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handoutMasterIdLst>
    <p:handoutMasterId r:id="rId14"/>
  </p:handoutMasterIdLst>
  <p:sldIdLst>
    <p:sldId id="504" r:id="rId2"/>
    <p:sldId id="259" r:id="rId3"/>
    <p:sldId id="492" r:id="rId4"/>
    <p:sldId id="315" r:id="rId5"/>
    <p:sldId id="489" r:id="rId6"/>
    <p:sldId id="457" r:id="rId7"/>
    <p:sldId id="493" r:id="rId8"/>
    <p:sldId id="386" r:id="rId9"/>
    <p:sldId id="422" r:id="rId10"/>
    <p:sldId id="487" r:id="rId11"/>
    <p:sldId id="495" r:id="rId12"/>
  </p:sldIdLst>
  <p:sldSz cx="9144000" cy="6858000" type="screen4x3"/>
  <p:notesSz cx="6669088" cy="9872663"/>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CF"/>
    <a:srgbClr val="FFFFCC"/>
    <a:srgbClr val="FFFF99"/>
    <a:srgbClr val="FFFF66"/>
    <a:srgbClr val="73760A"/>
    <a:srgbClr val="EBF9ED"/>
    <a:srgbClr val="ECF8EE"/>
    <a:srgbClr val="FFDBBD"/>
    <a:srgbClr val="CCFF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74" autoAdjust="0"/>
    <p:restoredTop sz="79429" autoAdjust="0"/>
  </p:normalViewPr>
  <p:slideViewPr>
    <p:cSldViewPr snapToObjects="1" showGuides="1">
      <p:cViewPr varScale="1">
        <p:scale>
          <a:sx n="88" d="100"/>
          <a:sy n="88" d="100"/>
        </p:scale>
        <p:origin x="-2220" y="-108"/>
      </p:cViewPr>
      <p:guideLst>
        <p:guide orient="horz" pos="1003"/>
        <p:guide orient="horz" pos="4065"/>
        <p:guide pos="3356"/>
        <p:guide pos="5759"/>
        <p:guide/>
        <p:guide pos="113"/>
        <p:guide pos="567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68"/>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2889249" cy="49371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8253" y="4"/>
            <a:ext cx="2889249" cy="493713"/>
          </a:xfrm>
          <a:prstGeom prst="rect">
            <a:avLst/>
          </a:prstGeom>
        </p:spPr>
        <p:txBody>
          <a:bodyPr vert="horz" lIns="91440" tIns="45720" rIns="91440" bIns="45720" rtlCol="0"/>
          <a:lstStyle>
            <a:lvl1pPr algn="r">
              <a:defRPr sz="1200"/>
            </a:lvl1pPr>
          </a:lstStyle>
          <a:p>
            <a:fld id="{D6BC8518-A5F0-4B24-84C8-94FAB25BEF51}" type="datetimeFigureOut">
              <a:rPr lang="en-GB" smtClean="0"/>
              <a:t>24/03/2014</a:t>
            </a:fld>
            <a:endParaRPr lang="en-GB" dirty="0"/>
          </a:p>
        </p:txBody>
      </p:sp>
      <p:sp>
        <p:nvSpPr>
          <p:cNvPr id="4" name="Footer Placeholder 3"/>
          <p:cNvSpPr>
            <a:spLocks noGrp="1"/>
          </p:cNvSpPr>
          <p:nvPr>
            <p:ph type="ftr" sz="quarter" idx="2"/>
          </p:nvPr>
        </p:nvSpPr>
        <p:spPr>
          <a:xfrm>
            <a:off x="3" y="9377362"/>
            <a:ext cx="2889249" cy="49371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8253" y="9377362"/>
            <a:ext cx="2889249" cy="493713"/>
          </a:xfrm>
          <a:prstGeom prst="rect">
            <a:avLst/>
          </a:prstGeom>
        </p:spPr>
        <p:txBody>
          <a:bodyPr vert="horz" lIns="91440" tIns="45720" rIns="91440" bIns="45720" rtlCol="0" anchor="b"/>
          <a:lstStyle>
            <a:lvl1pPr algn="r">
              <a:defRPr sz="1200"/>
            </a:lvl1pPr>
          </a:lstStyle>
          <a:p>
            <a:fld id="{1F2F8C66-DE3C-4D22-A393-9D6C11AF68F1}" type="slidenum">
              <a:rPr lang="en-GB" smtClean="0"/>
              <a:t>‹#›</a:t>
            </a:fld>
            <a:endParaRPr lang="en-GB" dirty="0"/>
          </a:p>
        </p:txBody>
      </p:sp>
    </p:spTree>
    <p:extLst>
      <p:ext uri="{BB962C8B-B14F-4D97-AF65-F5344CB8AC3E}">
        <p14:creationId xmlns:p14="http://schemas.microsoft.com/office/powerpoint/2010/main" val="4088800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889938" cy="4936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4"/>
            <a:ext cx="2889938" cy="493632"/>
          </a:xfrm>
          <a:prstGeom prst="rect">
            <a:avLst/>
          </a:prstGeom>
        </p:spPr>
        <p:txBody>
          <a:bodyPr vert="horz" lIns="91440" tIns="45720" rIns="91440" bIns="45720" rtlCol="0"/>
          <a:lstStyle>
            <a:lvl1pPr algn="r">
              <a:defRPr sz="1200"/>
            </a:lvl1pPr>
          </a:lstStyle>
          <a:p>
            <a:fld id="{133DBD39-FBD2-4EEE-BD38-A8AFDA181E26}" type="datetimeFigureOut">
              <a:rPr lang="en-GB" smtClean="0"/>
              <a:t>24/03/2014</a:t>
            </a:fld>
            <a:endParaRPr lang="en-GB" dirty="0"/>
          </a:p>
        </p:txBody>
      </p:sp>
      <p:sp>
        <p:nvSpPr>
          <p:cNvPr id="4" name="Slide Image Placeholder 3"/>
          <p:cNvSpPr>
            <a:spLocks noGrp="1" noRot="1" noChangeAspect="1"/>
          </p:cNvSpPr>
          <p:nvPr>
            <p:ph type="sldImg" idx="2"/>
          </p:nvPr>
        </p:nvSpPr>
        <p:spPr>
          <a:xfrm>
            <a:off x="865188" y="739775"/>
            <a:ext cx="4938712" cy="37052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8"/>
            <a:ext cx="5335270" cy="444269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20"/>
            <a:ext cx="2889938" cy="4936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20"/>
            <a:ext cx="2889938" cy="493632"/>
          </a:xfrm>
          <a:prstGeom prst="rect">
            <a:avLst/>
          </a:prstGeom>
        </p:spPr>
        <p:txBody>
          <a:bodyPr vert="horz" lIns="91440" tIns="45720" rIns="91440" bIns="45720" rtlCol="0" anchor="b"/>
          <a:lstStyle>
            <a:lvl1pPr algn="r">
              <a:defRPr sz="1200"/>
            </a:lvl1pPr>
          </a:lstStyle>
          <a:p>
            <a:fld id="{EC5D1CDA-2911-4F20-BBC7-EFDC6F9F78C8}" type="slidenum">
              <a:rPr lang="en-GB" smtClean="0"/>
              <a:t>‹#›</a:t>
            </a:fld>
            <a:endParaRPr lang="en-GB" dirty="0"/>
          </a:p>
        </p:txBody>
      </p:sp>
    </p:spTree>
    <p:extLst>
      <p:ext uri="{BB962C8B-B14F-4D97-AF65-F5344CB8AC3E}">
        <p14:creationId xmlns:p14="http://schemas.microsoft.com/office/powerpoint/2010/main" val="3718044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EC5D1CDA-2911-4F20-BBC7-EFDC6F9F78C8}" type="slidenum">
              <a:rPr lang="en-GB" smtClean="0"/>
              <a:t>1</a:t>
            </a:fld>
            <a:endParaRPr lang="en-GB" dirty="0"/>
          </a:p>
        </p:txBody>
      </p:sp>
    </p:spTree>
    <p:extLst>
      <p:ext uri="{BB962C8B-B14F-4D97-AF65-F5344CB8AC3E}">
        <p14:creationId xmlns:p14="http://schemas.microsoft.com/office/powerpoint/2010/main" val="3803936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866260-C86D-4A72-AB1A-53496012BE45}" type="slidenum">
              <a:rPr lang="en-GB" smtClean="0"/>
              <a:t>10</a:t>
            </a:fld>
            <a:endParaRPr lang="en-GB" dirty="0"/>
          </a:p>
        </p:txBody>
      </p:sp>
    </p:spTree>
    <p:extLst>
      <p:ext uri="{BB962C8B-B14F-4D97-AF65-F5344CB8AC3E}">
        <p14:creationId xmlns:p14="http://schemas.microsoft.com/office/powerpoint/2010/main" val="1298758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866260-C86D-4A72-AB1A-53496012BE45}" type="slidenum">
              <a:rPr lang="en-GB" smtClean="0"/>
              <a:t>11</a:t>
            </a:fld>
            <a:endParaRPr lang="en-GB" dirty="0"/>
          </a:p>
        </p:txBody>
      </p:sp>
    </p:spTree>
    <p:extLst>
      <p:ext uri="{BB962C8B-B14F-4D97-AF65-F5344CB8AC3E}">
        <p14:creationId xmlns:p14="http://schemas.microsoft.com/office/powerpoint/2010/main" val="1298758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866260-C86D-4A72-AB1A-53496012BE45}" type="slidenum">
              <a:rPr lang="en-GB" smtClean="0"/>
              <a:t>2</a:t>
            </a:fld>
            <a:endParaRPr lang="en-GB" dirty="0"/>
          </a:p>
        </p:txBody>
      </p:sp>
    </p:spTree>
    <p:extLst>
      <p:ext uri="{BB962C8B-B14F-4D97-AF65-F5344CB8AC3E}">
        <p14:creationId xmlns:p14="http://schemas.microsoft.com/office/powerpoint/2010/main" val="1298758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5D1CDA-2911-4F20-BBC7-EFDC6F9F78C8}" type="slidenum">
              <a:rPr lang="en-GB" smtClean="0"/>
              <a:t>3</a:t>
            </a:fld>
            <a:endParaRPr lang="en-GB" dirty="0"/>
          </a:p>
        </p:txBody>
      </p:sp>
    </p:spTree>
    <p:extLst>
      <p:ext uri="{BB962C8B-B14F-4D97-AF65-F5344CB8AC3E}">
        <p14:creationId xmlns:p14="http://schemas.microsoft.com/office/powerpoint/2010/main" val="2945766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5D1CDA-2911-4F20-BBC7-EFDC6F9F78C8}" type="slidenum">
              <a:rPr lang="en-GB" smtClean="0"/>
              <a:t>4</a:t>
            </a:fld>
            <a:endParaRPr lang="en-GB" dirty="0"/>
          </a:p>
        </p:txBody>
      </p:sp>
    </p:spTree>
    <p:extLst>
      <p:ext uri="{BB962C8B-B14F-4D97-AF65-F5344CB8AC3E}">
        <p14:creationId xmlns:p14="http://schemas.microsoft.com/office/powerpoint/2010/main" val="1811841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5D1CDA-2911-4F20-BBC7-EFDC6F9F78C8}" type="slidenum">
              <a:rPr lang="en-GB" smtClean="0"/>
              <a:t>5</a:t>
            </a:fld>
            <a:endParaRPr lang="en-GB" dirty="0"/>
          </a:p>
        </p:txBody>
      </p:sp>
    </p:spTree>
    <p:extLst>
      <p:ext uri="{BB962C8B-B14F-4D97-AF65-F5344CB8AC3E}">
        <p14:creationId xmlns:p14="http://schemas.microsoft.com/office/powerpoint/2010/main" val="1763459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5D1CDA-2911-4F20-BBC7-EFDC6F9F78C8}" type="slidenum">
              <a:rPr lang="en-GB" smtClean="0"/>
              <a:t>6</a:t>
            </a:fld>
            <a:endParaRPr lang="en-GB" dirty="0"/>
          </a:p>
        </p:txBody>
      </p:sp>
    </p:spTree>
    <p:extLst>
      <p:ext uri="{BB962C8B-B14F-4D97-AF65-F5344CB8AC3E}">
        <p14:creationId xmlns:p14="http://schemas.microsoft.com/office/powerpoint/2010/main" val="1654707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EC5D1CDA-2911-4F20-BBC7-EFDC6F9F78C8}" type="slidenum">
              <a:rPr lang="en-GB" smtClean="0"/>
              <a:t>7</a:t>
            </a:fld>
            <a:endParaRPr lang="en-GB" dirty="0"/>
          </a:p>
        </p:txBody>
      </p:sp>
    </p:spTree>
    <p:extLst>
      <p:ext uri="{BB962C8B-B14F-4D97-AF65-F5344CB8AC3E}">
        <p14:creationId xmlns:p14="http://schemas.microsoft.com/office/powerpoint/2010/main" val="1442136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EC5D1CDA-2911-4F20-BBC7-EFDC6F9F78C8}" type="slidenum">
              <a:rPr lang="en-GB" smtClean="0"/>
              <a:t>8</a:t>
            </a:fld>
            <a:endParaRPr lang="en-GB" dirty="0"/>
          </a:p>
        </p:txBody>
      </p:sp>
    </p:spTree>
    <p:extLst>
      <p:ext uri="{BB962C8B-B14F-4D97-AF65-F5344CB8AC3E}">
        <p14:creationId xmlns:p14="http://schemas.microsoft.com/office/powerpoint/2010/main" val="3298243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80000"/>
              </a:lnSpc>
              <a:spcBef>
                <a:spcPts val="0"/>
              </a:spcBef>
              <a:spcAft>
                <a:spcPts val="0"/>
              </a:spcAft>
              <a:buClrTx/>
              <a:buSzTx/>
              <a:buFontTx/>
              <a:buNone/>
              <a:tabLst/>
              <a:defRPr/>
            </a:pPr>
            <a:endParaRPr lang="en-GB" sz="1200" baseline="0" dirty="0" smtClean="0"/>
          </a:p>
        </p:txBody>
      </p:sp>
      <p:sp>
        <p:nvSpPr>
          <p:cNvPr id="4" name="Slide Number Placeholder 3"/>
          <p:cNvSpPr>
            <a:spLocks noGrp="1"/>
          </p:cNvSpPr>
          <p:nvPr>
            <p:ph type="sldNum" sz="quarter" idx="10"/>
          </p:nvPr>
        </p:nvSpPr>
        <p:spPr/>
        <p:txBody>
          <a:bodyPr/>
          <a:lstStyle/>
          <a:p>
            <a:fld id="{EC5D1CDA-2911-4F20-BBC7-EFDC6F9F78C8}" type="slidenum">
              <a:rPr lang="en-GB" smtClean="0"/>
              <a:t>9</a:t>
            </a:fld>
            <a:endParaRPr lang="en-GB" dirty="0"/>
          </a:p>
        </p:txBody>
      </p:sp>
    </p:spTree>
    <p:extLst>
      <p:ext uri="{BB962C8B-B14F-4D97-AF65-F5344CB8AC3E}">
        <p14:creationId xmlns:p14="http://schemas.microsoft.com/office/powerpoint/2010/main" val="284386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B71530DA-A90C-4B24-97C2-9D2B11F9EED6}" type="datetimeFigureOut">
              <a:rPr lang="en-GB" smtClean="0"/>
              <a:t>24/03/2014</a:t>
            </a:fld>
            <a:endParaRPr lang="en-GB" dirty="0"/>
          </a:p>
        </p:txBody>
      </p:sp>
      <p:sp>
        <p:nvSpPr>
          <p:cNvPr id="5" name="Footer Placeholder 4"/>
          <p:cNvSpPr>
            <a:spLocks noGrp="1"/>
          </p:cNvSpPr>
          <p:nvPr>
            <p:ph type="ftr" sz="quarter" idx="11"/>
          </p:nvPr>
        </p:nvSpPr>
        <p:spPr>
          <a:xfrm>
            <a:off x="914400" y="4323846"/>
            <a:ext cx="4880610" cy="365125"/>
          </a:xfrm>
        </p:spPr>
        <p:txBody>
          <a:bodyPr/>
          <a:lstStyle/>
          <a:p>
            <a:endParaRPr lang="en-GB" dirty="0"/>
          </a:p>
        </p:txBody>
      </p:sp>
      <p:sp>
        <p:nvSpPr>
          <p:cNvPr id="6" name="Slide Number Placeholder 5"/>
          <p:cNvSpPr>
            <a:spLocks noGrp="1"/>
          </p:cNvSpPr>
          <p:nvPr>
            <p:ph type="sldNum" sz="quarter" idx="12"/>
          </p:nvPr>
        </p:nvSpPr>
        <p:spPr>
          <a:xfrm>
            <a:off x="6057900" y="1430867"/>
            <a:ext cx="2171700" cy="365125"/>
          </a:xfrm>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166013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299215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a:xfrm>
            <a:off x="594360" y="381001"/>
            <a:ext cx="4830656" cy="365125"/>
          </a:xfrm>
        </p:spPr>
        <p:txBody>
          <a:bodyPr/>
          <a:lstStyle/>
          <a:p>
            <a:endParaRPr lang="en-GB" dirty="0"/>
          </a:p>
        </p:txBody>
      </p:sp>
      <p:sp>
        <p:nvSpPr>
          <p:cNvPr id="7" name="Slide Number Placeholder 6"/>
          <p:cNvSpPr>
            <a:spLocks noGrp="1"/>
          </p:cNvSpPr>
          <p:nvPr>
            <p:ph type="sldNum" sz="quarter" idx="12"/>
          </p:nvPr>
        </p:nvSpPr>
        <p:spPr>
          <a:xfrm>
            <a:off x="7882466" y="381001"/>
            <a:ext cx="667174" cy="365125"/>
          </a:xfrm>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3868455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a:xfrm>
            <a:off x="594360" y="379438"/>
            <a:ext cx="4830656" cy="365125"/>
          </a:xfrm>
        </p:spPr>
        <p:txBody>
          <a:bodyPr/>
          <a:lstStyle/>
          <a:p>
            <a:endParaRPr lang="en-GB" dirty="0"/>
          </a:p>
        </p:txBody>
      </p:sp>
      <p:sp>
        <p:nvSpPr>
          <p:cNvPr id="7" name="Slide Number Placeholder 6"/>
          <p:cNvSpPr>
            <a:spLocks noGrp="1"/>
          </p:cNvSpPr>
          <p:nvPr>
            <p:ph type="sldNum" sz="quarter" idx="12"/>
          </p:nvPr>
        </p:nvSpPr>
        <p:spPr>
          <a:xfrm>
            <a:off x="7882466" y="381001"/>
            <a:ext cx="667174" cy="365125"/>
          </a:xfrm>
        </p:spPr>
        <p:txBody>
          <a:bodyPr/>
          <a:lstStyle/>
          <a:p>
            <a:fld id="{823841A7-D4E3-4CFB-8C27-A59D5EAAA465}" type="slidenum">
              <a:rPr lang="en-GB" smtClean="0"/>
              <a:t>‹#›</a:t>
            </a:fld>
            <a:endParaRPr lang="en-GB"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63977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a:xfrm>
            <a:off x="594360" y="378884"/>
            <a:ext cx="4830656" cy="365125"/>
          </a:xfrm>
        </p:spPr>
        <p:txBody>
          <a:bodyPr/>
          <a:lstStyle/>
          <a:p>
            <a:endParaRPr lang="en-GB" dirty="0"/>
          </a:p>
        </p:txBody>
      </p:sp>
      <p:sp>
        <p:nvSpPr>
          <p:cNvPr id="7" name="Slide Number Placeholder 6"/>
          <p:cNvSpPr>
            <a:spLocks noGrp="1"/>
          </p:cNvSpPr>
          <p:nvPr>
            <p:ph type="sldNum" sz="quarter" idx="12"/>
          </p:nvPr>
        </p:nvSpPr>
        <p:spPr>
          <a:xfrm>
            <a:off x="7882466" y="381001"/>
            <a:ext cx="667174" cy="365125"/>
          </a:xfrm>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1789065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749910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1872739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792093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71530DA-A90C-4B24-97C2-9D2B11F9EED6}" type="datetimeFigureOut">
              <a:rPr lang="en-GB" smtClean="0"/>
              <a:t>24/03/2014</a:t>
            </a:fld>
            <a:endParaRPr lang="en-GB" dirty="0"/>
          </a:p>
        </p:txBody>
      </p:sp>
      <p:sp>
        <p:nvSpPr>
          <p:cNvPr id="5" name="Footer Placeholder 4"/>
          <p:cNvSpPr>
            <a:spLocks noGrp="1"/>
          </p:cNvSpPr>
          <p:nvPr>
            <p:ph type="ftr" sz="quarter" idx="11"/>
          </p:nvPr>
        </p:nvSpPr>
        <p:spPr>
          <a:xfrm>
            <a:off x="594360" y="381001"/>
            <a:ext cx="4830656" cy="365125"/>
          </a:xfrm>
        </p:spPr>
        <p:txBody>
          <a:bodyPr/>
          <a:lstStyle/>
          <a:p>
            <a:endParaRPr lang="en-GB" dirty="0"/>
          </a:p>
        </p:txBody>
      </p:sp>
      <p:sp>
        <p:nvSpPr>
          <p:cNvPr id="6" name="Slide Number Placeholder 5"/>
          <p:cNvSpPr>
            <a:spLocks noGrp="1"/>
          </p:cNvSpPr>
          <p:nvPr>
            <p:ph type="sldNum" sz="quarter" idx="12"/>
          </p:nvPr>
        </p:nvSpPr>
        <p:spPr>
          <a:xfrm>
            <a:off x="7882466" y="381001"/>
            <a:ext cx="667174" cy="365125"/>
          </a:xfrm>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375744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64383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71530DA-A90C-4B24-97C2-9D2B11F9EED6}" type="datetimeFigureOut">
              <a:rPr lang="en-GB" smtClean="0"/>
              <a:t>24/03/2014</a:t>
            </a:fld>
            <a:endParaRPr lang="en-GB" dirty="0"/>
          </a:p>
        </p:txBody>
      </p:sp>
      <p:sp>
        <p:nvSpPr>
          <p:cNvPr id="5" name="Footer Placeholder 4"/>
          <p:cNvSpPr>
            <a:spLocks noGrp="1"/>
          </p:cNvSpPr>
          <p:nvPr>
            <p:ph type="ftr" sz="quarter" idx="11"/>
          </p:nvPr>
        </p:nvSpPr>
        <p:spPr>
          <a:xfrm>
            <a:off x="594360" y="381001"/>
            <a:ext cx="4830656" cy="365125"/>
          </a:xfrm>
        </p:spPr>
        <p:txBody>
          <a:bodyPr/>
          <a:lstStyle/>
          <a:p>
            <a:endParaRPr lang="en-GB" dirty="0"/>
          </a:p>
        </p:txBody>
      </p:sp>
      <p:sp>
        <p:nvSpPr>
          <p:cNvPr id="6" name="Slide Number Placeholder 5"/>
          <p:cNvSpPr>
            <a:spLocks noGrp="1"/>
          </p:cNvSpPr>
          <p:nvPr>
            <p:ph type="sldNum" sz="quarter" idx="12"/>
          </p:nvPr>
        </p:nvSpPr>
        <p:spPr>
          <a:xfrm>
            <a:off x="7882466" y="381001"/>
            <a:ext cx="667173" cy="365125"/>
          </a:xfrm>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171844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244514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37649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3241877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12304032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34736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530DA-A90C-4B24-97C2-9D2B11F9EED6}" type="datetimeFigureOut">
              <a:rPr lang="en-GB" smtClean="0"/>
              <a:t>24/03/2014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3841A7-D4E3-4CFB-8C27-A59D5EAAA465}" type="slidenum">
              <a:rPr lang="en-GB" smtClean="0"/>
              <a:t>‹#›</a:t>
            </a:fld>
            <a:endParaRPr lang="en-GB" dirty="0"/>
          </a:p>
        </p:txBody>
      </p:sp>
    </p:spTree>
    <p:extLst>
      <p:ext uri="{BB962C8B-B14F-4D97-AF65-F5344CB8AC3E}">
        <p14:creationId xmlns:p14="http://schemas.microsoft.com/office/powerpoint/2010/main" val="402950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71530DA-A90C-4B24-97C2-9D2B11F9EED6}" type="datetimeFigureOut">
              <a:rPr lang="en-GB" smtClean="0"/>
              <a:t>24/03/2014</a:t>
            </a:fld>
            <a:endParaRPr lang="en-GB"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23841A7-D4E3-4CFB-8C27-A59D5EAAA465}" type="slidenum">
              <a:rPr lang="en-GB" smtClean="0"/>
              <a:t>‹#›</a:t>
            </a:fld>
            <a:endParaRPr lang="en-GB" dirty="0"/>
          </a:p>
        </p:txBody>
      </p:sp>
    </p:spTree>
    <p:extLst>
      <p:ext uri="{BB962C8B-B14F-4D97-AF65-F5344CB8AC3E}">
        <p14:creationId xmlns:p14="http://schemas.microsoft.com/office/powerpoint/2010/main" val="4770736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8" name="Picture 2" descr="L:\Marketing\James\Website Rebuild\eyeful\19.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4644000" y="3501008"/>
            <a:ext cx="4372741" cy="3312367"/>
          </a:xfrm>
          <a:prstGeom prst="rect">
            <a:avLst/>
          </a:prstGeom>
          <a:noFill/>
          <a:ln w="38100">
            <a:solidFill>
              <a:schemeClr val="bg1"/>
            </a:solidFill>
          </a:ln>
          <a:extLst>
            <a:ext uri="{909E8E84-426E-40DD-AFC4-6F175D3DCCD1}">
              <a14:hiddenFill xmlns:a14="http://schemas.microsoft.com/office/drawing/2010/main">
                <a:solidFill>
                  <a:srgbClr val="FFFFFF"/>
                </a:solidFill>
              </a14:hiddenFill>
            </a:ext>
          </a:extLst>
        </p:spPr>
      </p:pic>
      <p:pic>
        <p:nvPicPr>
          <p:cNvPr id="6" name="Picture 3" descr="C:\Users\Jack\Desktop\PPA Pics\16.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115546" y="3501008"/>
            <a:ext cx="4457161" cy="3312368"/>
          </a:xfrm>
          <a:prstGeom prst="rect">
            <a:avLst/>
          </a:prstGeom>
          <a:noFill/>
          <a:ln w="28575">
            <a:solidFill>
              <a:schemeClr val="bg1"/>
            </a:solidFill>
          </a:ln>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130491" y="80628"/>
            <a:ext cx="4441509" cy="3335524"/>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placehold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9816" y="80628"/>
            <a:ext cx="4366926" cy="3335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404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flipH="1">
            <a:off x="-1" y="-58842"/>
            <a:ext cx="9144508" cy="7004260"/>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34" name="Freeform 6"/>
          <p:cNvSpPr>
            <a:spLocks/>
          </p:cNvSpPr>
          <p:nvPr/>
        </p:nvSpPr>
        <p:spPr bwMode="auto">
          <a:xfrm flipH="1">
            <a:off x="39751" y="2255871"/>
            <a:ext cx="9143326" cy="4676709"/>
          </a:xfrm>
          <a:custGeom>
            <a:avLst/>
            <a:gdLst>
              <a:gd name="T0" fmla="*/ 0 w 11256"/>
              <a:gd name="T1" fmla="*/ 5400 h 5411"/>
              <a:gd name="T2" fmla="*/ 0 w 11256"/>
              <a:gd name="T3" fmla="*/ 5310 h 5411"/>
              <a:gd name="T4" fmla="*/ 11256 w 11256"/>
              <a:gd name="T5" fmla="*/ 0 h 5411"/>
              <a:gd name="T6" fmla="*/ 11256 w 11256"/>
              <a:gd name="T7" fmla="*/ 5411 h 5411"/>
              <a:gd name="T8" fmla="*/ 0 w 11256"/>
              <a:gd name="T9" fmla="*/ 5400 h 5411"/>
            </a:gdLst>
            <a:ahLst/>
            <a:cxnLst>
              <a:cxn ang="0">
                <a:pos x="T0" y="T1"/>
              </a:cxn>
              <a:cxn ang="0">
                <a:pos x="T2" y="T3"/>
              </a:cxn>
              <a:cxn ang="0">
                <a:pos x="T4" y="T5"/>
              </a:cxn>
              <a:cxn ang="0">
                <a:pos x="T6" y="T7"/>
              </a:cxn>
              <a:cxn ang="0">
                <a:pos x="T8" y="T9"/>
              </a:cxn>
            </a:cxnLst>
            <a:rect l="0" t="0" r="r" b="b"/>
            <a:pathLst>
              <a:path w="11256" h="5411">
                <a:moveTo>
                  <a:pt x="0" y="5400"/>
                </a:moveTo>
                <a:lnTo>
                  <a:pt x="0" y="5310"/>
                </a:lnTo>
                <a:lnTo>
                  <a:pt x="11256" y="0"/>
                </a:lnTo>
                <a:lnTo>
                  <a:pt x="11256" y="5411"/>
                </a:lnTo>
                <a:lnTo>
                  <a:pt x="0" y="5400"/>
                </a:lnTo>
                <a:close/>
              </a:path>
            </a:pathLst>
          </a:custGeom>
          <a:solidFill>
            <a:schemeClr val="accent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83" name="Rectangle 58"/>
          <p:cNvSpPr>
            <a:spLocks noChangeArrowheads="1"/>
          </p:cNvSpPr>
          <p:nvPr/>
        </p:nvSpPr>
        <p:spPr bwMode="auto">
          <a:xfrm rot="5400000">
            <a:off x="2314275" y="2734808"/>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endParaRPr lang="en-GB" sz="1400" dirty="0">
              <a:solidFill>
                <a:schemeClr val="tx2"/>
              </a:solidFill>
              <a:cs typeface="Arial" charset="0"/>
            </a:endParaRPr>
          </a:p>
        </p:txBody>
      </p:sp>
      <p:sp>
        <p:nvSpPr>
          <p:cNvPr id="40" name="Rectangle 58"/>
          <p:cNvSpPr>
            <a:spLocks noChangeArrowheads="1"/>
          </p:cNvSpPr>
          <p:nvPr/>
        </p:nvSpPr>
        <p:spPr bwMode="auto">
          <a:xfrm rot="5400000">
            <a:off x="2192308" y="2811835"/>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endParaRPr lang="en-GB" sz="1400" dirty="0">
              <a:solidFill>
                <a:schemeClr val="tx2"/>
              </a:solidFill>
              <a:cs typeface="Arial" charset="0"/>
            </a:endParaRPr>
          </a:p>
        </p:txBody>
      </p:sp>
      <p:sp>
        <p:nvSpPr>
          <p:cNvPr id="46" name="Rectangle 45"/>
          <p:cNvSpPr/>
          <p:nvPr/>
        </p:nvSpPr>
        <p:spPr>
          <a:xfrm>
            <a:off x="2202" y="296653"/>
            <a:ext cx="8738049" cy="6660740"/>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Freeform 11"/>
          <p:cNvSpPr>
            <a:spLocks noEditPoints="1"/>
          </p:cNvSpPr>
          <p:nvPr/>
        </p:nvSpPr>
        <p:spPr bwMode="auto">
          <a:xfrm>
            <a:off x="7773880" y="0"/>
            <a:ext cx="987425" cy="1246188"/>
          </a:xfrm>
          <a:custGeom>
            <a:avLst/>
            <a:gdLst>
              <a:gd name="T0" fmla="*/ 123 w 488"/>
              <a:gd name="T1" fmla="*/ 430 h 615"/>
              <a:gd name="T2" fmla="*/ 102 w 488"/>
              <a:gd name="T3" fmla="*/ 443 h 615"/>
              <a:gd name="T4" fmla="*/ 115 w 488"/>
              <a:gd name="T5" fmla="*/ 463 h 615"/>
              <a:gd name="T6" fmla="*/ 315 w 488"/>
              <a:gd name="T7" fmla="*/ 510 h 615"/>
              <a:gd name="T8" fmla="*/ 335 w 488"/>
              <a:gd name="T9" fmla="*/ 498 h 615"/>
              <a:gd name="T10" fmla="*/ 323 w 488"/>
              <a:gd name="T11" fmla="*/ 477 h 615"/>
              <a:gd name="T12" fmla="*/ 123 w 488"/>
              <a:gd name="T13" fmla="*/ 430 h 615"/>
              <a:gd name="T14" fmla="*/ 142 w 488"/>
              <a:gd name="T15" fmla="*/ 350 h 615"/>
              <a:gd name="T16" fmla="*/ 121 w 488"/>
              <a:gd name="T17" fmla="*/ 362 h 615"/>
              <a:gd name="T18" fmla="*/ 134 w 488"/>
              <a:gd name="T19" fmla="*/ 383 h 615"/>
              <a:gd name="T20" fmla="*/ 334 w 488"/>
              <a:gd name="T21" fmla="*/ 430 h 615"/>
              <a:gd name="T22" fmla="*/ 354 w 488"/>
              <a:gd name="T23" fmla="*/ 417 h 615"/>
              <a:gd name="T24" fmla="*/ 341 w 488"/>
              <a:gd name="T25" fmla="*/ 397 h 615"/>
              <a:gd name="T26" fmla="*/ 142 w 488"/>
              <a:gd name="T27" fmla="*/ 350 h 615"/>
              <a:gd name="T28" fmla="*/ 161 w 488"/>
              <a:gd name="T29" fmla="*/ 269 h 615"/>
              <a:gd name="T30" fmla="*/ 140 w 488"/>
              <a:gd name="T31" fmla="*/ 282 h 615"/>
              <a:gd name="T32" fmla="*/ 153 w 488"/>
              <a:gd name="T33" fmla="*/ 303 h 615"/>
              <a:gd name="T34" fmla="*/ 353 w 488"/>
              <a:gd name="T35" fmla="*/ 350 h 615"/>
              <a:gd name="T36" fmla="*/ 373 w 488"/>
              <a:gd name="T37" fmla="*/ 337 h 615"/>
              <a:gd name="T38" fmla="*/ 360 w 488"/>
              <a:gd name="T39" fmla="*/ 316 h 615"/>
              <a:gd name="T40" fmla="*/ 161 w 488"/>
              <a:gd name="T41" fmla="*/ 269 h 615"/>
              <a:gd name="T42" fmla="*/ 376 w 488"/>
              <a:gd name="T43" fmla="*/ 55 h 615"/>
              <a:gd name="T44" fmla="*/ 488 w 488"/>
              <a:gd name="T45" fmla="*/ 221 h 615"/>
              <a:gd name="T46" fmla="*/ 376 w 488"/>
              <a:gd name="T47" fmla="*/ 195 h 615"/>
              <a:gd name="T48" fmla="*/ 352 w 488"/>
              <a:gd name="T49" fmla="*/ 157 h 615"/>
              <a:gd name="T50" fmla="*/ 376 w 488"/>
              <a:gd name="T51" fmla="*/ 55 h 615"/>
              <a:gd name="T52" fmla="*/ 175 w 488"/>
              <a:gd name="T53" fmla="*/ 7 h 615"/>
              <a:gd name="T54" fmla="*/ 351 w 488"/>
              <a:gd name="T55" fmla="*/ 49 h 615"/>
              <a:gd name="T56" fmla="*/ 326 w 488"/>
              <a:gd name="T57" fmla="*/ 154 h 615"/>
              <a:gd name="T58" fmla="*/ 366 w 488"/>
              <a:gd name="T59" fmla="*/ 219 h 615"/>
              <a:gd name="T60" fmla="*/ 482 w 488"/>
              <a:gd name="T61" fmla="*/ 247 h 615"/>
              <a:gd name="T62" fmla="*/ 407 w 488"/>
              <a:gd name="T63" fmla="*/ 566 h 615"/>
              <a:gd name="T64" fmla="*/ 339 w 488"/>
              <a:gd name="T65" fmla="*/ 608 h 615"/>
              <a:gd name="T66" fmla="*/ 49 w 488"/>
              <a:gd name="T67" fmla="*/ 540 h 615"/>
              <a:gd name="T68" fmla="*/ 7 w 488"/>
              <a:gd name="T69" fmla="*/ 472 h 615"/>
              <a:gd name="T70" fmla="*/ 107 w 488"/>
              <a:gd name="T71" fmla="*/ 49 h 615"/>
              <a:gd name="T72" fmla="*/ 175 w 488"/>
              <a:gd name="T73" fmla="*/ 7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88" h="615">
                <a:moveTo>
                  <a:pt x="123" y="430"/>
                </a:moveTo>
                <a:cubicBezTo>
                  <a:pt x="114" y="428"/>
                  <a:pt x="104" y="434"/>
                  <a:pt x="102" y="443"/>
                </a:cubicBezTo>
                <a:cubicBezTo>
                  <a:pt x="100" y="452"/>
                  <a:pt x="106" y="461"/>
                  <a:pt x="115" y="463"/>
                </a:cubicBezTo>
                <a:cubicBezTo>
                  <a:pt x="315" y="510"/>
                  <a:pt x="315" y="510"/>
                  <a:pt x="315" y="510"/>
                </a:cubicBezTo>
                <a:cubicBezTo>
                  <a:pt x="324" y="512"/>
                  <a:pt x="333" y="507"/>
                  <a:pt x="335" y="498"/>
                </a:cubicBezTo>
                <a:cubicBezTo>
                  <a:pt x="337" y="488"/>
                  <a:pt x="332" y="479"/>
                  <a:pt x="323" y="477"/>
                </a:cubicBezTo>
                <a:lnTo>
                  <a:pt x="123" y="430"/>
                </a:lnTo>
                <a:close/>
                <a:moveTo>
                  <a:pt x="142" y="350"/>
                </a:moveTo>
                <a:cubicBezTo>
                  <a:pt x="133" y="347"/>
                  <a:pt x="123" y="353"/>
                  <a:pt x="121" y="362"/>
                </a:cubicBezTo>
                <a:cubicBezTo>
                  <a:pt x="119" y="372"/>
                  <a:pt x="125" y="381"/>
                  <a:pt x="134" y="383"/>
                </a:cubicBezTo>
                <a:cubicBezTo>
                  <a:pt x="334" y="430"/>
                  <a:pt x="334" y="430"/>
                  <a:pt x="334" y="430"/>
                </a:cubicBezTo>
                <a:cubicBezTo>
                  <a:pt x="343" y="432"/>
                  <a:pt x="352" y="426"/>
                  <a:pt x="354" y="417"/>
                </a:cubicBezTo>
                <a:cubicBezTo>
                  <a:pt x="356" y="408"/>
                  <a:pt x="351" y="399"/>
                  <a:pt x="341" y="397"/>
                </a:cubicBezTo>
                <a:lnTo>
                  <a:pt x="142" y="350"/>
                </a:lnTo>
                <a:close/>
                <a:moveTo>
                  <a:pt x="161" y="269"/>
                </a:moveTo>
                <a:cubicBezTo>
                  <a:pt x="151" y="267"/>
                  <a:pt x="142" y="273"/>
                  <a:pt x="140" y="282"/>
                </a:cubicBezTo>
                <a:cubicBezTo>
                  <a:pt x="138" y="291"/>
                  <a:pt x="144" y="300"/>
                  <a:pt x="153" y="303"/>
                </a:cubicBezTo>
                <a:cubicBezTo>
                  <a:pt x="353" y="350"/>
                  <a:pt x="353" y="350"/>
                  <a:pt x="353" y="350"/>
                </a:cubicBezTo>
                <a:cubicBezTo>
                  <a:pt x="362" y="352"/>
                  <a:pt x="371" y="346"/>
                  <a:pt x="373" y="337"/>
                </a:cubicBezTo>
                <a:cubicBezTo>
                  <a:pt x="375" y="328"/>
                  <a:pt x="370" y="318"/>
                  <a:pt x="360" y="316"/>
                </a:cubicBezTo>
                <a:lnTo>
                  <a:pt x="161" y="269"/>
                </a:lnTo>
                <a:close/>
                <a:moveTo>
                  <a:pt x="376" y="55"/>
                </a:moveTo>
                <a:cubicBezTo>
                  <a:pt x="488" y="221"/>
                  <a:pt x="488" y="221"/>
                  <a:pt x="488" y="221"/>
                </a:cubicBezTo>
                <a:cubicBezTo>
                  <a:pt x="376" y="195"/>
                  <a:pt x="376" y="195"/>
                  <a:pt x="376" y="195"/>
                </a:cubicBezTo>
                <a:cubicBezTo>
                  <a:pt x="359" y="191"/>
                  <a:pt x="348" y="174"/>
                  <a:pt x="352" y="157"/>
                </a:cubicBezTo>
                <a:lnTo>
                  <a:pt x="376" y="55"/>
                </a:lnTo>
                <a:close/>
                <a:moveTo>
                  <a:pt x="175" y="7"/>
                </a:moveTo>
                <a:cubicBezTo>
                  <a:pt x="351" y="49"/>
                  <a:pt x="351" y="49"/>
                  <a:pt x="351" y="49"/>
                </a:cubicBezTo>
                <a:cubicBezTo>
                  <a:pt x="326" y="154"/>
                  <a:pt x="326" y="154"/>
                  <a:pt x="326" y="154"/>
                </a:cubicBezTo>
                <a:cubicBezTo>
                  <a:pt x="319" y="183"/>
                  <a:pt x="337" y="213"/>
                  <a:pt x="366" y="219"/>
                </a:cubicBezTo>
                <a:cubicBezTo>
                  <a:pt x="482" y="247"/>
                  <a:pt x="482" y="247"/>
                  <a:pt x="482" y="247"/>
                </a:cubicBezTo>
                <a:cubicBezTo>
                  <a:pt x="407" y="566"/>
                  <a:pt x="407" y="566"/>
                  <a:pt x="407" y="566"/>
                </a:cubicBezTo>
                <a:cubicBezTo>
                  <a:pt x="400" y="596"/>
                  <a:pt x="370" y="615"/>
                  <a:pt x="339" y="608"/>
                </a:cubicBezTo>
                <a:cubicBezTo>
                  <a:pt x="49" y="540"/>
                  <a:pt x="49" y="540"/>
                  <a:pt x="49" y="540"/>
                </a:cubicBezTo>
                <a:cubicBezTo>
                  <a:pt x="19" y="533"/>
                  <a:pt x="0" y="502"/>
                  <a:pt x="7" y="472"/>
                </a:cubicBezTo>
                <a:cubicBezTo>
                  <a:pt x="107" y="49"/>
                  <a:pt x="107" y="49"/>
                  <a:pt x="107" y="49"/>
                </a:cubicBezTo>
                <a:cubicBezTo>
                  <a:pt x="114" y="19"/>
                  <a:pt x="144" y="0"/>
                  <a:pt x="175" y="7"/>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 name="Freeform 12"/>
          <p:cNvSpPr>
            <a:spLocks noEditPoints="1"/>
          </p:cNvSpPr>
          <p:nvPr/>
        </p:nvSpPr>
        <p:spPr bwMode="auto">
          <a:xfrm>
            <a:off x="6104838" y="-78085"/>
            <a:ext cx="955675" cy="1027113"/>
          </a:xfrm>
          <a:custGeom>
            <a:avLst/>
            <a:gdLst>
              <a:gd name="T0" fmla="*/ 358 w 472"/>
              <a:gd name="T1" fmla="*/ 269 h 507"/>
              <a:gd name="T2" fmla="*/ 379 w 472"/>
              <a:gd name="T3" fmla="*/ 319 h 507"/>
              <a:gd name="T4" fmla="*/ 389 w 472"/>
              <a:gd name="T5" fmla="*/ 340 h 507"/>
              <a:gd name="T6" fmla="*/ 363 w 472"/>
              <a:gd name="T7" fmla="*/ 347 h 507"/>
              <a:gd name="T8" fmla="*/ 393 w 472"/>
              <a:gd name="T9" fmla="*/ 369 h 507"/>
              <a:gd name="T10" fmla="*/ 401 w 472"/>
              <a:gd name="T11" fmla="*/ 353 h 507"/>
              <a:gd name="T12" fmla="*/ 377 w 472"/>
              <a:gd name="T13" fmla="*/ 302 h 507"/>
              <a:gd name="T14" fmla="*/ 368 w 472"/>
              <a:gd name="T15" fmla="*/ 283 h 507"/>
              <a:gd name="T16" fmla="*/ 391 w 472"/>
              <a:gd name="T17" fmla="*/ 272 h 507"/>
              <a:gd name="T18" fmla="*/ 365 w 472"/>
              <a:gd name="T19" fmla="*/ 254 h 507"/>
              <a:gd name="T20" fmla="*/ 151 w 472"/>
              <a:gd name="T21" fmla="*/ 330 h 507"/>
              <a:gd name="T22" fmla="*/ 142 w 472"/>
              <a:gd name="T23" fmla="*/ 375 h 507"/>
              <a:gd name="T24" fmla="*/ 196 w 472"/>
              <a:gd name="T25" fmla="*/ 397 h 507"/>
              <a:gd name="T26" fmla="*/ 174 w 472"/>
              <a:gd name="T27" fmla="*/ 409 h 507"/>
              <a:gd name="T28" fmla="*/ 185 w 472"/>
              <a:gd name="T29" fmla="*/ 430 h 507"/>
              <a:gd name="T30" fmla="*/ 202 w 472"/>
              <a:gd name="T31" fmla="*/ 437 h 507"/>
              <a:gd name="T32" fmla="*/ 211 w 472"/>
              <a:gd name="T33" fmla="*/ 392 h 507"/>
              <a:gd name="T34" fmla="*/ 159 w 472"/>
              <a:gd name="T35" fmla="*/ 369 h 507"/>
              <a:gd name="T36" fmla="*/ 176 w 472"/>
              <a:gd name="T37" fmla="*/ 356 h 507"/>
              <a:gd name="T38" fmla="*/ 169 w 472"/>
              <a:gd name="T39" fmla="*/ 338 h 507"/>
              <a:gd name="T40" fmla="*/ 151 w 472"/>
              <a:gd name="T41" fmla="*/ 330 h 507"/>
              <a:gd name="T42" fmla="*/ 212 w 472"/>
              <a:gd name="T43" fmla="*/ 201 h 507"/>
              <a:gd name="T44" fmla="*/ 185 w 472"/>
              <a:gd name="T45" fmla="*/ 269 h 507"/>
              <a:gd name="T46" fmla="*/ 295 w 472"/>
              <a:gd name="T47" fmla="*/ 316 h 507"/>
              <a:gd name="T48" fmla="*/ 251 w 472"/>
              <a:gd name="T49" fmla="*/ 341 h 507"/>
              <a:gd name="T50" fmla="*/ 273 w 472"/>
              <a:gd name="T51" fmla="*/ 383 h 507"/>
              <a:gd name="T52" fmla="*/ 286 w 472"/>
              <a:gd name="T53" fmla="*/ 407 h 507"/>
              <a:gd name="T54" fmla="*/ 301 w 472"/>
              <a:gd name="T55" fmla="*/ 374 h 507"/>
              <a:gd name="T56" fmla="*/ 328 w 472"/>
              <a:gd name="T57" fmla="*/ 304 h 507"/>
              <a:gd name="T58" fmla="*/ 219 w 472"/>
              <a:gd name="T59" fmla="*/ 257 h 507"/>
              <a:gd name="T60" fmla="*/ 256 w 472"/>
              <a:gd name="T61" fmla="*/ 230 h 507"/>
              <a:gd name="T62" fmla="*/ 241 w 472"/>
              <a:gd name="T63" fmla="*/ 192 h 507"/>
              <a:gd name="T64" fmla="*/ 227 w 472"/>
              <a:gd name="T65" fmla="*/ 168 h 507"/>
              <a:gd name="T66" fmla="*/ 205 w 472"/>
              <a:gd name="T67" fmla="*/ 0 h 507"/>
              <a:gd name="T68" fmla="*/ 269 w 472"/>
              <a:gd name="T69" fmla="*/ 100 h 507"/>
              <a:gd name="T70" fmla="*/ 205 w 472"/>
              <a:gd name="T71" fmla="*/ 0 h 507"/>
              <a:gd name="T72" fmla="*/ 183 w 472"/>
              <a:gd name="T73" fmla="*/ 7 h 507"/>
              <a:gd name="T74" fmla="*/ 274 w 472"/>
              <a:gd name="T75" fmla="*/ 122 h 507"/>
              <a:gd name="T76" fmla="*/ 463 w 472"/>
              <a:gd name="T77" fmla="*/ 351 h 507"/>
              <a:gd name="T78" fmla="*/ 195 w 472"/>
              <a:gd name="T79" fmla="*/ 498 h 507"/>
              <a:gd name="T80" fmla="*/ 9 w 472"/>
              <a:gd name="T81" fmla="*/ 120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72" h="507">
                <a:moveTo>
                  <a:pt x="353" y="258"/>
                </a:moveTo>
                <a:cubicBezTo>
                  <a:pt x="354" y="260"/>
                  <a:pt x="358" y="269"/>
                  <a:pt x="358" y="269"/>
                </a:cubicBezTo>
                <a:cubicBezTo>
                  <a:pt x="345" y="277"/>
                  <a:pt x="341" y="291"/>
                  <a:pt x="345" y="302"/>
                </a:cubicBezTo>
                <a:cubicBezTo>
                  <a:pt x="349" y="314"/>
                  <a:pt x="361" y="320"/>
                  <a:pt x="379" y="319"/>
                </a:cubicBezTo>
                <a:cubicBezTo>
                  <a:pt x="392" y="317"/>
                  <a:pt x="396" y="318"/>
                  <a:pt x="398" y="325"/>
                </a:cubicBezTo>
                <a:cubicBezTo>
                  <a:pt x="400" y="331"/>
                  <a:pt x="396" y="337"/>
                  <a:pt x="389" y="340"/>
                </a:cubicBezTo>
                <a:cubicBezTo>
                  <a:pt x="384" y="341"/>
                  <a:pt x="380" y="340"/>
                  <a:pt x="377" y="337"/>
                </a:cubicBezTo>
                <a:cubicBezTo>
                  <a:pt x="374" y="338"/>
                  <a:pt x="366" y="345"/>
                  <a:pt x="363" y="347"/>
                </a:cubicBezTo>
                <a:cubicBezTo>
                  <a:pt x="370" y="354"/>
                  <a:pt x="378" y="358"/>
                  <a:pt x="387" y="357"/>
                </a:cubicBezTo>
                <a:cubicBezTo>
                  <a:pt x="389" y="357"/>
                  <a:pt x="392" y="366"/>
                  <a:pt x="393" y="369"/>
                </a:cubicBezTo>
                <a:cubicBezTo>
                  <a:pt x="396" y="368"/>
                  <a:pt x="402" y="365"/>
                  <a:pt x="405" y="365"/>
                </a:cubicBezTo>
                <a:cubicBezTo>
                  <a:pt x="404" y="361"/>
                  <a:pt x="401" y="353"/>
                  <a:pt x="401" y="353"/>
                </a:cubicBezTo>
                <a:cubicBezTo>
                  <a:pt x="413" y="344"/>
                  <a:pt x="417" y="331"/>
                  <a:pt x="413" y="319"/>
                </a:cubicBezTo>
                <a:cubicBezTo>
                  <a:pt x="406" y="300"/>
                  <a:pt x="389" y="301"/>
                  <a:pt x="377" y="302"/>
                </a:cubicBezTo>
                <a:cubicBezTo>
                  <a:pt x="368" y="302"/>
                  <a:pt x="362" y="300"/>
                  <a:pt x="361" y="297"/>
                </a:cubicBezTo>
                <a:cubicBezTo>
                  <a:pt x="359" y="291"/>
                  <a:pt x="362" y="285"/>
                  <a:pt x="368" y="283"/>
                </a:cubicBezTo>
                <a:cubicBezTo>
                  <a:pt x="373" y="281"/>
                  <a:pt x="376" y="282"/>
                  <a:pt x="379" y="284"/>
                </a:cubicBezTo>
                <a:cubicBezTo>
                  <a:pt x="380" y="282"/>
                  <a:pt x="388" y="275"/>
                  <a:pt x="391" y="272"/>
                </a:cubicBezTo>
                <a:cubicBezTo>
                  <a:pt x="385" y="267"/>
                  <a:pt x="379" y="265"/>
                  <a:pt x="371" y="265"/>
                </a:cubicBezTo>
                <a:cubicBezTo>
                  <a:pt x="369" y="265"/>
                  <a:pt x="366" y="257"/>
                  <a:pt x="365" y="254"/>
                </a:cubicBezTo>
                <a:cubicBezTo>
                  <a:pt x="362" y="255"/>
                  <a:pt x="357" y="257"/>
                  <a:pt x="353" y="258"/>
                </a:cubicBezTo>
                <a:close/>
                <a:moveTo>
                  <a:pt x="151" y="330"/>
                </a:moveTo>
                <a:cubicBezTo>
                  <a:pt x="152" y="333"/>
                  <a:pt x="155" y="342"/>
                  <a:pt x="155" y="342"/>
                </a:cubicBezTo>
                <a:cubicBezTo>
                  <a:pt x="143" y="350"/>
                  <a:pt x="138" y="363"/>
                  <a:pt x="142" y="375"/>
                </a:cubicBezTo>
                <a:cubicBezTo>
                  <a:pt x="147" y="386"/>
                  <a:pt x="159" y="392"/>
                  <a:pt x="177" y="391"/>
                </a:cubicBezTo>
                <a:cubicBezTo>
                  <a:pt x="190" y="390"/>
                  <a:pt x="193" y="391"/>
                  <a:pt x="196" y="397"/>
                </a:cubicBezTo>
                <a:cubicBezTo>
                  <a:pt x="198" y="403"/>
                  <a:pt x="193" y="410"/>
                  <a:pt x="187" y="412"/>
                </a:cubicBezTo>
                <a:cubicBezTo>
                  <a:pt x="182" y="414"/>
                  <a:pt x="178" y="412"/>
                  <a:pt x="174" y="409"/>
                </a:cubicBezTo>
                <a:cubicBezTo>
                  <a:pt x="172" y="411"/>
                  <a:pt x="164" y="417"/>
                  <a:pt x="161" y="420"/>
                </a:cubicBezTo>
                <a:cubicBezTo>
                  <a:pt x="168" y="427"/>
                  <a:pt x="175" y="431"/>
                  <a:pt x="185" y="430"/>
                </a:cubicBezTo>
                <a:cubicBezTo>
                  <a:pt x="187" y="430"/>
                  <a:pt x="190" y="439"/>
                  <a:pt x="191" y="441"/>
                </a:cubicBezTo>
                <a:cubicBezTo>
                  <a:pt x="194" y="440"/>
                  <a:pt x="200" y="438"/>
                  <a:pt x="202" y="437"/>
                </a:cubicBezTo>
                <a:cubicBezTo>
                  <a:pt x="201" y="434"/>
                  <a:pt x="198" y="425"/>
                  <a:pt x="198" y="425"/>
                </a:cubicBezTo>
                <a:cubicBezTo>
                  <a:pt x="211" y="416"/>
                  <a:pt x="215" y="403"/>
                  <a:pt x="211" y="392"/>
                </a:cubicBezTo>
                <a:cubicBezTo>
                  <a:pt x="204" y="372"/>
                  <a:pt x="187" y="373"/>
                  <a:pt x="175" y="374"/>
                </a:cubicBezTo>
                <a:cubicBezTo>
                  <a:pt x="166" y="374"/>
                  <a:pt x="160" y="373"/>
                  <a:pt x="159" y="369"/>
                </a:cubicBezTo>
                <a:cubicBezTo>
                  <a:pt x="157" y="364"/>
                  <a:pt x="160" y="358"/>
                  <a:pt x="166" y="355"/>
                </a:cubicBezTo>
                <a:cubicBezTo>
                  <a:pt x="171" y="354"/>
                  <a:pt x="174" y="355"/>
                  <a:pt x="176" y="356"/>
                </a:cubicBezTo>
                <a:cubicBezTo>
                  <a:pt x="178" y="355"/>
                  <a:pt x="186" y="347"/>
                  <a:pt x="188" y="345"/>
                </a:cubicBezTo>
                <a:cubicBezTo>
                  <a:pt x="183" y="340"/>
                  <a:pt x="176" y="337"/>
                  <a:pt x="169" y="338"/>
                </a:cubicBezTo>
                <a:cubicBezTo>
                  <a:pt x="167" y="338"/>
                  <a:pt x="164" y="329"/>
                  <a:pt x="163" y="326"/>
                </a:cubicBezTo>
                <a:cubicBezTo>
                  <a:pt x="160" y="327"/>
                  <a:pt x="154" y="329"/>
                  <a:pt x="151" y="330"/>
                </a:cubicBezTo>
                <a:close/>
                <a:moveTo>
                  <a:pt x="203" y="177"/>
                </a:moveTo>
                <a:cubicBezTo>
                  <a:pt x="205" y="182"/>
                  <a:pt x="212" y="201"/>
                  <a:pt x="212" y="201"/>
                </a:cubicBezTo>
                <a:cubicBezTo>
                  <a:pt x="209" y="203"/>
                  <a:pt x="209" y="203"/>
                  <a:pt x="209" y="203"/>
                </a:cubicBezTo>
                <a:cubicBezTo>
                  <a:pt x="186" y="218"/>
                  <a:pt x="176" y="245"/>
                  <a:pt x="185" y="269"/>
                </a:cubicBezTo>
                <a:cubicBezTo>
                  <a:pt x="194" y="293"/>
                  <a:pt x="219" y="306"/>
                  <a:pt x="256" y="303"/>
                </a:cubicBezTo>
                <a:cubicBezTo>
                  <a:pt x="284" y="300"/>
                  <a:pt x="291" y="303"/>
                  <a:pt x="295" y="316"/>
                </a:cubicBezTo>
                <a:cubicBezTo>
                  <a:pt x="300" y="328"/>
                  <a:pt x="291" y="342"/>
                  <a:pt x="278" y="347"/>
                </a:cubicBezTo>
                <a:cubicBezTo>
                  <a:pt x="267" y="350"/>
                  <a:pt x="258" y="347"/>
                  <a:pt x="251" y="341"/>
                </a:cubicBezTo>
                <a:cubicBezTo>
                  <a:pt x="247" y="344"/>
                  <a:pt x="230" y="357"/>
                  <a:pt x="223" y="363"/>
                </a:cubicBezTo>
                <a:cubicBezTo>
                  <a:pt x="237" y="378"/>
                  <a:pt x="254" y="385"/>
                  <a:pt x="273" y="383"/>
                </a:cubicBezTo>
                <a:cubicBezTo>
                  <a:pt x="277" y="383"/>
                  <a:pt x="277" y="383"/>
                  <a:pt x="277" y="383"/>
                </a:cubicBezTo>
                <a:cubicBezTo>
                  <a:pt x="277" y="383"/>
                  <a:pt x="284" y="402"/>
                  <a:pt x="286" y="407"/>
                </a:cubicBezTo>
                <a:cubicBezTo>
                  <a:pt x="292" y="405"/>
                  <a:pt x="305" y="400"/>
                  <a:pt x="310" y="399"/>
                </a:cubicBezTo>
                <a:cubicBezTo>
                  <a:pt x="307" y="392"/>
                  <a:pt x="301" y="374"/>
                  <a:pt x="301" y="374"/>
                </a:cubicBezTo>
                <a:cubicBezTo>
                  <a:pt x="304" y="372"/>
                  <a:pt x="304" y="372"/>
                  <a:pt x="304" y="372"/>
                </a:cubicBezTo>
                <a:cubicBezTo>
                  <a:pt x="328" y="356"/>
                  <a:pt x="336" y="329"/>
                  <a:pt x="328" y="304"/>
                </a:cubicBezTo>
                <a:cubicBezTo>
                  <a:pt x="313" y="264"/>
                  <a:pt x="278" y="266"/>
                  <a:pt x="253" y="268"/>
                </a:cubicBezTo>
                <a:cubicBezTo>
                  <a:pt x="233" y="269"/>
                  <a:pt x="221" y="265"/>
                  <a:pt x="219" y="257"/>
                </a:cubicBezTo>
                <a:cubicBezTo>
                  <a:pt x="215" y="247"/>
                  <a:pt x="222" y="233"/>
                  <a:pt x="234" y="229"/>
                </a:cubicBezTo>
                <a:cubicBezTo>
                  <a:pt x="244" y="226"/>
                  <a:pt x="250" y="228"/>
                  <a:pt x="256" y="230"/>
                </a:cubicBezTo>
                <a:cubicBezTo>
                  <a:pt x="259" y="228"/>
                  <a:pt x="275" y="212"/>
                  <a:pt x="280" y="206"/>
                </a:cubicBezTo>
                <a:cubicBezTo>
                  <a:pt x="269" y="197"/>
                  <a:pt x="255" y="191"/>
                  <a:pt x="241" y="192"/>
                </a:cubicBezTo>
                <a:cubicBezTo>
                  <a:pt x="237" y="192"/>
                  <a:pt x="237" y="192"/>
                  <a:pt x="237" y="192"/>
                </a:cubicBezTo>
                <a:cubicBezTo>
                  <a:pt x="236" y="192"/>
                  <a:pt x="230" y="175"/>
                  <a:pt x="227" y="168"/>
                </a:cubicBezTo>
                <a:cubicBezTo>
                  <a:pt x="222" y="170"/>
                  <a:pt x="210" y="174"/>
                  <a:pt x="203" y="177"/>
                </a:cubicBezTo>
                <a:close/>
                <a:moveTo>
                  <a:pt x="205" y="0"/>
                </a:moveTo>
                <a:cubicBezTo>
                  <a:pt x="361" y="67"/>
                  <a:pt x="361" y="67"/>
                  <a:pt x="361" y="67"/>
                </a:cubicBezTo>
                <a:cubicBezTo>
                  <a:pt x="269" y="100"/>
                  <a:pt x="269" y="100"/>
                  <a:pt x="269" y="100"/>
                </a:cubicBezTo>
                <a:cubicBezTo>
                  <a:pt x="255" y="105"/>
                  <a:pt x="240" y="98"/>
                  <a:pt x="235" y="84"/>
                </a:cubicBezTo>
                <a:lnTo>
                  <a:pt x="205" y="0"/>
                </a:lnTo>
                <a:close/>
                <a:moveTo>
                  <a:pt x="38" y="59"/>
                </a:moveTo>
                <a:cubicBezTo>
                  <a:pt x="183" y="7"/>
                  <a:pt x="183" y="7"/>
                  <a:pt x="183" y="7"/>
                </a:cubicBezTo>
                <a:cubicBezTo>
                  <a:pt x="214" y="94"/>
                  <a:pt x="214" y="94"/>
                  <a:pt x="214" y="94"/>
                </a:cubicBezTo>
                <a:cubicBezTo>
                  <a:pt x="223" y="118"/>
                  <a:pt x="249" y="130"/>
                  <a:pt x="274" y="122"/>
                </a:cubicBezTo>
                <a:cubicBezTo>
                  <a:pt x="369" y="88"/>
                  <a:pt x="369" y="88"/>
                  <a:pt x="369" y="88"/>
                </a:cubicBezTo>
                <a:cubicBezTo>
                  <a:pt x="463" y="351"/>
                  <a:pt x="463" y="351"/>
                  <a:pt x="463" y="351"/>
                </a:cubicBezTo>
                <a:cubicBezTo>
                  <a:pt x="472" y="376"/>
                  <a:pt x="459" y="403"/>
                  <a:pt x="434" y="412"/>
                </a:cubicBezTo>
                <a:cubicBezTo>
                  <a:pt x="195" y="498"/>
                  <a:pt x="195" y="498"/>
                  <a:pt x="195" y="498"/>
                </a:cubicBezTo>
                <a:cubicBezTo>
                  <a:pt x="170" y="507"/>
                  <a:pt x="143" y="494"/>
                  <a:pt x="134" y="469"/>
                </a:cubicBezTo>
                <a:cubicBezTo>
                  <a:pt x="9" y="120"/>
                  <a:pt x="9" y="120"/>
                  <a:pt x="9" y="120"/>
                </a:cubicBezTo>
                <a:cubicBezTo>
                  <a:pt x="0" y="95"/>
                  <a:pt x="13" y="68"/>
                  <a:pt x="38" y="59"/>
                </a:cubicBez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nvGrpSpPr>
          <p:cNvPr id="32" name="Group 31"/>
          <p:cNvGrpSpPr/>
          <p:nvPr/>
        </p:nvGrpSpPr>
        <p:grpSpPr>
          <a:xfrm>
            <a:off x="6741934" y="1096315"/>
            <a:ext cx="1123950" cy="1300163"/>
            <a:chOff x="2630488" y="1876426"/>
            <a:chExt cx="1123950" cy="1300163"/>
          </a:xfrm>
          <a:solidFill>
            <a:schemeClr val="accent2">
              <a:lumMod val="50000"/>
            </a:schemeClr>
          </a:solidFill>
        </p:grpSpPr>
        <p:sp>
          <p:nvSpPr>
            <p:cNvPr id="12" name="Freeform 13"/>
            <p:cNvSpPr>
              <a:spLocks/>
            </p:cNvSpPr>
            <p:nvPr/>
          </p:nvSpPr>
          <p:spPr bwMode="auto">
            <a:xfrm>
              <a:off x="3543300" y="2095501"/>
              <a:ext cx="211138" cy="404813"/>
            </a:xfrm>
            <a:custGeom>
              <a:avLst/>
              <a:gdLst>
                <a:gd name="T0" fmla="*/ 56 w 104"/>
                <a:gd name="T1" fmla="*/ 51 h 200"/>
                <a:gd name="T2" fmla="*/ 22 w 104"/>
                <a:gd name="T3" fmla="*/ 5 h 200"/>
                <a:gd name="T4" fmla="*/ 20 w 104"/>
                <a:gd name="T5" fmla="*/ 70 h 200"/>
                <a:gd name="T6" fmla="*/ 9 w 104"/>
                <a:gd name="T7" fmla="*/ 96 h 200"/>
                <a:gd name="T8" fmla="*/ 28 w 104"/>
                <a:gd name="T9" fmla="*/ 144 h 200"/>
                <a:gd name="T10" fmla="*/ 49 w 104"/>
                <a:gd name="T11" fmla="*/ 153 h 200"/>
                <a:gd name="T12" fmla="*/ 101 w 104"/>
                <a:gd name="T13" fmla="*/ 198 h 200"/>
                <a:gd name="T14" fmla="*/ 87 w 104"/>
                <a:gd name="T15" fmla="*/ 138 h 200"/>
                <a:gd name="T16" fmla="*/ 56 w 104"/>
                <a:gd name="T17" fmla="*/ 51 h 200"/>
                <a:gd name="T18" fmla="*/ 56 w 104"/>
                <a:gd name="T19" fmla="*/ 5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200">
                  <a:moveTo>
                    <a:pt x="56" y="51"/>
                  </a:moveTo>
                  <a:cubicBezTo>
                    <a:pt x="48" y="31"/>
                    <a:pt x="24" y="0"/>
                    <a:pt x="22" y="5"/>
                  </a:cubicBezTo>
                  <a:cubicBezTo>
                    <a:pt x="19" y="12"/>
                    <a:pt x="35" y="36"/>
                    <a:pt x="20" y="70"/>
                  </a:cubicBezTo>
                  <a:cubicBezTo>
                    <a:pt x="9" y="96"/>
                    <a:pt x="9" y="96"/>
                    <a:pt x="9" y="96"/>
                  </a:cubicBezTo>
                  <a:cubicBezTo>
                    <a:pt x="0" y="115"/>
                    <a:pt x="11" y="137"/>
                    <a:pt x="28" y="144"/>
                  </a:cubicBezTo>
                  <a:cubicBezTo>
                    <a:pt x="49" y="153"/>
                    <a:pt x="49" y="153"/>
                    <a:pt x="49" y="153"/>
                  </a:cubicBezTo>
                  <a:cubicBezTo>
                    <a:pt x="87" y="167"/>
                    <a:pt x="96" y="196"/>
                    <a:pt x="101" y="198"/>
                  </a:cubicBezTo>
                  <a:cubicBezTo>
                    <a:pt x="104" y="200"/>
                    <a:pt x="93" y="158"/>
                    <a:pt x="87" y="138"/>
                  </a:cubicBezTo>
                  <a:cubicBezTo>
                    <a:pt x="56" y="51"/>
                    <a:pt x="56" y="51"/>
                    <a:pt x="56" y="51"/>
                  </a:cubicBezTo>
                  <a:cubicBezTo>
                    <a:pt x="56" y="51"/>
                    <a:pt x="56" y="51"/>
                    <a:pt x="56" y="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4"/>
            <p:cNvSpPr>
              <a:spLocks noEditPoints="1"/>
            </p:cNvSpPr>
            <p:nvPr/>
          </p:nvSpPr>
          <p:spPr bwMode="auto">
            <a:xfrm>
              <a:off x="2630488" y="1876426"/>
              <a:ext cx="1093788" cy="1300163"/>
            </a:xfrm>
            <a:custGeom>
              <a:avLst/>
              <a:gdLst>
                <a:gd name="T0" fmla="*/ 514 w 540"/>
                <a:gd name="T1" fmla="*/ 296 h 642"/>
                <a:gd name="T2" fmla="*/ 443 w 540"/>
                <a:gd name="T3" fmla="*/ 269 h 642"/>
                <a:gd name="T4" fmla="*/ 421 w 540"/>
                <a:gd name="T5" fmla="*/ 220 h 642"/>
                <a:gd name="T6" fmla="*/ 452 w 540"/>
                <a:gd name="T7" fmla="*/ 142 h 642"/>
                <a:gd name="T8" fmla="*/ 433 w 540"/>
                <a:gd name="T9" fmla="*/ 94 h 642"/>
                <a:gd name="T10" fmla="*/ 233 w 540"/>
                <a:gd name="T11" fmla="*/ 8 h 642"/>
                <a:gd name="T12" fmla="*/ 185 w 540"/>
                <a:gd name="T13" fmla="*/ 27 h 642"/>
                <a:gd name="T14" fmla="*/ 8 w 540"/>
                <a:gd name="T15" fmla="*/ 439 h 642"/>
                <a:gd name="T16" fmla="*/ 27 w 540"/>
                <a:gd name="T17" fmla="*/ 487 h 642"/>
                <a:gd name="T18" fmla="*/ 368 w 540"/>
                <a:gd name="T19" fmla="*/ 634 h 642"/>
                <a:gd name="T20" fmla="*/ 416 w 540"/>
                <a:gd name="T21" fmla="*/ 615 h 642"/>
                <a:gd name="T22" fmla="*/ 533 w 540"/>
                <a:gd name="T23" fmla="*/ 344 h 642"/>
                <a:gd name="T24" fmla="*/ 514 w 540"/>
                <a:gd name="T25" fmla="*/ 296 h 642"/>
                <a:gd name="T26" fmla="*/ 161 w 540"/>
                <a:gd name="T27" fmla="*/ 474 h 642"/>
                <a:gd name="T28" fmla="*/ 89 w 540"/>
                <a:gd name="T29" fmla="*/ 443 h 642"/>
                <a:gd name="T30" fmla="*/ 147 w 540"/>
                <a:gd name="T31" fmla="*/ 309 h 642"/>
                <a:gd name="T32" fmla="*/ 171 w 540"/>
                <a:gd name="T33" fmla="*/ 299 h 642"/>
                <a:gd name="T34" fmla="*/ 212 w 540"/>
                <a:gd name="T35" fmla="*/ 317 h 642"/>
                <a:gd name="T36" fmla="*/ 219 w 540"/>
                <a:gd name="T37" fmla="*/ 340 h 642"/>
                <a:gd name="T38" fmla="*/ 161 w 540"/>
                <a:gd name="T39" fmla="*/ 474 h 642"/>
                <a:gd name="T40" fmla="*/ 161 w 540"/>
                <a:gd name="T41" fmla="*/ 474 h 642"/>
                <a:gd name="T42" fmla="*/ 257 w 540"/>
                <a:gd name="T43" fmla="*/ 515 h 642"/>
                <a:gd name="T44" fmla="*/ 185 w 540"/>
                <a:gd name="T45" fmla="*/ 484 h 642"/>
                <a:gd name="T46" fmla="*/ 295 w 540"/>
                <a:gd name="T47" fmla="*/ 228 h 642"/>
                <a:gd name="T48" fmla="*/ 317 w 540"/>
                <a:gd name="T49" fmla="*/ 217 h 642"/>
                <a:gd name="T50" fmla="*/ 358 w 540"/>
                <a:gd name="T51" fmla="*/ 235 h 642"/>
                <a:gd name="T52" fmla="*/ 368 w 540"/>
                <a:gd name="T53" fmla="*/ 259 h 642"/>
                <a:gd name="T54" fmla="*/ 257 w 540"/>
                <a:gd name="T55" fmla="*/ 515 h 642"/>
                <a:gd name="T56" fmla="*/ 257 w 540"/>
                <a:gd name="T57" fmla="*/ 515 h 642"/>
                <a:gd name="T58" fmla="*/ 350 w 540"/>
                <a:gd name="T59" fmla="*/ 558 h 642"/>
                <a:gd name="T60" fmla="*/ 278 w 540"/>
                <a:gd name="T61" fmla="*/ 527 h 642"/>
                <a:gd name="T62" fmla="*/ 360 w 540"/>
                <a:gd name="T63" fmla="*/ 335 h 642"/>
                <a:gd name="T64" fmla="*/ 382 w 540"/>
                <a:gd name="T65" fmla="*/ 325 h 642"/>
                <a:gd name="T66" fmla="*/ 423 w 540"/>
                <a:gd name="T67" fmla="*/ 342 h 642"/>
                <a:gd name="T68" fmla="*/ 432 w 540"/>
                <a:gd name="T69" fmla="*/ 366 h 642"/>
                <a:gd name="T70" fmla="*/ 350 w 540"/>
                <a:gd name="T71" fmla="*/ 558 h 642"/>
                <a:gd name="T72" fmla="*/ 350 w 540"/>
                <a:gd name="T73" fmla="*/ 558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40" h="642">
                  <a:moveTo>
                    <a:pt x="514" y="296"/>
                  </a:moveTo>
                  <a:cubicBezTo>
                    <a:pt x="443" y="269"/>
                    <a:pt x="443" y="269"/>
                    <a:pt x="443" y="269"/>
                  </a:cubicBezTo>
                  <a:cubicBezTo>
                    <a:pt x="424" y="260"/>
                    <a:pt x="413" y="239"/>
                    <a:pt x="421" y="220"/>
                  </a:cubicBezTo>
                  <a:cubicBezTo>
                    <a:pt x="452" y="142"/>
                    <a:pt x="452" y="142"/>
                    <a:pt x="452" y="142"/>
                  </a:cubicBezTo>
                  <a:cubicBezTo>
                    <a:pt x="460" y="123"/>
                    <a:pt x="452" y="102"/>
                    <a:pt x="433" y="94"/>
                  </a:cubicBezTo>
                  <a:cubicBezTo>
                    <a:pt x="233" y="8"/>
                    <a:pt x="233" y="8"/>
                    <a:pt x="233" y="8"/>
                  </a:cubicBezTo>
                  <a:cubicBezTo>
                    <a:pt x="214" y="0"/>
                    <a:pt x="194" y="8"/>
                    <a:pt x="185" y="27"/>
                  </a:cubicBezTo>
                  <a:cubicBezTo>
                    <a:pt x="8" y="439"/>
                    <a:pt x="8" y="439"/>
                    <a:pt x="8" y="439"/>
                  </a:cubicBezTo>
                  <a:cubicBezTo>
                    <a:pt x="0" y="459"/>
                    <a:pt x="8" y="479"/>
                    <a:pt x="27" y="487"/>
                  </a:cubicBezTo>
                  <a:cubicBezTo>
                    <a:pt x="368" y="634"/>
                    <a:pt x="368" y="634"/>
                    <a:pt x="368" y="634"/>
                  </a:cubicBezTo>
                  <a:cubicBezTo>
                    <a:pt x="388" y="642"/>
                    <a:pt x="408" y="634"/>
                    <a:pt x="416" y="615"/>
                  </a:cubicBezTo>
                  <a:cubicBezTo>
                    <a:pt x="533" y="344"/>
                    <a:pt x="533" y="344"/>
                    <a:pt x="533" y="344"/>
                  </a:cubicBezTo>
                  <a:cubicBezTo>
                    <a:pt x="540" y="327"/>
                    <a:pt x="533" y="304"/>
                    <a:pt x="514" y="296"/>
                  </a:cubicBezTo>
                  <a:close/>
                  <a:moveTo>
                    <a:pt x="161" y="474"/>
                  </a:moveTo>
                  <a:cubicBezTo>
                    <a:pt x="89" y="443"/>
                    <a:pt x="89" y="443"/>
                    <a:pt x="89" y="443"/>
                  </a:cubicBezTo>
                  <a:cubicBezTo>
                    <a:pt x="147" y="309"/>
                    <a:pt x="147" y="309"/>
                    <a:pt x="147" y="309"/>
                  </a:cubicBezTo>
                  <a:cubicBezTo>
                    <a:pt x="151" y="299"/>
                    <a:pt x="161" y="295"/>
                    <a:pt x="171" y="299"/>
                  </a:cubicBezTo>
                  <a:cubicBezTo>
                    <a:pt x="212" y="317"/>
                    <a:pt x="212" y="317"/>
                    <a:pt x="212" y="317"/>
                  </a:cubicBezTo>
                  <a:cubicBezTo>
                    <a:pt x="219" y="320"/>
                    <a:pt x="223" y="330"/>
                    <a:pt x="219" y="340"/>
                  </a:cubicBezTo>
                  <a:cubicBezTo>
                    <a:pt x="161" y="474"/>
                    <a:pt x="161" y="474"/>
                    <a:pt x="161" y="474"/>
                  </a:cubicBezTo>
                  <a:cubicBezTo>
                    <a:pt x="161" y="474"/>
                    <a:pt x="161" y="474"/>
                    <a:pt x="161" y="474"/>
                  </a:cubicBezTo>
                  <a:close/>
                  <a:moveTo>
                    <a:pt x="257" y="515"/>
                  </a:moveTo>
                  <a:cubicBezTo>
                    <a:pt x="185" y="484"/>
                    <a:pt x="185" y="484"/>
                    <a:pt x="185" y="484"/>
                  </a:cubicBezTo>
                  <a:cubicBezTo>
                    <a:pt x="295" y="228"/>
                    <a:pt x="295" y="228"/>
                    <a:pt x="295" y="228"/>
                  </a:cubicBezTo>
                  <a:cubicBezTo>
                    <a:pt x="300" y="218"/>
                    <a:pt x="310" y="214"/>
                    <a:pt x="317" y="217"/>
                  </a:cubicBezTo>
                  <a:cubicBezTo>
                    <a:pt x="358" y="235"/>
                    <a:pt x="358" y="235"/>
                    <a:pt x="358" y="235"/>
                  </a:cubicBezTo>
                  <a:cubicBezTo>
                    <a:pt x="368" y="239"/>
                    <a:pt x="372" y="249"/>
                    <a:pt x="368" y="259"/>
                  </a:cubicBezTo>
                  <a:cubicBezTo>
                    <a:pt x="257" y="515"/>
                    <a:pt x="257" y="515"/>
                    <a:pt x="257" y="515"/>
                  </a:cubicBezTo>
                  <a:cubicBezTo>
                    <a:pt x="257" y="515"/>
                    <a:pt x="257" y="515"/>
                    <a:pt x="257" y="515"/>
                  </a:cubicBezTo>
                  <a:close/>
                  <a:moveTo>
                    <a:pt x="350" y="558"/>
                  </a:moveTo>
                  <a:cubicBezTo>
                    <a:pt x="278" y="527"/>
                    <a:pt x="278" y="527"/>
                    <a:pt x="278" y="527"/>
                  </a:cubicBezTo>
                  <a:cubicBezTo>
                    <a:pt x="360" y="335"/>
                    <a:pt x="360" y="335"/>
                    <a:pt x="360" y="335"/>
                  </a:cubicBezTo>
                  <a:cubicBezTo>
                    <a:pt x="364" y="326"/>
                    <a:pt x="375" y="322"/>
                    <a:pt x="382" y="325"/>
                  </a:cubicBezTo>
                  <a:cubicBezTo>
                    <a:pt x="423" y="342"/>
                    <a:pt x="423" y="342"/>
                    <a:pt x="423" y="342"/>
                  </a:cubicBezTo>
                  <a:cubicBezTo>
                    <a:pt x="432" y="346"/>
                    <a:pt x="436" y="357"/>
                    <a:pt x="432" y="366"/>
                  </a:cubicBezTo>
                  <a:cubicBezTo>
                    <a:pt x="350" y="558"/>
                    <a:pt x="350" y="558"/>
                    <a:pt x="350" y="558"/>
                  </a:cubicBezTo>
                  <a:cubicBezTo>
                    <a:pt x="350" y="558"/>
                    <a:pt x="350" y="558"/>
                    <a:pt x="350" y="5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Freeform 15"/>
          <p:cNvSpPr>
            <a:spLocks noEditPoints="1"/>
          </p:cNvSpPr>
          <p:nvPr/>
        </p:nvSpPr>
        <p:spPr bwMode="auto">
          <a:xfrm>
            <a:off x="7913163" y="2100640"/>
            <a:ext cx="827088" cy="963613"/>
          </a:xfrm>
          <a:custGeom>
            <a:avLst/>
            <a:gdLst>
              <a:gd name="T0" fmla="*/ 146 w 408"/>
              <a:gd name="T1" fmla="*/ 365 h 476"/>
              <a:gd name="T2" fmla="*/ 135 w 408"/>
              <a:gd name="T3" fmla="*/ 381 h 476"/>
              <a:gd name="T4" fmla="*/ 152 w 408"/>
              <a:gd name="T5" fmla="*/ 392 h 476"/>
              <a:gd name="T6" fmla="*/ 316 w 408"/>
              <a:gd name="T7" fmla="*/ 359 h 476"/>
              <a:gd name="T8" fmla="*/ 327 w 408"/>
              <a:gd name="T9" fmla="*/ 342 h 476"/>
              <a:gd name="T10" fmla="*/ 310 w 408"/>
              <a:gd name="T11" fmla="*/ 332 h 476"/>
              <a:gd name="T12" fmla="*/ 146 w 408"/>
              <a:gd name="T13" fmla="*/ 365 h 476"/>
              <a:gd name="T14" fmla="*/ 133 w 408"/>
              <a:gd name="T15" fmla="*/ 299 h 476"/>
              <a:gd name="T16" fmla="*/ 122 w 408"/>
              <a:gd name="T17" fmla="*/ 315 h 476"/>
              <a:gd name="T18" fmla="*/ 138 w 408"/>
              <a:gd name="T19" fmla="*/ 326 h 476"/>
              <a:gd name="T20" fmla="*/ 302 w 408"/>
              <a:gd name="T21" fmla="*/ 293 h 476"/>
              <a:gd name="T22" fmla="*/ 313 w 408"/>
              <a:gd name="T23" fmla="*/ 276 h 476"/>
              <a:gd name="T24" fmla="*/ 297 w 408"/>
              <a:gd name="T25" fmla="*/ 266 h 476"/>
              <a:gd name="T26" fmla="*/ 133 w 408"/>
              <a:gd name="T27" fmla="*/ 299 h 476"/>
              <a:gd name="T28" fmla="*/ 119 w 408"/>
              <a:gd name="T29" fmla="*/ 233 h 476"/>
              <a:gd name="T30" fmla="*/ 108 w 408"/>
              <a:gd name="T31" fmla="*/ 249 h 476"/>
              <a:gd name="T32" fmla="*/ 125 w 408"/>
              <a:gd name="T33" fmla="*/ 260 h 476"/>
              <a:gd name="T34" fmla="*/ 289 w 408"/>
              <a:gd name="T35" fmla="*/ 227 h 476"/>
              <a:gd name="T36" fmla="*/ 300 w 408"/>
              <a:gd name="T37" fmla="*/ 210 h 476"/>
              <a:gd name="T38" fmla="*/ 283 w 408"/>
              <a:gd name="T39" fmla="*/ 200 h 476"/>
              <a:gd name="T40" fmla="*/ 119 w 408"/>
              <a:gd name="T41" fmla="*/ 233 h 476"/>
              <a:gd name="T42" fmla="*/ 206 w 408"/>
              <a:gd name="T43" fmla="*/ 0 h 476"/>
              <a:gd name="T44" fmla="*/ 346 w 408"/>
              <a:gd name="T45" fmla="*/ 86 h 476"/>
              <a:gd name="T46" fmla="*/ 254 w 408"/>
              <a:gd name="T47" fmla="*/ 104 h 476"/>
              <a:gd name="T48" fmla="*/ 223 w 408"/>
              <a:gd name="T49" fmla="*/ 84 h 476"/>
              <a:gd name="T50" fmla="*/ 206 w 408"/>
              <a:gd name="T51" fmla="*/ 0 h 476"/>
              <a:gd name="T52" fmla="*/ 41 w 408"/>
              <a:gd name="T53" fmla="*/ 34 h 476"/>
              <a:gd name="T54" fmla="*/ 185 w 408"/>
              <a:gd name="T55" fmla="*/ 4 h 476"/>
              <a:gd name="T56" fmla="*/ 203 w 408"/>
              <a:gd name="T57" fmla="*/ 91 h 476"/>
              <a:gd name="T58" fmla="*/ 255 w 408"/>
              <a:gd name="T59" fmla="*/ 126 h 476"/>
              <a:gd name="T60" fmla="*/ 350 w 408"/>
              <a:gd name="T61" fmla="*/ 106 h 476"/>
              <a:gd name="T62" fmla="*/ 403 w 408"/>
              <a:gd name="T63" fmla="*/ 369 h 476"/>
              <a:gd name="T64" fmla="*/ 367 w 408"/>
              <a:gd name="T65" fmla="*/ 423 h 476"/>
              <a:gd name="T66" fmla="*/ 129 w 408"/>
              <a:gd name="T67" fmla="*/ 471 h 476"/>
              <a:gd name="T68" fmla="*/ 75 w 408"/>
              <a:gd name="T69" fmla="*/ 435 h 476"/>
              <a:gd name="T70" fmla="*/ 5 w 408"/>
              <a:gd name="T71" fmla="*/ 88 h 476"/>
              <a:gd name="T72" fmla="*/ 41 w 408"/>
              <a:gd name="T73" fmla="*/ 34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8" h="476">
                <a:moveTo>
                  <a:pt x="146" y="365"/>
                </a:moveTo>
                <a:cubicBezTo>
                  <a:pt x="139" y="366"/>
                  <a:pt x="134" y="374"/>
                  <a:pt x="135" y="381"/>
                </a:cubicBezTo>
                <a:cubicBezTo>
                  <a:pt x="137" y="389"/>
                  <a:pt x="144" y="394"/>
                  <a:pt x="152" y="392"/>
                </a:cubicBezTo>
                <a:cubicBezTo>
                  <a:pt x="316" y="359"/>
                  <a:pt x="316" y="359"/>
                  <a:pt x="316" y="359"/>
                </a:cubicBezTo>
                <a:cubicBezTo>
                  <a:pt x="323" y="357"/>
                  <a:pt x="328" y="350"/>
                  <a:pt x="327" y="342"/>
                </a:cubicBezTo>
                <a:cubicBezTo>
                  <a:pt x="325" y="335"/>
                  <a:pt x="318" y="330"/>
                  <a:pt x="310" y="332"/>
                </a:cubicBezTo>
                <a:lnTo>
                  <a:pt x="146" y="365"/>
                </a:lnTo>
                <a:close/>
                <a:moveTo>
                  <a:pt x="133" y="299"/>
                </a:moveTo>
                <a:cubicBezTo>
                  <a:pt x="125" y="300"/>
                  <a:pt x="120" y="308"/>
                  <a:pt x="122" y="315"/>
                </a:cubicBezTo>
                <a:cubicBezTo>
                  <a:pt x="123" y="323"/>
                  <a:pt x="131" y="328"/>
                  <a:pt x="138" y="326"/>
                </a:cubicBezTo>
                <a:cubicBezTo>
                  <a:pt x="302" y="293"/>
                  <a:pt x="302" y="293"/>
                  <a:pt x="302" y="293"/>
                </a:cubicBezTo>
                <a:cubicBezTo>
                  <a:pt x="310" y="291"/>
                  <a:pt x="315" y="284"/>
                  <a:pt x="313" y="276"/>
                </a:cubicBezTo>
                <a:cubicBezTo>
                  <a:pt x="312" y="269"/>
                  <a:pt x="304" y="264"/>
                  <a:pt x="297" y="266"/>
                </a:cubicBezTo>
                <a:lnTo>
                  <a:pt x="133" y="299"/>
                </a:lnTo>
                <a:close/>
                <a:moveTo>
                  <a:pt x="119" y="233"/>
                </a:moveTo>
                <a:cubicBezTo>
                  <a:pt x="112" y="234"/>
                  <a:pt x="107" y="242"/>
                  <a:pt x="108" y="249"/>
                </a:cubicBezTo>
                <a:cubicBezTo>
                  <a:pt x="110" y="257"/>
                  <a:pt x="117" y="262"/>
                  <a:pt x="125" y="260"/>
                </a:cubicBezTo>
                <a:cubicBezTo>
                  <a:pt x="289" y="227"/>
                  <a:pt x="289" y="227"/>
                  <a:pt x="289" y="227"/>
                </a:cubicBezTo>
                <a:cubicBezTo>
                  <a:pt x="297" y="225"/>
                  <a:pt x="301" y="218"/>
                  <a:pt x="300" y="210"/>
                </a:cubicBezTo>
                <a:cubicBezTo>
                  <a:pt x="298" y="203"/>
                  <a:pt x="291" y="198"/>
                  <a:pt x="283" y="200"/>
                </a:cubicBezTo>
                <a:lnTo>
                  <a:pt x="119" y="233"/>
                </a:lnTo>
                <a:close/>
                <a:moveTo>
                  <a:pt x="206" y="0"/>
                </a:moveTo>
                <a:cubicBezTo>
                  <a:pt x="346" y="86"/>
                  <a:pt x="346" y="86"/>
                  <a:pt x="346" y="86"/>
                </a:cubicBezTo>
                <a:cubicBezTo>
                  <a:pt x="254" y="104"/>
                  <a:pt x="254" y="104"/>
                  <a:pt x="254" y="104"/>
                </a:cubicBezTo>
                <a:cubicBezTo>
                  <a:pt x="240" y="107"/>
                  <a:pt x="226" y="98"/>
                  <a:pt x="223" y="84"/>
                </a:cubicBezTo>
                <a:lnTo>
                  <a:pt x="206" y="0"/>
                </a:lnTo>
                <a:close/>
                <a:moveTo>
                  <a:pt x="41" y="34"/>
                </a:moveTo>
                <a:cubicBezTo>
                  <a:pt x="185" y="4"/>
                  <a:pt x="185" y="4"/>
                  <a:pt x="185" y="4"/>
                </a:cubicBezTo>
                <a:cubicBezTo>
                  <a:pt x="203" y="91"/>
                  <a:pt x="203" y="91"/>
                  <a:pt x="203" y="91"/>
                </a:cubicBezTo>
                <a:cubicBezTo>
                  <a:pt x="208" y="115"/>
                  <a:pt x="231" y="131"/>
                  <a:pt x="255" y="126"/>
                </a:cubicBezTo>
                <a:cubicBezTo>
                  <a:pt x="350" y="106"/>
                  <a:pt x="350" y="106"/>
                  <a:pt x="350" y="106"/>
                </a:cubicBezTo>
                <a:cubicBezTo>
                  <a:pt x="403" y="369"/>
                  <a:pt x="403" y="369"/>
                  <a:pt x="403" y="369"/>
                </a:cubicBezTo>
                <a:cubicBezTo>
                  <a:pt x="408" y="394"/>
                  <a:pt x="392" y="418"/>
                  <a:pt x="367" y="423"/>
                </a:cubicBezTo>
                <a:cubicBezTo>
                  <a:pt x="129" y="471"/>
                  <a:pt x="129" y="471"/>
                  <a:pt x="129" y="471"/>
                </a:cubicBezTo>
                <a:cubicBezTo>
                  <a:pt x="104" y="476"/>
                  <a:pt x="80" y="460"/>
                  <a:pt x="75" y="435"/>
                </a:cubicBezTo>
                <a:cubicBezTo>
                  <a:pt x="5" y="88"/>
                  <a:pt x="5" y="88"/>
                  <a:pt x="5" y="88"/>
                </a:cubicBezTo>
                <a:cubicBezTo>
                  <a:pt x="0" y="63"/>
                  <a:pt x="16" y="39"/>
                  <a:pt x="41" y="34"/>
                </a:cubicBez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 name="Freeform 16"/>
          <p:cNvSpPr>
            <a:spLocks noEditPoints="1"/>
          </p:cNvSpPr>
          <p:nvPr/>
        </p:nvSpPr>
        <p:spPr bwMode="auto">
          <a:xfrm>
            <a:off x="6914845" y="2774951"/>
            <a:ext cx="758825" cy="914400"/>
          </a:xfrm>
          <a:custGeom>
            <a:avLst/>
            <a:gdLst>
              <a:gd name="T0" fmla="*/ 253 w 374"/>
              <a:gd name="T1" fmla="*/ 316 h 452"/>
              <a:gd name="T2" fmla="*/ 236 w 374"/>
              <a:gd name="T3" fmla="*/ 357 h 452"/>
              <a:gd name="T4" fmla="*/ 230 w 374"/>
              <a:gd name="T5" fmla="*/ 375 h 452"/>
              <a:gd name="T6" fmla="*/ 210 w 374"/>
              <a:gd name="T7" fmla="*/ 364 h 452"/>
              <a:gd name="T8" fmla="*/ 215 w 374"/>
              <a:gd name="T9" fmla="*/ 393 h 452"/>
              <a:gd name="T10" fmla="*/ 228 w 374"/>
              <a:gd name="T11" fmla="*/ 389 h 452"/>
              <a:gd name="T12" fmla="*/ 245 w 374"/>
              <a:gd name="T13" fmla="*/ 346 h 452"/>
              <a:gd name="T14" fmla="*/ 251 w 374"/>
              <a:gd name="T15" fmla="*/ 330 h 452"/>
              <a:gd name="T16" fmla="*/ 270 w 374"/>
              <a:gd name="T17" fmla="*/ 337 h 452"/>
              <a:gd name="T18" fmla="*/ 266 w 374"/>
              <a:gd name="T19" fmla="*/ 312 h 452"/>
              <a:gd name="T20" fmla="*/ 100 w 374"/>
              <a:gd name="T21" fmla="*/ 230 h 452"/>
              <a:gd name="T22" fmla="*/ 69 w 374"/>
              <a:gd name="T23" fmla="*/ 250 h 452"/>
              <a:gd name="T24" fmla="*/ 86 w 374"/>
              <a:gd name="T25" fmla="*/ 294 h 452"/>
              <a:gd name="T26" fmla="*/ 67 w 374"/>
              <a:gd name="T27" fmla="*/ 288 h 452"/>
              <a:gd name="T28" fmla="*/ 61 w 374"/>
              <a:gd name="T29" fmla="*/ 305 h 452"/>
              <a:gd name="T30" fmla="*/ 67 w 374"/>
              <a:gd name="T31" fmla="*/ 320 h 452"/>
              <a:gd name="T32" fmla="*/ 98 w 374"/>
              <a:gd name="T33" fmla="*/ 300 h 452"/>
              <a:gd name="T34" fmla="*/ 82 w 374"/>
              <a:gd name="T35" fmla="*/ 256 h 452"/>
              <a:gd name="T36" fmla="*/ 100 w 374"/>
              <a:gd name="T37" fmla="*/ 259 h 452"/>
              <a:gd name="T38" fmla="*/ 106 w 374"/>
              <a:gd name="T39" fmla="*/ 244 h 452"/>
              <a:gd name="T40" fmla="*/ 100 w 374"/>
              <a:gd name="T41" fmla="*/ 230 h 452"/>
              <a:gd name="T42" fmla="*/ 211 w 374"/>
              <a:gd name="T43" fmla="*/ 192 h 452"/>
              <a:gd name="T44" fmla="*/ 155 w 374"/>
              <a:gd name="T45" fmla="*/ 215 h 452"/>
              <a:gd name="T46" fmla="*/ 190 w 374"/>
              <a:gd name="T47" fmla="*/ 306 h 452"/>
              <a:gd name="T48" fmla="*/ 151 w 374"/>
              <a:gd name="T49" fmla="*/ 294 h 452"/>
              <a:gd name="T50" fmla="*/ 138 w 374"/>
              <a:gd name="T51" fmla="*/ 331 h 452"/>
              <a:gd name="T52" fmla="*/ 131 w 374"/>
              <a:gd name="T53" fmla="*/ 352 h 452"/>
              <a:gd name="T54" fmla="*/ 159 w 374"/>
              <a:gd name="T55" fmla="*/ 343 h 452"/>
              <a:gd name="T56" fmla="*/ 215 w 374"/>
              <a:gd name="T57" fmla="*/ 319 h 452"/>
              <a:gd name="T58" fmla="*/ 181 w 374"/>
              <a:gd name="T59" fmla="*/ 228 h 452"/>
              <a:gd name="T60" fmla="*/ 218 w 374"/>
              <a:gd name="T61" fmla="*/ 235 h 452"/>
              <a:gd name="T62" fmla="*/ 232 w 374"/>
              <a:gd name="T63" fmla="*/ 204 h 452"/>
              <a:gd name="T64" fmla="*/ 239 w 374"/>
              <a:gd name="T65" fmla="*/ 183 h 452"/>
              <a:gd name="T66" fmla="*/ 325 w 374"/>
              <a:gd name="T67" fmla="*/ 74 h 452"/>
              <a:gd name="T68" fmla="*/ 302 w 374"/>
              <a:gd name="T69" fmla="*/ 169 h 452"/>
              <a:gd name="T70" fmla="*/ 325 w 374"/>
              <a:gd name="T71" fmla="*/ 74 h 452"/>
              <a:gd name="T72" fmla="*/ 308 w 374"/>
              <a:gd name="T73" fmla="*/ 66 h 452"/>
              <a:gd name="T74" fmla="*/ 292 w 374"/>
              <a:gd name="T75" fmla="*/ 184 h 452"/>
              <a:gd name="T76" fmla="*/ 265 w 374"/>
              <a:gd name="T77" fmla="*/ 424 h 452"/>
              <a:gd name="T78" fmla="*/ 27 w 374"/>
              <a:gd name="T79" fmla="*/ 350 h 452"/>
              <a:gd name="T80" fmla="*/ 143 w 374"/>
              <a:gd name="T81"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4" h="452">
                <a:moveTo>
                  <a:pt x="257" y="307"/>
                </a:moveTo>
                <a:cubicBezTo>
                  <a:pt x="256" y="309"/>
                  <a:pt x="253" y="316"/>
                  <a:pt x="253" y="316"/>
                </a:cubicBezTo>
                <a:cubicBezTo>
                  <a:pt x="241" y="314"/>
                  <a:pt x="231" y="318"/>
                  <a:pt x="226" y="327"/>
                </a:cubicBezTo>
                <a:cubicBezTo>
                  <a:pt x="222" y="336"/>
                  <a:pt x="225" y="347"/>
                  <a:pt x="236" y="357"/>
                </a:cubicBezTo>
                <a:cubicBezTo>
                  <a:pt x="244" y="364"/>
                  <a:pt x="246" y="366"/>
                  <a:pt x="243" y="371"/>
                </a:cubicBezTo>
                <a:cubicBezTo>
                  <a:pt x="241" y="376"/>
                  <a:pt x="235" y="377"/>
                  <a:pt x="230" y="375"/>
                </a:cubicBezTo>
                <a:cubicBezTo>
                  <a:pt x="226" y="373"/>
                  <a:pt x="224" y="369"/>
                  <a:pt x="224" y="366"/>
                </a:cubicBezTo>
                <a:cubicBezTo>
                  <a:pt x="222" y="365"/>
                  <a:pt x="214" y="364"/>
                  <a:pt x="210" y="364"/>
                </a:cubicBezTo>
                <a:cubicBezTo>
                  <a:pt x="210" y="372"/>
                  <a:pt x="212" y="378"/>
                  <a:pt x="218" y="383"/>
                </a:cubicBezTo>
                <a:cubicBezTo>
                  <a:pt x="219" y="384"/>
                  <a:pt x="216" y="391"/>
                  <a:pt x="215" y="393"/>
                </a:cubicBezTo>
                <a:cubicBezTo>
                  <a:pt x="217" y="395"/>
                  <a:pt x="222" y="397"/>
                  <a:pt x="224" y="398"/>
                </a:cubicBezTo>
                <a:cubicBezTo>
                  <a:pt x="225" y="395"/>
                  <a:pt x="228" y="389"/>
                  <a:pt x="228" y="389"/>
                </a:cubicBezTo>
                <a:cubicBezTo>
                  <a:pt x="241" y="391"/>
                  <a:pt x="251" y="386"/>
                  <a:pt x="255" y="377"/>
                </a:cubicBezTo>
                <a:cubicBezTo>
                  <a:pt x="262" y="362"/>
                  <a:pt x="252" y="353"/>
                  <a:pt x="245" y="346"/>
                </a:cubicBezTo>
                <a:cubicBezTo>
                  <a:pt x="239" y="341"/>
                  <a:pt x="237" y="337"/>
                  <a:pt x="239" y="334"/>
                </a:cubicBezTo>
                <a:cubicBezTo>
                  <a:pt x="241" y="330"/>
                  <a:pt x="246" y="328"/>
                  <a:pt x="251" y="330"/>
                </a:cubicBezTo>
                <a:cubicBezTo>
                  <a:pt x="254" y="332"/>
                  <a:pt x="256" y="335"/>
                  <a:pt x="256" y="337"/>
                </a:cubicBezTo>
                <a:cubicBezTo>
                  <a:pt x="258" y="337"/>
                  <a:pt x="267" y="337"/>
                  <a:pt x="270" y="337"/>
                </a:cubicBezTo>
                <a:cubicBezTo>
                  <a:pt x="270" y="331"/>
                  <a:pt x="267" y="326"/>
                  <a:pt x="263" y="322"/>
                </a:cubicBezTo>
                <a:cubicBezTo>
                  <a:pt x="262" y="321"/>
                  <a:pt x="265" y="314"/>
                  <a:pt x="266" y="312"/>
                </a:cubicBezTo>
                <a:cubicBezTo>
                  <a:pt x="264" y="311"/>
                  <a:pt x="260" y="309"/>
                  <a:pt x="257" y="307"/>
                </a:cubicBezTo>
                <a:close/>
                <a:moveTo>
                  <a:pt x="100" y="230"/>
                </a:moveTo>
                <a:cubicBezTo>
                  <a:pt x="100" y="232"/>
                  <a:pt x="96" y="239"/>
                  <a:pt x="96" y="239"/>
                </a:cubicBezTo>
                <a:cubicBezTo>
                  <a:pt x="84" y="236"/>
                  <a:pt x="74" y="241"/>
                  <a:pt x="69" y="250"/>
                </a:cubicBezTo>
                <a:cubicBezTo>
                  <a:pt x="65" y="259"/>
                  <a:pt x="68" y="269"/>
                  <a:pt x="79" y="279"/>
                </a:cubicBezTo>
                <a:cubicBezTo>
                  <a:pt x="87" y="286"/>
                  <a:pt x="89" y="289"/>
                  <a:pt x="86" y="294"/>
                </a:cubicBezTo>
                <a:cubicBezTo>
                  <a:pt x="84" y="298"/>
                  <a:pt x="78" y="299"/>
                  <a:pt x="73" y="297"/>
                </a:cubicBezTo>
                <a:cubicBezTo>
                  <a:pt x="69" y="295"/>
                  <a:pt x="67" y="292"/>
                  <a:pt x="67" y="288"/>
                </a:cubicBezTo>
                <a:cubicBezTo>
                  <a:pt x="65" y="287"/>
                  <a:pt x="57" y="286"/>
                  <a:pt x="53" y="286"/>
                </a:cubicBezTo>
                <a:cubicBezTo>
                  <a:pt x="53" y="294"/>
                  <a:pt x="55" y="301"/>
                  <a:pt x="61" y="305"/>
                </a:cubicBezTo>
                <a:cubicBezTo>
                  <a:pt x="62" y="307"/>
                  <a:pt x="59" y="314"/>
                  <a:pt x="58" y="316"/>
                </a:cubicBezTo>
                <a:cubicBezTo>
                  <a:pt x="60" y="317"/>
                  <a:pt x="65" y="319"/>
                  <a:pt x="67" y="320"/>
                </a:cubicBezTo>
                <a:cubicBezTo>
                  <a:pt x="68" y="318"/>
                  <a:pt x="71" y="311"/>
                  <a:pt x="71" y="311"/>
                </a:cubicBezTo>
                <a:cubicBezTo>
                  <a:pt x="84" y="314"/>
                  <a:pt x="94" y="309"/>
                  <a:pt x="98" y="300"/>
                </a:cubicBezTo>
                <a:cubicBezTo>
                  <a:pt x="106" y="285"/>
                  <a:pt x="95" y="275"/>
                  <a:pt x="88" y="268"/>
                </a:cubicBezTo>
                <a:cubicBezTo>
                  <a:pt x="83" y="263"/>
                  <a:pt x="80" y="259"/>
                  <a:pt x="82" y="256"/>
                </a:cubicBezTo>
                <a:cubicBezTo>
                  <a:pt x="84" y="252"/>
                  <a:pt x="90" y="250"/>
                  <a:pt x="94" y="253"/>
                </a:cubicBezTo>
                <a:cubicBezTo>
                  <a:pt x="98" y="254"/>
                  <a:pt x="99" y="257"/>
                  <a:pt x="100" y="259"/>
                </a:cubicBezTo>
                <a:cubicBezTo>
                  <a:pt x="101" y="259"/>
                  <a:pt x="110" y="259"/>
                  <a:pt x="113" y="260"/>
                </a:cubicBezTo>
                <a:cubicBezTo>
                  <a:pt x="113" y="254"/>
                  <a:pt x="111" y="248"/>
                  <a:pt x="106" y="244"/>
                </a:cubicBezTo>
                <a:cubicBezTo>
                  <a:pt x="105" y="243"/>
                  <a:pt x="108" y="237"/>
                  <a:pt x="109" y="234"/>
                </a:cubicBezTo>
                <a:cubicBezTo>
                  <a:pt x="107" y="233"/>
                  <a:pt x="103" y="231"/>
                  <a:pt x="100" y="230"/>
                </a:cubicBezTo>
                <a:close/>
                <a:moveTo>
                  <a:pt x="220" y="173"/>
                </a:moveTo>
                <a:cubicBezTo>
                  <a:pt x="218" y="178"/>
                  <a:pt x="211" y="192"/>
                  <a:pt x="211" y="192"/>
                </a:cubicBezTo>
                <a:cubicBezTo>
                  <a:pt x="208" y="192"/>
                  <a:pt x="208" y="192"/>
                  <a:pt x="208" y="192"/>
                </a:cubicBezTo>
                <a:cubicBezTo>
                  <a:pt x="186" y="186"/>
                  <a:pt x="165" y="196"/>
                  <a:pt x="155" y="215"/>
                </a:cubicBezTo>
                <a:cubicBezTo>
                  <a:pt x="146" y="234"/>
                  <a:pt x="153" y="256"/>
                  <a:pt x="176" y="276"/>
                </a:cubicBezTo>
                <a:cubicBezTo>
                  <a:pt x="193" y="291"/>
                  <a:pt x="196" y="296"/>
                  <a:pt x="190" y="306"/>
                </a:cubicBezTo>
                <a:cubicBezTo>
                  <a:pt x="186" y="316"/>
                  <a:pt x="173" y="318"/>
                  <a:pt x="162" y="313"/>
                </a:cubicBezTo>
                <a:cubicBezTo>
                  <a:pt x="154" y="309"/>
                  <a:pt x="151" y="302"/>
                  <a:pt x="151" y="294"/>
                </a:cubicBezTo>
                <a:cubicBezTo>
                  <a:pt x="146" y="293"/>
                  <a:pt x="129" y="291"/>
                  <a:pt x="122" y="290"/>
                </a:cubicBezTo>
                <a:cubicBezTo>
                  <a:pt x="121" y="307"/>
                  <a:pt x="126" y="321"/>
                  <a:pt x="138" y="331"/>
                </a:cubicBezTo>
                <a:cubicBezTo>
                  <a:pt x="140" y="333"/>
                  <a:pt x="140" y="333"/>
                  <a:pt x="140" y="333"/>
                </a:cubicBezTo>
                <a:cubicBezTo>
                  <a:pt x="141" y="333"/>
                  <a:pt x="134" y="348"/>
                  <a:pt x="131" y="352"/>
                </a:cubicBezTo>
                <a:cubicBezTo>
                  <a:pt x="137" y="355"/>
                  <a:pt x="146" y="359"/>
                  <a:pt x="150" y="361"/>
                </a:cubicBezTo>
                <a:cubicBezTo>
                  <a:pt x="153" y="356"/>
                  <a:pt x="159" y="343"/>
                  <a:pt x="159" y="343"/>
                </a:cubicBezTo>
                <a:cubicBezTo>
                  <a:pt x="163" y="343"/>
                  <a:pt x="163" y="343"/>
                  <a:pt x="163" y="343"/>
                </a:cubicBezTo>
                <a:cubicBezTo>
                  <a:pt x="185" y="348"/>
                  <a:pt x="206" y="337"/>
                  <a:pt x="215" y="319"/>
                </a:cubicBezTo>
                <a:cubicBezTo>
                  <a:pt x="231" y="287"/>
                  <a:pt x="209" y="268"/>
                  <a:pt x="194" y="254"/>
                </a:cubicBezTo>
                <a:cubicBezTo>
                  <a:pt x="183" y="243"/>
                  <a:pt x="178" y="234"/>
                  <a:pt x="181" y="228"/>
                </a:cubicBezTo>
                <a:cubicBezTo>
                  <a:pt x="185" y="220"/>
                  <a:pt x="197" y="216"/>
                  <a:pt x="207" y="221"/>
                </a:cubicBezTo>
                <a:cubicBezTo>
                  <a:pt x="214" y="225"/>
                  <a:pt x="217" y="230"/>
                  <a:pt x="218" y="235"/>
                </a:cubicBezTo>
                <a:cubicBezTo>
                  <a:pt x="222" y="235"/>
                  <a:pt x="240" y="235"/>
                  <a:pt x="246" y="235"/>
                </a:cubicBezTo>
                <a:cubicBezTo>
                  <a:pt x="246" y="224"/>
                  <a:pt x="241" y="212"/>
                  <a:pt x="232" y="204"/>
                </a:cubicBezTo>
                <a:cubicBezTo>
                  <a:pt x="230" y="202"/>
                  <a:pt x="230" y="202"/>
                  <a:pt x="230" y="202"/>
                </a:cubicBezTo>
                <a:cubicBezTo>
                  <a:pt x="229" y="201"/>
                  <a:pt x="236" y="188"/>
                  <a:pt x="239" y="183"/>
                </a:cubicBezTo>
                <a:cubicBezTo>
                  <a:pt x="235" y="181"/>
                  <a:pt x="225" y="176"/>
                  <a:pt x="220" y="173"/>
                </a:cubicBezTo>
                <a:close/>
                <a:moveTo>
                  <a:pt x="325" y="74"/>
                </a:moveTo>
                <a:cubicBezTo>
                  <a:pt x="374" y="204"/>
                  <a:pt x="374" y="204"/>
                  <a:pt x="374" y="204"/>
                </a:cubicBezTo>
                <a:cubicBezTo>
                  <a:pt x="302" y="169"/>
                  <a:pt x="302" y="169"/>
                  <a:pt x="302" y="169"/>
                </a:cubicBezTo>
                <a:cubicBezTo>
                  <a:pt x="291" y="163"/>
                  <a:pt x="287" y="150"/>
                  <a:pt x="292" y="139"/>
                </a:cubicBezTo>
                <a:lnTo>
                  <a:pt x="325" y="74"/>
                </a:lnTo>
                <a:close/>
                <a:moveTo>
                  <a:pt x="196" y="10"/>
                </a:moveTo>
                <a:cubicBezTo>
                  <a:pt x="308" y="66"/>
                  <a:pt x="308" y="66"/>
                  <a:pt x="308" y="66"/>
                </a:cubicBezTo>
                <a:cubicBezTo>
                  <a:pt x="275" y="133"/>
                  <a:pt x="275" y="133"/>
                  <a:pt x="275" y="133"/>
                </a:cubicBezTo>
                <a:cubicBezTo>
                  <a:pt x="266" y="152"/>
                  <a:pt x="273" y="174"/>
                  <a:pt x="292" y="184"/>
                </a:cubicBezTo>
                <a:cubicBezTo>
                  <a:pt x="366" y="220"/>
                  <a:pt x="366" y="220"/>
                  <a:pt x="366" y="220"/>
                </a:cubicBezTo>
                <a:cubicBezTo>
                  <a:pt x="265" y="424"/>
                  <a:pt x="265" y="424"/>
                  <a:pt x="265" y="424"/>
                </a:cubicBezTo>
                <a:cubicBezTo>
                  <a:pt x="255" y="444"/>
                  <a:pt x="232" y="452"/>
                  <a:pt x="212" y="442"/>
                </a:cubicBezTo>
                <a:cubicBezTo>
                  <a:pt x="27" y="350"/>
                  <a:pt x="27" y="350"/>
                  <a:pt x="27" y="350"/>
                </a:cubicBezTo>
                <a:cubicBezTo>
                  <a:pt x="8" y="341"/>
                  <a:pt x="0" y="317"/>
                  <a:pt x="10" y="298"/>
                </a:cubicBezTo>
                <a:cubicBezTo>
                  <a:pt x="143" y="28"/>
                  <a:pt x="143" y="28"/>
                  <a:pt x="143" y="28"/>
                </a:cubicBezTo>
                <a:cubicBezTo>
                  <a:pt x="153" y="8"/>
                  <a:pt x="176" y="0"/>
                  <a:pt x="196" y="10"/>
                </a:cubicBezTo>
                <a:close/>
              </a:path>
            </a:pathLst>
          </a:custGeom>
          <a:solidFill>
            <a:schemeClr val="accent2">
              <a:lumMod val="50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nvGrpSpPr>
          <p:cNvPr id="53" name="Group 52"/>
          <p:cNvGrpSpPr/>
          <p:nvPr/>
        </p:nvGrpSpPr>
        <p:grpSpPr>
          <a:xfrm>
            <a:off x="7060513" y="4391924"/>
            <a:ext cx="419100" cy="431800"/>
            <a:chOff x="3822700" y="4594226"/>
            <a:chExt cx="419100" cy="431800"/>
          </a:xfrm>
          <a:solidFill>
            <a:schemeClr val="accent2">
              <a:lumMod val="75000"/>
            </a:schemeClr>
          </a:solidFill>
        </p:grpSpPr>
        <p:sp>
          <p:nvSpPr>
            <p:cNvPr id="16" name="Freeform 17"/>
            <p:cNvSpPr>
              <a:spLocks/>
            </p:cNvSpPr>
            <p:nvPr/>
          </p:nvSpPr>
          <p:spPr bwMode="auto">
            <a:xfrm>
              <a:off x="4033838" y="4594226"/>
              <a:ext cx="139700" cy="85725"/>
            </a:xfrm>
            <a:custGeom>
              <a:avLst/>
              <a:gdLst>
                <a:gd name="T0" fmla="*/ 21 w 69"/>
                <a:gd name="T1" fmla="*/ 7 h 42"/>
                <a:gd name="T2" fmla="*/ 0 w 69"/>
                <a:gd name="T3" fmla="*/ 1 h 42"/>
                <a:gd name="T4" fmla="*/ 15 w 69"/>
                <a:gd name="T5" fmla="*/ 20 h 42"/>
                <a:gd name="T6" fmla="*/ 18 w 69"/>
                <a:gd name="T7" fmla="*/ 30 h 42"/>
                <a:gd name="T8" fmla="*/ 34 w 69"/>
                <a:gd name="T9" fmla="*/ 40 h 42"/>
                <a:gd name="T10" fmla="*/ 43 w 69"/>
                <a:gd name="T11" fmla="*/ 37 h 42"/>
                <a:gd name="T12" fmla="*/ 68 w 69"/>
                <a:gd name="T13" fmla="*/ 38 h 42"/>
                <a:gd name="T14" fmla="*/ 50 w 69"/>
                <a:gd name="T15" fmla="*/ 24 h 42"/>
                <a:gd name="T16" fmla="*/ 21 w 69"/>
                <a:gd name="T17" fmla="*/ 7 h 42"/>
                <a:gd name="T18" fmla="*/ 21 w 69"/>
                <a:gd name="T19" fmla="*/ 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42">
                  <a:moveTo>
                    <a:pt x="21" y="7"/>
                  </a:moveTo>
                  <a:cubicBezTo>
                    <a:pt x="14" y="3"/>
                    <a:pt x="0" y="0"/>
                    <a:pt x="0" y="1"/>
                  </a:cubicBezTo>
                  <a:cubicBezTo>
                    <a:pt x="1" y="4"/>
                    <a:pt x="11" y="7"/>
                    <a:pt x="15" y="20"/>
                  </a:cubicBezTo>
                  <a:cubicBezTo>
                    <a:pt x="18" y="30"/>
                    <a:pt x="18" y="30"/>
                    <a:pt x="18" y="30"/>
                  </a:cubicBezTo>
                  <a:cubicBezTo>
                    <a:pt x="20" y="38"/>
                    <a:pt x="28" y="42"/>
                    <a:pt x="34" y="40"/>
                  </a:cubicBezTo>
                  <a:cubicBezTo>
                    <a:pt x="43" y="37"/>
                    <a:pt x="43" y="37"/>
                    <a:pt x="43" y="37"/>
                  </a:cubicBezTo>
                  <a:cubicBezTo>
                    <a:pt x="56" y="32"/>
                    <a:pt x="66" y="39"/>
                    <a:pt x="68" y="38"/>
                  </a:cubicBezTo>
                  <a:cubicBezTo>
                    <a:pt x="69" y="38"/>
                    <a:pt x="56" y="28"/>
                    <a:pt x="50" y="24"/>
                  </a:cubicBezTo>
                  <a:cubicBezTo>
                    <a:pt x="21" y="7"/>
                    <a:pt x="21" y="7"/>
                    <a:pt x="21" y="7"/>
                  </a:cubicBezTo>
                  <a:cubicBezTo>
                    <a:pt x="21" y="7"/>
                    <a:pt x="21" y="7"/>
                    <a:pt x="21"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8"/>
            <p:cNvSpPr>
              <a:spLocks noEditPoints="1"/>
            </p:cNvSpPr>
            <p:nvPr/>
          </p:nvSpPr>
          <p:spPr bwMode="auto">
            <a:xfrm>
              <a:off x="3822700" y="4600576"/>
              <a:ext cx="419100" cy="425450"/>
            </a:xfrm>
            <a:custGeom>
              <a:avLst/>
              <a:gdLst>
                <a:gd name="T0" fmla="*/ 158 w 207"/>
                <a:gd name="T1" fmla="*/ 41 h 210"/>
                <a:gd name="T2" fmla="*/ 132 w 207"/>
                <a:gd name="T3" fmla="*/ 50 h 210"/>
                <a:gd name="T4" fmla="*/ 114 w 207"/>
                <a:gd name="T5" fmla="*/ 41 h 210"/>
                <a:gd name="T6" fmla="*/ 105 w 207"/>
                <a:gd name="T7" fmla="*/ 11 h 210"/>
                <a:gd name="T8" fmla="*/ 88 w 207"/>
                <a:gd name="T9" fmla="*/ 2 h 210"/>
                <a:gd name="T10" fmla="*/ 12 w 207"/>
                <a:gd name="T11" fmla="*/ 24 h 210"/>
                <a:gd name="T12" fmla="*/ 3 w 207"/>
                <a:gd name="T13" fmla="*/ 41 h 210"/>
                <a:gd name="T14" fmla="*/ 48 w 207"/>
                <a:gd name="T15" fmla="*/ 199 h 210"/>
                <a:gd name="T16" fmla="*/ 64 w 207"/>
                <a:gd name="T17" fmla="*/ 208 h 210"/>
                <a:gd name="T18" fmla="*/ 195 w 207"/>
                <a:gd name="T19" fmla="*/ 171 h 210"/>
                <a:gd name="T20" fmla="*/ 204 w 207"/>
                <a:gd name="T21" fmla="*/ 154 h 210"/>
                <a:gd name="T22" fmla="*/ 175 w 207"/>
                <a:gd name="T23" fmla="*/ 50 h 210"/>
                <a:gd name="T24" fmla="*/ 158 w 207"/>
                <a:gd name="T25" fmla="*/ 41 h 210"/>
                <a:gd name="T26" fmla="*/ 99 w 207"/>
                <a:gd name="T27" fmla="*/ 173 h 210"/>
                <a:gd name="T28" fmla="*/ 71 w 207"/>
                <a:gd name="T29" fmla="*/ 181 h 210"/>
                <a:gd name="T30" fmla="*/ 57 w 207"/>
                <a:gd name="T31" fmla="*/ 130 h 210"/>
                <a:gd name="T32" fmla="*/ 61 w 207"/>
                <a:gd name="T33" fmla="*/ 121 h 210"/>
                <a:gd name="T34" fmla="*/ 77 w 207"/>
                <a:gd name="T35" fmla="*/ 117 h 210"/>
                <a:gd name="T36" fmla="*/ 84 w 207"/>
                <a:gd name="T37" fmla="*/ 122 h 210"/>
                <a:gd name="T38" fmla="*/ 99 w 207"/>
                <a:gd name="T39" fmla="*/ 173 h 210"/>
                <a:gd name="T40" fmla="*/ 99 w 207"/>
                <a:gd name="T41" fmla="*/ 173 h 210"/>
                <a:gd name="T42" fmla="*/ 136 w 207"/>
                <a:gd name="T43" fmla="*/ 163 h 210"/>
                <a:gd name="T44" fmla="*/ 108 w 207"/>
                <a:gd name="T45" fmla="*/ 171 h 210"/>
                <a:gd name="T46" fmla="*/ 80 w 207"/>
                <a:gd name="T47" fmla="*/ 72 h 210"/>
                <a:gd name="T48" fmla="*/ 84 w 207"/>
                <a:gd name="T49" fmla="*/ 64 h 210"/>
                <a:gd name="T50" fmla="*/ 100 w 207"/>
                <a:gd name="T51" fmla="*/ 60 h 210"/>
                <a:gd name="T52" fmla="*/ 108 w 207"/>
                <a:gd name="T53" fmla="*/ 64 h 210"/>
                <a:gd name="T54" fmla="*/ 136 w 207"/>
                <a:gd name="T55" fmla="*/ 163 h 210"/>
                <a:gd name="T56" fmla="*/ 136 w 207"/>
                <a:gd name="T57" fmla="*/ 163 h 210"/>
                <a:gd name="T58" fmla="*/ 172 w 207"/>
                <a:gd name="T59" fmla="*/ 154 h 210"/>
                <a:gd name="T60" fmla="*/ 145 w 207"/>
                <a:gd name="T61" fmla="*/ 161 h 210"/>
                <a:gd name="T62" fmla="*/ 124 w 207"/>
                <a:gd name="T63" fmla="*/ 88 h 210"/>
                <a:gd name="T64" fmla="*/ 127 w 207"/>
                <a:gd name="T65" fmla="*/ 80 h 210"/>
                <a:gd name="T66" fmla="*/ 143 w 207"/>
                <a:gd name="T67" fmla="*/ 75 h 210"/>
                <a:gd name="T68" fmla="*/ 151 w 207"/>
                <a:gd name="T69" fmla="*/ 80 h 210"/>
                <a:gd name="T70" fmla="*/ 172 w 207"/>
                <a:gd name="T71" fmla="*/ 154 h 210"/>
                <a:gd name="T72" fmla="*/ 172 w 207"/>
                <a:gd name="T73" fmla="*/ 15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7" h="210">
                  <a:moveTo>
                    <a:pt x="158" y="41"/>
                  </a:moveTo>
                  <a:cubicBezTo>
                    <a:pt x="132" y="50"/>
                    <a:pt x="132" y="50"/>
                    <a:pt x="132" y="50"/>
                  </a:cubicBezTo>
                  <a:cubicBezTo>
                    <a:pt x="124" y="52"/>
                    <a:pt x="116" y="48"/>
                    <a:pt x="114" y="41"/>
                  </a:cubicBezTo>
                  <a:cubicBezTo>
                    <a:pt x="105" y="11"/>
                    <a:pt x="105" y="11"/>
                    <a:pt x="105" y="11"/>
                  </a:cubicBezTo>
                  <a:cubicBezTo>
                    <a:pt x="103" y="4"/>
                    <a:pt x="96" y="0"/>
                    <a:pt x="88" y="2"/>
                  </a:cubicBezTo>
                  <a:cubicBezTo>
                    <a:pt x="12" y="24"/>
                    <a:pt x="12" y="24"/>
                    <a:pt x="12" y="24"/>
                  </a:cubicBezTo>
                  <a:cubicBezTo>
                    <a:pt x="4" y="26"/>
                    <a:pt x="0" y="33"/>
                    <a:pt x="3" y="41"/>
                  </a:cubicBezTo>
                  <a:cubicBezTo>
                    <a:pt x="48" y="199"/>
                    <a:pt x="48" y="199"/>
                    <a:pt x="48" y="199"/>
                  </a:cubicBezTo>
                  <a:cubicBezTo>
                    <a:pt x="50" y="206"/>
                    <a:pt x="57" y="210"/>
                    <a:pt x="64" y="208"/>
                  </a:cubicBezTo>
                  <a:cubicBezTo>
                    <a:pt x="195" y="171"/>
                    <a:pt x="195" y="171"/>
                    <a:pt x="195" y="171"/>
                  </a:cubicBezTo>
                  <a:cubicBezTo>
                    <a:pt x="203" y="169"/>
                    <a:pt x="207" y="162"/>
                    <a:pt x="204" y="154"/>
                  </a:cubicBezTo>
                  <a:cubicBezTo>
                    <a:pt x="175" y="50"/>
                    <a:pt x="175" y="50"/>
                    <a:pt x="175" y="50"/>
                  </a:cubicBezTo>
                  <a:cubicBezTo>
                    <a:pt x="173" y="44"/>
                    <a:pt x="166" y="39"/>
                    <a:pt x="158" y="41"/>
                  </a:cubicBezTo>
                  <a:close/>
                  <a:moveTo>
                    <a:pt x="99" y="173"/>
                  </a:moveTo>
                  <a:cubicBezTo>
                    <a:pt x="71" y="181"/>
                    <a:pt x="71" y="181"/>
                    <a:pt x="71" y="181"/>
                  </a:cubicBezTo>
                  <a:cubicBezTo>
                    <a:pt x="57" y="130"/>
                    <a:pt x="57" y="130"/>
                    <a:pt x="57" y="130"/>
                  </a:cubicBezTo>
                  <a:cubicBezTo>
                    <a:pt x="56" y="126"/>
                    <a:pt x="58" y="122"/>
                    <a:pt x="61" y="121"/>
                  </a:cubicBezTo>
                  <a:cubicBezTo>
                    <a:pt x="77" y="117"/>
                    <a:pt x="77" y="117"/>
                    <a:pt x="77" y="117"/>
                  </a:cubicBezTo>
                  <a:cubicBezTo>
                    <a:pt x="80" y="116"/>
                    <a:pt x="83" y="118"/>
                    <a:pt x="84" y="122"/>
                  </a:cubicBezTo>
                  <a:cubicBezTo>
                    <a:pt x="99" y="173"/>
                    <a:pt x="99" y="173"/>
                    <a:pt x="99" y="173"/>
                  </a:cubicBezTo>
                  <a:cubicBezTo>
                    <a:pt x="99" y="173"/>
                    <a:pt x="99" y="173"/>
                    <a:pt x="99" y="173"/>
                  </a:cubicBezTo>
                  <a:close/>
                  <a:moveTo>
                    <a:pt x="136" y="163"/>
                  </a:moveTo>
                  <a:cubicBezTo>
                    <a:pt x="108" y="171"/>
                    <a:pt x="108" y="171"/>
                    <a:pt x="108" y="171"/>
                  </a:cubicBezTo>
                  <a:cubicBezTo>
                    <a:pt x="80" y="72"/>
                    <a:pt x="80" y="72"/>
                    <a:pt x="80" y="72"/>
                  </a:cubicBezTo>
                  <a:cubicBezTo>
                    <a:pt x="79" y="69"/>
                    <a:pt x="81" y="65"/>
                    <a:pt x="84" y="64"/>
                  </a:cubicBezTo>
                  <a:cubicBezTo>
                    <a:pt x="100" y="60"/>
                    <a:pt x="100" y="60"/>
                    <a:pt x="100" y="60"/>
                  </a:cubicBezTo>
                  <a:cubicBezTo>
                    <a:pt x="103" y="59"/>
                    <a:pt x="107" y="61"/>
                    <a:pt x="108" y="64"/>
                  </a:cubicBezTo>
                  <a:cubicBezTo>
                    <a:pt x="136" y="163"/>
                    <a:pt x="136" y="163"/>
                    <a:pt x="136" y="163"/>
                  </a:cubicBezTo>
                  <a:cubicBezTo>
                    <a:pt x="136" y="163"/>
                    <a:pt x="136" y="163"/>
                    <a:pt x="136" y="163"/>
                  </a:cubicBezTo>
                  <a:close/>
                  <a:moveTo>
                    <a:pt x="172" y="154"/>
                  </a:moveTo>
                  <a:cubicBezTo>
                    <a:pt x="145" y="161"/>
                    <a:pt x="145" y="161"/>
                    <a:pt x="145" y="161"/>
                  </a:cubicBezTo>
                  <a:cubicBezTo>
                    <a:pt x="124" y="88"/>
                    <a:pt x="124" y="88"/>
                    <a:pt x="124" y="88"/>
                  </a:cubicBezTo>
                  <a:cubicBezTo>
                    <a:pt x="123" y="84"/>
                    <a:pt x="125" y="81"/>
                    <a:pt x="127" y="80"/>
                  </a:cubicBezTo>
                  <a:cubicBezTo>
                    <a:pt x="143" y="75"/>
                    <a:pt x="143" y="75"/>
                    <a:pt x="143" y="75"/>
                  </a:cubicBezTo>
                  <a:cubicBezTo>
                    <a:pt x="147" y="74"/>
                    <a:pt x="150" y="76"/>
                    <a:pt x="151" y="80"/>
                  </a:cubicBezTo>
                  <a:cubicBezTo>
                    <a:pt x="172" y="154"/>
                    <a:pt x="172" y="154"/>
                    <a:pt x="172" y="154"/>
                  </a:cubicBezTo>
                  <a:cubicBezTo>
                    <a:pt x="172" y="154"/>
                    <a:pt x="172" y="154"/>
                    <a:pt x="172" y="1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0" name="Freeform 36"/>
          <p:cNvSpPr>
            <a:spLocks/>
          </p:cNvSpPr>
          <p:nvPr/>
        </p:nvSpPr>
        <p:spPr bwMode="auto">
          <a:xfrm>
            <a:off x="6073070" y="3010731"/>
            <a:ext cx="14287" cy="22225"/>
          </a:xfrm>
          <a:custGeom>
            <a:avLst/>
            <a:gdLst>
              <a:gd name="T0" fmla="*/ 0 w 4"/>
              <a:gd name="T1" fmla="*/ 2147483647 h 6"/>
              <a:gd name="T2" fmla="*/ 2147483647 w 4"/>
              <a:gd name="T3" fmla="*/ 2147483647 h 6"/>
              <a:gd name="T4" fmla="*/ 0 w 4"/>
              <a:gd name="T5" fmla="*/ 2147483647 h 6"/>
              <a:gd name="T6" fmla="*/ 0 60000 65536"/>
              <a:gd name="T7" fmla="*/ 0 60000 65536"/>
              <a:gd name="T8" fmla="*/ 0 60000 65536"/>
              <a:gd name="T9" fmla="*/ 0 w 4"/>
              <a:gd name="T10" fmla="*/ 0 h 6"/>
              <a:gd name="T11" fmla="*/ 4 w 4"/>
              <a:gd name="T12" fmla="*/ 6 h 6"/>
            </a:gdLst>
            <a:ahLst/>
            <a:cxnLst>
              <a:cxn ang="T6">
                <a:pos x="T0" y="T1"/>
              </a:cxn>
              <a:cxn ang="T7">
                <a:pos x="T2" y="T3"/>
              </a:cxn>
              <a:cxn ang="T8">
                <a:pos x="T4" y="T5"/>
              </a:cxn>
            </a:cxnLst>
            <a:rect l="T9" t="T10" r="T11" b="T12"/>
            <a:pathLst>
              <a:path w="4" h="6">
                <a:moveTo>
                  <a:pt x="0" y="3"/>
                </a:moveTo>
                <a:cubicBezTo>
                  <a:pt x="1" y="0"/>
                  <a:pt x="4" y="1"/>
                  <a:pt x="3" y="5"/>
                </a:cubicBezTo>
                <a:cubicBezTo>
                  <a:pt x="1" y="6"/>
                  <a:pt x="2" y="3"/>
                  <a:pt x="0" y="3"/>
                </a:cubicBezTo>
                <a:close/>
              </a:path>
            </a:pathLst>
          </a:custGeom>
          <a:solidFill>
            <a:srgbClr val="8870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dirty="0">
              <a:solidFill>
                <a:srgbClr val="3F3F3F"/>
              </a:solidFill>
              <a:cs typeface="Arial" charset="0"/>
            </a:endParaRPr>
          </a:p>
        </p:txBody>
      </p:sp>
      <p:grpSp>
        <p:nvGrpSpPr>
          <p:cNvPr id="30" name="Group 29"/>
          <p:cNvGrpSpPr/>
          <p:nvPr/>
        </p:nvGrpSpPr>
        <p:grpSpPr>
          <a:xfrm>
            <a:off x="6480212" y="3689351"/>
            <a:ext cx="2727325" cy="3240666"/>
            <a:chOff x="4329113" y="1149351"/>
            <a:chExt cx="4797425" cy="5735638"/>
          </a:xfrm>
        </p:grpSpPr>
        <p:sp>
          <p:nvSpPr>
            <p:cNvPr id="18" name="Freeform 19"/>
            <p:cNvSpPr>
              <a:spLocks/>
            </p:cNvSpPr>
            <p:nvPr/>
          </p:nvSpPr>
          <p:spPr bwMode="auto">
            <a:xfrm>
              <a:off x="6478588" y="3325813"/>
              <a:ext cx="1098550" cy="1641475"/>
            </a:xfrm>
            <a:custGeom>
              <a:avLst/>
              <a:gdLst>
                <a:gd name="T0" fmla="*/ 310 w 542"/>
                <a:gd name="T1" fmla="*/ 0 h 810"/>
                <a:gd name="T2" fmla="*/ 430 w 542"/>
                <a:gd name="T3" fmla="*/ 21 h 810"/>
                <a:gd name="T4" fmla="*/ 542 w 542"/>
                <a:gd name="T5" fmla="*/ 213 h 810"/>
                <a:gd name="T6" fmla="*/ 390 w 542"/>
                <a:gd name="T7" fmla="*/ 528 h 810"/>
                <a:gd name="T8" fmla="*/ 91 w 542"/>
                <a:gd name="T9" fmla="*/ 810 h 810"/>
                <a:gd name="T10" fmla="*/ 0 w 542"/>
                <a:gd name="T11" fmla="*/ 465 h 810"/>
                <a:gd name="T12" fmla="*/ 85 w 542"/>
                <a:gd name="T13" fmla="*/ 254 h 810"/>
                <a:gd name="T14" fmla="*/ 310 w 542"/>
                <a:gd name="T15" fmla="*/ 0 h 8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2" h="810">
                  <a:moveTo>
                    <a:pt x="310" y="0"/>
                  </a:moveTo>
                  <a:cubicBezTo>
                    <a:pt x="430" y="21"/>
                    <a:pt x="430" y="21"/>
                    <a:pt x="430" y="21"/>
                  </a:cubicBezTo>
                  <a:cubicBezTo>
                    <a:pt x="542" y="213"/>
                    <a:pt x="542" y="213"/>
                    <a:pt x="542" y="213"/>
                  </a:cubicBezTo>
                  <a:cubicBezTo>
                    <a:pt x="542" y="213"/>
                    <a:pt x="403" y="506"/>
                    <a:pt x="390" y="528"/>
                  </a:cubicBezTo>
                  <a:cubicBezTo>
                    <a:pt x="377" y="549"/>
                    <a:pt x="91" y="810"/>
                    <a:pt x="91" y="810"/>
                  </a:cubicBezTo>
                  <a:cubicBezTo>
                    <a:pt x="0" y="465"/>
                    <a:pt x="0" y="465"/>
                    <a:pt x="0" y="465"/>
                  </a:cubicBezTo>
                  <a:cubicBezTo>
                    <a:pt x="85" y="254"/>
                    <a:pt x="85" y="254"/>
                    <a:pt x="85" y="254"/>
                  </a:cubicBezTo>
                  <a:lnTo>
                    <a:pt x="31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20"/>
            <p:cNvSpPr>
              <a:spLocks/>
            </p:cNvSpPr>
            <p:nvPr/>
          </p:nvSpPr>
          <p:spPr bwMode="auto">
            <a:xfrm>
              <a:off x="4329113" y="5005389"/>
              <a:ext cx="2041525" cy="1196975"/>
            </a:xfrm>
            <a:custGeom>
              <a:avLst/>
              <a:gdLst>
                <a:gd name="T0" fmla="*/ 40 w 1008"/>
                <a:gd name="T1" fmla="*/ 0 h 591"/>
                <a:gd name="T2" fmla="*/ 376 w 1008"/>
                <a:gd name="T3" fmla="*/ 0 h 591"/>
                <a:gd name="T4" fmla="*/ 454 w 1008"/>
                <a:gd name="T5" fmla="*/ 69 h 591"/>
                <a:gd name="T6" fmla="*/ 512 w 1008"/>
                <a:gd name="T7" fmla="*/ 116 h 591"/>
                <a:gd name="T8" fmla="*/ 737 w 1008"/>
                <a:gd name="T9" fmla="*/ 327 h 591"/>
                <a:gd name="T10" fmla="*/ 1008 w 1008"/>
                <a:gd name="T11" fmla="*/ 457 h 591"/>
                <a:gd name="T12" fmla="*/ 894 w 1008"/>
                <a:gd name="T13" fmla="*/ 552 h 591"/>
                <a:gd name="T14" fmla="*/ 694 w 1008"/>
                <a:gd name="T15" fmla="*/ 591 h 591"/>
                <a:gd name="T16" fmla="*/ 507 w 1008"/>
                <a:gd name="T17" fmla="*/ 500 h 591"/>
                <a:gd name="T18" fmla="*/ 304 w 1008"/>
                <a:gd name="T19" fmla="*/ 336 h 591"/>
                <a:gd name="T20" fmla="*/ 294 w 1008"/>
                <a:gd name="T21" fmla="*/ 280 h 591"/>
                <a:gd name="T22" fmla="*/ 40 w 1008"/>
                <a:gd name="T23" fmla="*/ 32 h 591"/>
                <a:gd name="T24" fmla="*/ 40 w 1008"/>
                <a:gd name="T25"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08" h="591">
                  <a:moveTo>
                    <a:pt x="40" y="0"/>
                  </a:moveTo>
                  <a:cubicBezTo>
                    <a:pt x="376" y="0"/>
                    <a:pt x="376" y="0"/>
                    <a:pt x="376" y="0"/>
                  </a:cubicBezTo>
                  <a:cubicBezTo>
                    <a:pt x="376" y="0"/>
                    <a:pt x="400" y="0"/>
                    <a:pt x="454" y="69"/>
                  </a:cubicBezTo>
                  <a:cubicBezTo>
                    <a:pt x="454" y="69"/>
                    <a:pt x="491" y="95"/>
                    <a:pt x="512" y="116"/>
                  </a:cubicBezTo>
                  <a:cubicBezTo>
                    <a:pt x="598" y="199"/>
                    <a:pt x="737" y="327"/>
                    <a:pt x="737" y="327"/>
                  </a:cubicBezTo>
                  <a:cubicBezTo>
                    <a:pt x="1008" y="457"/>
                    <a:pt x="1008" y="457"/>
                    <a:pt x="1008" y="457"/>
                  </a:cubicBezTo>
                  <a:cubicBezTo>
                    <a:pt x="894" y="552"/>
                    <a:pt x="894" y="552"/>
                    <a:pt x="894" y="552"/>
                  </a:cubicBezTo>
                  <a:cubicBezTo>
                    <a:pt x="694" y="591"/>
                    <a:pt x="694" y="591"/>
                    <a:pt x="694" y="591"/>
                  </a:cubicBezTo>
                  <a:cubicBezTo>
                    <a:pt x="507" y="500"/>
                    <a:pt x="507" y="500"/>
                    <a:pt x="507" y="500"/>
                  </a:cubicBezTo>
                  <a:cubicBezTo>
                    <a:pt x="304" y="336"/>
                    <a:pt x="304" y="336"/>
                    <a:pt x="304" y="336"/>
                  </a:cubicBezTo>
                  <a:cubicBezTo>
                    <a:pt x="294" y="280"/>
                    <a:pt x="294" y="280"/>
                    <a:pt x="294" y="280"/>
                  </a:cubicBezTo>
                  <a:cubicBezTo>
                    <a:pt x="40" y="32"/>
                    <a:pt x="40" y="32"/>
                    <a:pt x="40" y="32"/>
                  </a:cubicBezTo>
                  <a:cubicBezTo>
                    <a:pt x="40" y="32"/>
                    <a:pt x="0" y="0"/>
                    <a:pt x="40" y="0"/>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1"/>
            <p:cNvSpPr>
              <a:spLocks/>
            </p:cNvSpPr>
            <p:nvPr/>
          </p:nvSpPr>
          <p:spPr bwMode="auto">
            <a:xfrm>
              <a:off x="6399213" y="2824163"/>
              <a:ext cx="1490663" cy="2132013"/>
            </a:xfrm>
            <a:custGeom>
              <a:avLst/>
              <a:gdLst>
                <a:gd name="T0" fmla="*/ 688 w 736"/>
                <a:gd name="T1" fmla="*/ 0 h 1053"/>
                <a:gd name="T2" fmla="*/ 720 w 736"/>
                <a:gd name="T3" fmla="*/ 24 h 1053"/>
                <a:gd name="T4" fmla="*/ 736 w 736"/>
                <a:gd name="T5" fmla="*/ 583 h 1053"/>
                <a:gd name="T6" fmla="*/ 453 w 736"/>
                <a:gd name="T7" fmla="*/ 360 h 1053"/>
                <a:gd name="T8" fmla="*/ 394 w 736"/>
                <a:gd name="T9" fmla="*/ 280 h 1053"/>
                <a:gd name="T10" fmla="*/ 320 w 736"/>
                <a:gd name="T11" fmla="*/ 291 h 1053"/>
                <a:gd name="T12" fmla="*/ 296 w 736"/>
                <a:gd name="T13" fmla="*/ 432 h 1053"/>
                <a:gd name="T14" fmla="*/ 176 w 736"/>
                <a:gd name="T15" fmla="*/ 728 h 1053"/>
                <a:gd name="T16" fmla="*/ 125 w 736"/>
                <a:gd name="T17" fmla="*/ 1053 h 1053"/>
                <a:gd name="T18" fmla="*/ 0 w 736"/>
                <a:gd name="T19" fmla="*/ 754 h 1053"/>
                <a:gd name="T20" fmla="*/ 39 w 736"/>
                <a:gd name="T21" fmla="*/ 526 h 1053"/>
                <a:gd name="T22" fmla="*/ 208 w 736"/>
                <a:gd name="T23" fmla="*/ 321 h 1053"/>
                <a:gd name="T24" fmla="*/ 261 w 736"/>
                <a:gd name="T25" fmla="*/ 186 h 1053"/>
                <a:gd name="T26" fmla="*/ 282 w 736"/>
                <a:gd name="T27" fmla="*/ 111 h 1053"/>
                <a:gd name="T28" fmla="*/ 688 w 736"/>
                <a:gd name="T2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053">
                  <a:moveTo>
                    <a:pt x="688" y="0"/>
                  </a:moveTo>
                  <a:cubicBezTo>
                    <a:pt x="720" y="24"/>
                    <a:pt x="720" y="24"/>
                    <a:pt x="720" y="24"/>
                  </a:cubicBezTo>
                  <a:cubicBezTo>
                    <a:pt x="736" y="583"/>
                    <a:pt x="736" y="583"/>
                    <a:pt x="736" y="583"/>
                  </a:cubicBezTo>
                  <a:cubicBezTo>
                    <a:pt x="453" y="360"/>
                    <a:pt x="453" y="360"/>
                    <a:pt x="453" y="360"/>
                  </a:cubicBezTo>
                  <a:cubicBezTo>
                    <a:pt x="394" y="280"/>
                    <a:pt x="394" y="280"/>
                    <a:pt x="394" y="280"/>
                  </a:cubicBezTo>
                  <a:cubicBezTo>
                    <a:pt x="320" y="291"/>
                    <a:pt x="320" y="291"/>
                    <a:pt x="320" y="291"/>
                  </a:cubicBezTo>
                  <a:cubicBezTo>
                    <a:pt x="296" y="432"/>
                    <a:pt x="296" y="432"/>
                    <a:pt x="296" y="432"/>
                  </a:cubicBezTo>
                  <a:cubicBezTo>
                    <a:pt x="296" y="432"/>
                    <a:pt x="208" y="642"/>
                    <a:pt x="176" y="728"/>
                  </a:cubicBezTo>
                  <a:cubicBezTo>
                    <a:pt x="144" y="813"/>
                    <a:pt x="125" y="1053"/>
                    <a:pt x="125" y="1053"/>
                  </a:cubicBezTo>
                  <a:cubicBezTo>
                    <a:pt x="0" y="754"/>
                    <a:pt x="0" y="754"/>
                    <a:pt x="0" y="754"/>
                  </a:cubicBezTo>
                  <a:cubicBezTo>
                    <a:pt x="39" y="526"/>
                    <a:pt x="39" y="526"/>
                    <a:pt x="39" y="526"/>
                  </a:cubicBezTo>
                  <a:cubicBezTo>
                    <a:pt x="208" y="321"/>
                    <a:pt x="208" y="321"/>
                    <a:pt x="208" y="321"/>
                  </a:cubicBezTo>
                  <a:cubicBezTo>
                    <a:pt x="261" y="186"/>
                    <a:pt x="261" y="186"/>
                    <a:pt x="261" y="186"/>
                  </a:cubicBezTo>
                  <a:cubicBezTo>
                    <a:pt x="282" y="111"/>
                    <a:pt x="282" y="111"/>
                    <a:pt x="282" y="111"/>
                  </a:cubicBezTo>
                  <a:lnTo>
                    <a:pt x="68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2"/>
            <p:cNvSpPr>
              <a:spLocks/>
            </p:cNvSpPr>
            <p:nvPr/>
          </p:nvSpPr>
          <p:spPr bwMode="auto">
            <a:xfrm>
              <a:off x="5265738" y="6018214"/>
              <a:ext cx="495300" cy="652463"/>
            </a:xfrm>
            <a:custGeom>
              <a:avLst/>
              <a:gdLst>
                <a:gd name="T0" fmla="*/ 16 w 245"/>
                <a:gd name="T1" fmla="*/ 144 h 322"/>
                <a:gd name="T2" fmla="*/ 0 w 245"/>
                <a:gd name="T3" fmla="*/ 86 h 322"/>
                <a:gd name="T4" fmla="*/ 205 w 245"/>
                <a:gd name="T5" fmla="*/ 0 h 322"/>
                <a:gd name="T6" fmla="*/ 245 w 245"/>
                <a:gd name="T7" fmla="*/ 91 h 322"/>
                <a:gd name="T8" fmla="*/ 205 w 245"/>
                <a:gd name="T9" fmla="*/ 177 h 322"/>
                <a:gd name="T10" fmla="*/ 16 w 245"/>
                <a:gd name="T11" fmla="*/ 144 h 322"/>
              </a:gdLst>
              <a:ahLst/>
              <a:cxnLst>
                <a:cxn ang="0">
                  <a:pos x="T0" y="T1"/>
                </a:cxn>
                <a:cxn ang="0">
                  <a:pos x="T2" y="T3"/>
                </a:cxn>
                <a:cxn ang="0">
                  <a:pos x="T4" y="T5"/>
                </a:cxn>
                <a:cxn ang="0">
                  <a:pos x="T6" y="T7"/>
                </a:cxn>
                <a:cxn ang="0">
                  <a:pos x="T8" y="T9"/>
                </a:cxn>
                <a:cxn ang="0">
                  <a:pos x="T10" y="T11"/>
                </a:cxn>
              </a:cxnLst>
              <a:rect l="0" t="0" r="r" b="b"/>
              <a:pathLst>
                <a:path w="245" h="322">
                  <a:moveTo>
                    <a:pt x="16" y="144"/>
                  </a:moveTo>
                  <a:cubicBezTo>
                    <a:pt x="0" y="86"/>
                    <a:pt x="0" y="86"/>
                    <a:pt x="0" y="86"/>
                  </a:cubicBezTo>
                  <a:cubicBezTo>
                    <a:pt x="205" y="0"/>
                    <a:pt x="205" y="0"/>
                    <a:pt x="205" y="0"/>
                  </a:cubicBezTo>
                  <a:cubicBezTo>
                    <a:pt x="245" y="91"/>
                    <a:pt x="245" y="91"/>
                    <a:pt x="245" y="91"/>
                  </a:cubicBezTo>
                  <a:cubicBezTo>
                    <a:pt x="205" y="177"/>
                    <a:pt x="205" y="177"/>
                    <a:pt x="205" y="177"/>
                  </a:cubicBezTo>
                  <a:cubicBezTo>
                    <a:pt x="205" y="177"/>
                    <a:pt x="34" y="322"/>
                    <a:pt x="16" y="1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3"/>
            <p:cNvSpPr>
              <a:spLocks/>
            </p:cNvSpPr>
            <p:nvPr/>
          </p:nvSpPr>
          <p:spPr bwMode="auto">
            <a:xfrm>
              <a:off x="7181850" y="3443288"/>
              <a:ext cx="582613" cy="849313"/>
            </a:xfrm>
            <a:custGeom>
              <a:avLst/>
              <a:gdLst>
                <a:gd name="T0" fmla="*/ 70 w 288"/>
                <a:gd name="T1" fmla="*/ 15 h 419"/>
                <a:gd name="T2" fmla="*/ 6 w 288"/>
                <a:gd name="T3" fmla="*/ 118 h 419"/>
                <a:gd name="T4" fmla="*/ 6 w 288"/>
                <a:gd name="T5" fmla="*/ 407 h 419"/>
                <a:gd name="T6" fmla="*/ 278 w 288"/>
                <a:gd name="T7" fmla="*/ 220 h 419"/>
                <a:gd name="T8" fmla="*/ 232 w 288"/>
                <a:gd name="T9" fmla="*/ 15 h 419"/>
                <a:gd name="T10" fmla="*/ 70 w 288"/>
                <a:gd name="T11" fmla="*/ 15 h 419"/>
              </a:gdLst>
              <a:ahLst/>
              <a:cxnLst>
                <a:cxn ang="0">
                  <a:pos x="T0" y="T1"/>
                </a:cxn>
                <a:cxn ang="0">
                  <a:pos x="T2" y="T3"/>
                </a:cxn>
                <a:cxn ang="0">
                  <a:pos x="T4" y="T5"/>
                </a:cxn>
                <a:cxn ang="0">
                  <a:pos x="T6" y="T7"/>
                </a:cxn>
                <a:cxn ang="0">
                  <a:pos x="T8" y="T9"/>
                </a:cxn>
                <a:cxn ang="0">
                  <a:pos x="T10" y="T11"/>
                </a:cxn>
              </a:cxnLst>
              <a:rect l="0" t="0" r="r" b="b"/>
              <a:pathLst>
                <a:path w="288" h="419">
                  <a:moveTo>
                    <a:pt x="70" y="15"/>
                  </a:moveTo>
                  <a:cubicBezTo>
                    <a:pt x="6" y="118"/>
                    <a:pt x="6" y="118"/>
                    <a:pt x="6" y="118"/>
                  </a:cubicBezTo>
                  <a:cubicBezTo>
                    <a:pt x="6" y="118"/>
                    <a:pt x="11" y="395"/>
                    <a:pt x="6" y="407"/>
                  </a:cubicBezTo>
                  <a:cubicBezTo>
                    <a:pt x="0" y="419"/>
                    <a:pt x="278" y="220"/>
                    <a:pt x="278" y="220"/>
                  </a:cubicBezTo>
                  <a:cubicBezTo>
                    <a:pt x="278" y="220"/>
                    <a:pt x="288" y="30"/>
                    <a:pt x="232" y="15"/>
                  </a:cubicBezTo>
                  <a:cubicBezTo>
                    <a:pt x="176" y="0"/>
                    <a:pt x="70" y="15"/>
                    <a:pt x="70" y="1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4"/>
            <p:cNvSpPr>
              <a:spLocks/>
            </p:cNvSpPr>
            <p:nvPr/>
          </p:nvSpPr>
          <p:spPr bwMode="auto">
            <a:xfrm>
              <a:off x="6483350" y="1666876"/>
              <a:ext cx="1352550" cy="1676400"/>
            </a:xfrm>
            <a:custGeom>
              <a:avLst/>
              <a:gdLst>
                <a:gd name="T0" fmla="*/ 615 w 668"/>
                <a:gd name="T1" fmla="*/ 525 h 827"/>
                <a:gd name="T2" fmla="*/ 647 w 668"/>
                <a:gd name="T3" fmla="*/ 571 h 827"/>
                <a:gd name="T4" fmla="*/ 338 w 668"/>
                <a:gd name="T5" fmla="*/ 819 h 827"/>
                <a:gd name="T6" fmla="*/ 255 w 668"/>
                <a:gd name="T7" fmla="*/ 749 h 827"/>
                <a:gd name="T8" fmla="*/ 164 w 668"/>
                <a:gd name="T9" fmla="*/ 731 h 827"/>
                <a:gd name="T10" fmla="*/ 132 w 668"/>
                <a:gd name="T11" fmla="*/ 624 h 827"/>
                <a:gd name="T12" fmla="*/ 105 w 668"/>
                <a:gd name="T13" fmla="*/ 552 h 827"/>
                <a:gd name="T14" fmla="*/ 55 w 668"/>
                <a:gd name="T15" fmla="*/ 350 h 827"/>
                <a:gd name="T16" fmla="*/ 9 w 668"/>
                <a:gd name="T17" fmla="*/ 276 h 827"/>
                <a:gd name="T18" fmla="*/ 0 w 668"/>
                <a:gd name="T19" fmla="*/ 120 h 827"/>
                <a:gd name="T20" fmla="*/ 119 w 668"/>
                <a:gd name="T21" fmla="*/ 29 h 827"/>
                <a:gd name="T22" fmla="*/ 521 w 668"/>
                <a:gd name="T23" fmla="*/ 0 h 827"/>
                <a:gd name="T24" fmla="*/ 647 w 668"/>
                <a:gd name="T25" fmla="*/ 85 h 827"/>
                <a:gd name="T26" fmla="*/ 668 w 668"/>
                <a:gd name="T27" fmla="*/ 240 h 827"/>
                <a:gd name="T28" fmla="*/ 668 w 668"/>
                <a:gd name="T29" fmla="*/ 370 h 827"/>
                <a:gd name="T30" fmla="*/ 633 w 668"/>
                <a:gd name="T31" fmla="*/ 451 h 827"/>
                <a:gd name="T32" fmla="*/ 615 w 668"/>
                <a:gd name="T33" fmla="*/ 525 h 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8" h="827">
                  <a:moveTo>
                    <a:pt x="615" y="525"/>
                  </a:moveTo>
                  <a:cubicBezTo>
                    <a:pt x="615" y="525"/>
                    <a:pt x="631" y="552"/>
                    <a:pt x="647" y="571"/>
                  </a:cubicBezTo>
                  <a:cubicBezTo>
                    <a:pt x="647" y="571"/>
                    <a:pt x="399" y="811"/>
                    <a:pt x="338" y="819"/>
                  </a:cubicBezTo>
                  <a:cubicBezTo>
                    <a:pt x="276" y="827"/>
                    <a:pt x="255" y="749"/>
                    <a:pt x="255" y="749"/>
                  </a:cubicBezTo>
                  <a:cubicBezTo>
                    <a:pt x="255" y="749"/>
                    <a:pt x="193" y="757"/>
                    <a:pt x="164" y="731"/>
                  </a:cubicBezTo>
                  <a:cubicBezTo>
                    <a:pt x="135" y="704"/>
                    <a:pt x="137" y="653"/>
                    <a:pt x="132" y="624"/>
                  </a:cubicBezTo>
                  <a:cubicBezTo>
                    <a:pt x="127" y="595"/>
                    <a:pt x="111" y="568"/>
                    <a:pt x="105" y="552"/>
                  </a:cubicBezTo>
                  <a:cubicBezTo>
                    <a:pt x="100" y="536"/>
                    <a:pt x="35" y="456"/>
                    <a:pt x="55" y="350"/>
                  </a:cubicBezTo>
                  <a:cubicBezTo>
                    <a:pt x="55" y="350"/>
                    <a:pt x="8" y="308"/>
                    <a:pt x="9" y="276"/>
                  </a:cubicBezTo>
                  <a:cubicBezTo>
                    <a:pt x="9" y="229"/>
                    <a:pt x="0" y="120"/>
                    <a:pt x="0" y="120"/>
                  </a:cubicBezTo>
                  <a:cubicBezTo>
                    <a:pt x="119" y="29"/>
                    <a:pt x="119" y="29"/>
                    <a:pt x="119" y="29"/>
                  </a:cubicBezTo>
                  <a:cubicBezTo>
                    <a:pt x="521" y="0"/>
                    <a:pt x="521" y="0"/>
                    <a:pt x="521" y="0"/>
                  </a:cubicBezTo>
                  <a:cubicBezTo>
                    <a:pt x="647" y="85"/>
                    <a:pt x="647" y="85"/>
                    <a:pt x="647" y="85"/>
                  </a:cubicBezTo>
                  <a:cubicBezTo>
                    <a:pt x="668" y="240"/>
                    <a:pt x="668" y="240"/>
                    <a:pt x="668" y="240"/>
                  </a:cubicBezTo>
                  <a:cubicBezTo>
                    <a:pt x="668" y="370"/>
                    <a:pt x="668" y="370"/>
                    <a:pt x="668" y="370"/>
                  </a:cubicBezTo>
                  <a:cubicBezTo>
                    <a:pt x="668" y="370"/>
                    <a:pt x="636" y="437"/>
                    <a:pt x="633" y="451"/>
                  </a:cubicBezTo>
                  <a:cubicBezTo>
                    <a:pt x="631" y="464"/>
                    <a:pt x="615" y="525"/>
                    <a:pt x="615" y="525"/>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5"/>
            <p:cNvSpPr>
              <a:spLocks/>
            </p:cNvSpPr>
            <p:nvPr/>
          </p:nvSpPr>
          <p:spPr bwMode="auto">
            <a:xfrm>
              <a:off x="5249863" y="4956176"/>
              <a:ext cx="1917700" cy="931863"/>
            </a:xfrm>
            <a:custGeom>
              <a:avLst/>
              <a:gdLst>
                <a:gd name="T0" fmla="*/ 442 w 947"/>
                <a:gd name="T1" fmla="*/ 43 h 460"/>
                <a:gd name="T2" fmla="*/ 288 w 947"/>
                <a:gd name="T3" fmla="*/ 43 h 460"/>
                <a:gd name="T4" fmla="*/ 138 w 947"/>
                <a:gd name="T5" fmla="*/ 53 h 460"/>
                <a:gd name="T6" fmla="*/ 0 w 947"/>
                <a:gd name="T7" fmla="*/ 93 h 460"/>
                <a:gd name="T8" fmla="*/ 58 w 947"/>
                <a:gd name="T9" fmla="*/ 140 h 460"/>
                <a:gd name="T10" fmla="*/ 242 w 947"/>
                <a:gd name="T11" fmla="*/ 140 h 460"/>
                <a:gd name="T12" fmla="*/ 170 w 947"/>
                <a:gd name="T13" fmla="*/ 252 h 460"/>
                <a:gd name="T14" fmla="*/ 221 w 947"/>
                <a:gd name="T15" fmla="*/ 304 h 460"/>
                <a:gd name="T16" fmla="*/ 280 w 947"/>
                <a:gd name="T17" fmla="*/ 304 h 460"/>
                <a:gd name="T18" fmla="*/ 318 w 947"/>
                <a:gd name="T19" fmla="*/ 344 h 460"/>
                <a:gd name="T20" fmla="*/ 424 w 947"/>
                <a:gd name="T21" fmla="*/ 437 h 460"/>
                <a:gd name="T22" fmla="*/ 584 w 947"/>
                <a:gd name="T23" fmla="*/ 460 h 460"/>
                <a:gd name="T24" fmla="*/ 866 w 947"/>
                <a:gd name="T25" fmla="*/ 343 h 460"/>
                <a:gd name="T26" fmla="*/ 947 w 947"/>
                <a:gd name="T27" fmla="*/ 53 h 460"/>
                <a:gd name="T28" fmla="*/ 568 w 947"/>
                <a:gd name="T29" fmla="*/ 0 h 460"/>
                <a:gd name="T30" fmla="*/ 442 w 947"/>
                <a:gd name="T31" fmla="*/ 43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7" h="460">
                  <a:moveTo>
                    <a:pt x="442" y="43"/>
                  </a:moveTo>
                  <a:cubicBezTo>
                    <a:pt x="442" y="43"/>
                    <a:pt x="349" y="35"/>
                    <a:pt x="288" y="43"/>
                  </a:cubicBezTo>
                  <a:cubicBezTo>
                    <a:pt x="226" y="51"/>
                    <a:pt x="146" y="51"/>
                    <a:pt x="138" y="53"/>
                  </a:cubicBezTo>
                  <a:cubicBezTo>
                    <a:pt x="130" y="56"/>
                    <a:pt x="0" y="93"/>
                    <a:pt x="0" y="93"/>
                  </a:cubicBezTo>
                  <a:cubicBezTo>
                    <a:pt x="58" y="140"/>
                    <a:pt x="58" y="140"/>
                    <a:pt x="58" y="140"/>
                  </a:cubicBezTo>
                  <a:cubicBezTo>
                    <a:pt x="58" y="140"/>
                    <a:pt x="194" y="119"/>
                    <a:pt x="242" y="140"/>
                  </a:cubicBezTo>
                  <a:cubicBezTo>
                    <a:pt x="242" y="140"/>
                    <a:pt x="173" y="231"/>
                    <a:pt x="170" y="252"/>
                  </a:cubicBezTo>
                  <a:cubicBezTo>
                    <a:pt x="221" y="304"/>
                    <a:pt x="221" y="304"/>
                    <a:pt x="221" y="304"/>
                  </a:cubicBezTo>
                  <a:cubicBezTo>
                    <a:pt x="280" y="304"/>
                    <a:pt x="280" y="304"/>
                    <a:pt x="280" y="304"/>
                  </a:cubicBezTo>
                  <a:cubicBezTo>
                    <a:pt x="280" y="304"/>
                    <a:pt x="313" y="343"/>
                    <a:pt x="318" y="344"/>
                  </a:cubicBezTo>
                  <a:cubicBezTo>
                    <a:pt x="424" y="437"/>
                    <a:pt x="424" y="437"/>
                    <a:pt x="424" y="437"/>
                  </a:cubicBezTo>
                  <a:cubicBezTo>
                    <a:pt x="584" y="460"/>
                    <a:pt x="584" y="460"/>
                    <a:pt x="584" y="460"/>
                  </a:cubicBezTo>
                  <a:cubicBezTo>
                    <a:pt x="866" y="343"/>
                    <a:pt x="866" y="343"/>
                    <a:pt x="866" y="343"/>
                  </a:cubicBezTo>
                  <a:cubicBezTo>
                    <a:pt x="947" y="53"/>
                    <a:pt x="947" y="53"/>
                    <a:pt x="947" y="53"/>
                  </a:cubicBezTo>
                  <a:cubicBezTo>
                    <a:pt x="568" y="0"/>
                    <a:pt x="568" y="0"/>
                    <a:pt x="568" y="0"/>
                  </a:cubicBezTo>
                  <a:lnTo>
                    <a:pt x="442" y="43"/>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6"/>
            <p:cNvSpPr>
              <a:spLocks/>
            </p:cNvSpPr>
            <p:nvPr/>
          </p:nvSpPr>
          <p:spPr bwMode="auto">
            <a:xfrm>
              <a:off x="4789488" y="5549901"/>
              <a:ext cx="890588" cy="711200"/>
            </a:xfrm>
            <a:custGeom>
              <a:avLst/>
              <a:gdLst>
                <a:gd name="T0" fmla="*/ 387 w 440"/>
                <a:gd name="T1" fmla="*/ 167 h 351"/>
                <a:gd name="T2" fmla="*/ 339 w 440"/>
                <a:gd name="T3" fmla="*/ 144 h 351"/>
                <a:gd name="T4" fmla="*/ 293 w 440"/>
                <a:gd name="T5" fmla="*/ 91 h 351"/>
                <a:gd name="T6" fmla="*/ 181 w 440"/>
                <a:gd name="T7" fmla="*/ 91 h 351"/>
                <a:gd name="T8" fmla="*/ 165 w 440"/>
                <a:gd name="T9" fmla="*/ 35 h 351"/>
                <a:gd name="T10" fmla="*/ 53 w 440"/>
                <a:gd name="T11" fmla="*/ 11 h 351"/>
                <a:gd name="T12" fmla="*/ 53 w 440"/>
                <a:gd name="T13" fmla="*/ 88 h 351"/>
                <a:gd name="T14" fmla="*/ 53 w 440"/>
                <a:gd name="T15" fmla="*/ 195 h 351"/>
                <a:gd name="T16" fmla="*/ 101 w 440"/>
                <a:gd name="T17" fmla="*/ 283 h 351"/>
                <a:gd name="T18" fmla="*/ 176 w 440"/>
                <a:gd name="T19" fmla="*/ 339 h 351"/>
                <a:gd name="T20" fmla="*/ 394 w 440"/>
                <a:gd name="T21" fmla="*/ 283 h 351"/>
                <a:gd name="T22" fmla="*/ 440 w 440"/>
                <a:gd name="T23" fmla="*/ 259 h 351"/>
                <a:gd name="T24" fmla="*/ 387 w 440"/>
                <a:gd name="T25" fmla="*/ 167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0" h="351">
                  <a:moveTo>
                    <a:pt x="387" y="167"/>
                  </a:moveTo>
                  <a:cubicBezTo>
                    <a:pt x="387" y="167"/>
                    <a:pt x="371" y="144"/>
                    <a:pt x="339" y="144"/>
                  </a:cubicBezTo>
                  <a:cubicBezTo>
                    <a:pt x="339" y="144"/>
                    <a:pt x="341" y="99"/>
                    <a:pt x="293" y="91"/>
                  </a:cubicBezTo>
                  <a:cubicBezTo>
                    <a:pt x="245" y="83"/>
                    <a:pt x="181" y="91"/>
                    <a:pt x="181" y="91"/>
                  </a:cubicBezTo>
                  <a:cubicBezTo>
                    <a:pt x="181" y="91"/>
                    <a:pt x="235" y="69"/>
                    <a:pt x="165" y="35"/>
                  </a:cubicBezTo>
                  <a:cubicBezTo>
                    <a:pt x="96" y="0"/>
                    <a:pt x="53" y="11"/>
                    <a:pt x="53" y="11"/>
                  </a:cubicBezTo>
                  <a:cubicBezTo>
                    <a:pt x="53" y="11"/>
                    <a:pt x="0" y="39"/>
                    <a:pt x="53" y="88"/>
                  </a:cubicBezTo>
                  <a:cubicBezTo>
                    <a:pt x="53" y="88"/>
                    <a:pt x="21" y="154"/>
                    <a:pt x="53" y="195"/>
                  </a:cubicBezTo>
                  <a:cubicBezTo>
                    <a:pt x="53" y="195"/>
                    <a:pt x="72" y="260"/>
                    <a:pt x="101" y="283"/>
                  </a:cubicBezTo>
                  <a:cubicBezTo>
                    <a:pt x="101" y="283"/>
                    <a:pt x="106" y="327"/>
                    <a:pt x="176" y="339"/>
                  </a:cubicBezTo>
                  <a:cubicBezTo>
                    <a:pt x="245" y="351"/>
                    <a:pt x="357" y="351"/>
                    <a:pt x="394" y="283"/>
                  </a:cubicBezTo>
                  <a:cubicBezTo>
                    <a:pt x="440" y="259"/>
                    <a:pt x="440" y="259"/>
                    <a:pt x="440" y="259"/>
                  </a:cubicBezTo>
                  <a:lnTo>
                    <a:pt x="387" y="167"/>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27"/>
            <p:cNvSpPr>
              <a:spLocks/>
            </p:cNvSpPr>
            <p:nvPr/>
          </p:nvSpPr>
          <p:spPr bwMode="auto">
            <a:xfrm>
              <a:off x="6354763" y="1149351"/>
              <a:ext cx="1636713" cy="1625600"/>
            </a:xfrm>
            <a:custGeom>
              <a:avLst/>
              <a:gdLst>
                <a:gd name="T0" fmla="*/ 270 w 808"/>
                <a:gd name="T1" fmla="*/ 320 h 803"/>
                <a:gd name="T2" fmla="*/ 62 w 808"/>
                <a:gd name="T3" fmla="*/ 467 h 803"/>
                <a:gd name="T4" fmla="*/ 3 w 808"/>
                <a:gd name="T5" fmla="*/ 393 h 803"/>
                <a:gd name="T6" fmla="*/ 59 w 808"/>
                <a:gd name="T7" fmla="*/ 243 h 803"/>
                <a:gd name="T8" fmla="*/ 112 w 808"/>
                <a:gd name="T9" fmla="*/ 128 h 803"/>
                <a:gd name="T10" fmla="*/ 294 w 808"/>
                <a:gd name="T11" fmla="*/ 32 h 803"/>
                <a:gd name="T12" fmla="*/ 478 w 808"/>
                <a:gd name="T13" fmla="*/ 32 h 803"/>
                <a:gd name="T14" fmla="*/ 627 w 808"/>
                <a:gd name="T15" fmla="*/ 75 h 803"/>
                <a:gd name="T16" fmla="*/ 728 w 808"/>
                <a:gd name="T17" fmla="*/ 168 h 803"/>
                <a:gd name="T18" fmla="*/ 774 w 808"/>
                <a:gd name="T19" fmla="*/ 325 h 803"/>
                <a:gd name="T20" fmla="*/ 774 w 808"/>
                <a:gd name="T21" fmla="*/ 467 h 803"/>
                <a:gd name="T22" fmla="*/ 774 w 808"/>
                <a:gd name="T23" fmla="*/ 560 h 803"/>
                <a:gd name="T24" fmla="*/ 798 w 808"/>
                <a:gd name="T25" fmla="*/ 648 h 803"/>
                <a:gd name="T26" fmla="*/ 747 w 808"/>
                <a:gd name="T27" fmla="*/ 712 h 803"/>
                <a:gd name="T28" fmla="*/ 718 w 808"/>
                <a:gd name="T29" fmla="*/ 781 h 803"/>
                <a:gd name="T30" fmla="*/ 678 w 808"/>
                <a:gd name="T31" fmla="*/ 781 h 803"/>
                <a:gd name="T32" fmla="*/ 646 w 808"/>
                <a:gd name="T33" fmla="*/ 651 h 803"/>
                <a:gd name="T34" fmla="*/ 707 w 808"/>
                <a:gd name="T35" fmla="*/ 531 h 803"/>
                <a:gd name="T36" fmla="*/ 670 w 808"/>
                <a:gd name="T37" fmla="*/ 440 h 803"/>
                <a:gd name="T38" fmla="*/ 600 w 808"/>
                <a:gd name="T39" fmla="*/ 480 h 803"/>
                <a:gd name="T40" fmla="*/ 606 w 808"/>
                <a:gd name="T41" fmla="*/ 525 h 803"/>
                <a:gd name="T42" fmla="*/ 520 w 808"/>
                <a:gd name="T43" fmla="*/ 493 h 803"/>
                <a:gd name="T44" fmla="*/ 462 w 808"/>
                <a:gd name="T45" fmla="*/ 424 h 803"/>
                <a:gd name="T46" fmla="*/ 401 w 808"/>
                <a:gd name="T47" fmla="*/ 437 h 803"/>
                <a:gd name="T48" fmla="*/ 379 w 808"/>
                <a:gd name="T49" fmla="*/ 355 h 803"/>
                <a:gd name="T50" fmla="*/ 331 w 808"/>
                <a:gd name="T51" fmla="*/ 323 h 803"/>
                <a:gd name="T52" fmla="*/ 267 w 808"/>
                <a:gd name="T53" fmla="*/ 360 h 803"/>
                <a:gd name="T54" fmla="*/ 270 w 808"/>
                <a:gd name="T55" fmla="*/ 320 h 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08" h="803">
                  <a:moveTo>
                    <a:pt x="270" y="320"/>
                  </a:moveTo>
                  <a:cubicBezTo>
                    <a:pt x="270" y="320"/>
                    <a:pt x="155" y="440"/>
                    <a:pt x="62" y="467"/>
                  </a:cubicBezTo>
                  <a:cubicBezTo>
                    <a:pt x="62" y="467"/>
                    <a:pt x="0" y="440"/>
                    <a:pt x="3" y="393"/>
                  </a:cubicBezTo>
                  <a:cubicBezTo>
                    <a:pt x="6" y="347"/>
                    <a:pt x="54" y="283"/>
                    <a:pt x="59" y="243"/>
                  </a:cubicBezTo>
                  <a:cubicBezTo>
                    <a:pt x="64" y="203"/>
                    <a:pt x="72" y="157"/>
                    <a:pt x="112" y="128"/>
                  </a:cubicBezTo>
                  <a:cubicBezTo>
                    <a:pt x="152" y="99"/>
                    <a:pt x="256" y="45"/>
                    <a:pt x="294" y="32"/>
                  </a:cubicBezTo>
                  <a:cubicBezTo>
                    <a:pt x="331" y="19"/>
                    <a:pt x="422" y="0"/>
                    <a:pt x="478" y="32"/>
                  </a:cubicBezTo>
                  <a:cubicBezTo>
                    <a:pt x="534" y="64"/>
                    <a:pt x="576" y="37"/>
                    <a:pt x="627" y="75"/>
                  </a:cubicBezTo>
                  <a:cubicBezTo>
                    <a:pt x="678" y="112"/>
                    <a:pt x="715" y="125"/>
                    <a:pt x="728" y="168"/>
                  </a:cubicBezTo>
                  <a:cubicBezTo>
                    <a:pt x="742" y="211"/>
                    <a:pt x="771" y="243"/>
                    <a:pt x="774" y="325"/>
                  </a:cubicBezTo>
                  <a:cubicBezTo>
                    <a:pt x="776" y="408"/>
                    <a:pt x="747" y="443"/>
                    <a:pt x="774" y="467"/>
                  </a:cubicBezTo>
                  <a:cubicBezTo>
                    <a:pt x="800" y="491"/>
                    <a:pt x="771" y="517"/>
                    <a:pt x="774" y="560"/>
                  </a:cubicBezTo>
                  <a:cubicBezTo>
                    <a:pt x="776" y="603"/>
                    <a:pt x="808" y="619"/>
                    <a:pt x="798" y="648"/>
                  </a:cubicBezTo>
                  <a:cubicBezTo>
                    <a:pt x="787" y="677"/>
                    <a:pt x="747" y="688"/>
                    <a:pt x="747" y="712"/>
                  </a:cubicBezTo>
                  <a:cubicBezTo>
                    <a:pt x="747" y="736"/>
                    <a:pt x="739" y="760"/>
                    <a:pt x="718" y="781"/>
                  </a:cubicBezTo>
                  <a:cubicBezTo>
                    <a:pt x="696" y="803"/>
                    <a:pt x="678" y="781"/>
                    <a:pt x="678" y="781"/>
                  </a:cubicBezTo>
                  <a:cubicBezTo>
                    <a:pt x="678" y="781"/>
                    <a:pt x="667" y="675"/>
                    <a:pt x="646" y="651"/>
                  </a:cubicBezTo>
                  <a:cubicBezTo>
                    <a:pt x="646" y="651"/>
                    <a:pt x="707" y="603"/>
                    <a:pt x="707" y="531"/>
                  </a:cubicBezTo>
                  <a:cubicBezTo>
                    <a:pt x="707" y="459"/>
                    <a:pt x="699" y="440"/>
                    <a:pt x="670" y="440"/>
                  </a:cubicBezTo>
                  <a:cubicBezTo>
                    <a:pt x="640" y="440"/>
                    <a:pt x="600" y="480"/>
                    <a:pt x="600" y="480"/>
                  </a:cubicBezTo>
                  <a:cubicBezTo>
                    <a:pt x="600" y="480"/>
                    <a:pt x="595" y="512"/>
                    <a:pt x="606" y="525"/>
                  </a:cubicBezTo>
                  <a:cubicBezTo>
                    <a:pt x="606" y="525"/>
                    <a:pt x="550" y="525"/>
                    <a:pt x="520" y="493"/>
                  </a:cubicBezTo>
                  <a:cubicBezTo>
                    <a:pt x="491" y="461"/>
                    <a:pt x="491" y="429"/>
                    <a:pt x="462" y="424"/>
                  </a:cubicBezTo>
                  <a:cubicBezTo>
                    <a:pt x="462" y="424"/>
                    <a:pt x="405" y="389"/>
                    <a:pt x="401" y="437"/>
                  </a:cubicBezTo>
                  <a:cubicBezTo>
                    <a:pt x="401" y="437"/>
                    <a:pt x="374" y="392"/>
                    <a:pt x="379" y="355"/>
                  </a:cubicBezTo>
                  <a:cubicBezTo>
                    <a:pt x="379" y="355"/>
                    <a:pt x="352" y="307"/>
                    <a:pt x="331" y="323"/>
                  </a:cubicBezTo>
                  <a:cubicBezTo>
                    <a:pt x="310" y="339"/>
                    <a:pt x="288" y="349"/>
                    <a:pt x="267" y="360"/>
                  </a:cubicBezTo>
                  <a:cubicBezTo>
                    <a:pt x="267" y="360"/>
                    <a:pt x="278" y="333"/>
                    <a:pt x="270" y="32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28"/>
            <p:cNvSpPr>
              <a:spLocks/>
            </p:cNvSpPr>
            <p:nvPr/>
          </p:nvSpPr>
          <p:spPr bwMode="auto">
            <a:xfrm>
              <a:off x="7397750" y="1806576"/>
              <a:ext cx="107950" cy="677863"/>
            </a:xfrm>
            <a:custGeom>
              <a:avLst/>
              <a:gdLst>
                <a:gd name="T0" fmla="*/ 53 w 53"/>
                <a:gd name="T1" fmla="*/ 163 h 334"/>
                <a:gd name="T2" fmla="*/ 53 w 53"/>
                <a:gd name="T3" fmla="*/ 334 h 334"/>
                <a:gd name="T4" fmla="*/ 0 w 53"/>
                <a:gd name="T5" fmla="*/ 334 h 334"/>
                <a:gd name="T6" fmla="*/ 27 w 53"/>
                <a:gd name="T7" fmla="*/ 131 h 334"/>
                <a:gd name="T8" fmla="*/ 53 w 53"/>
                <a:gd name="T9" fmla="*/ 163 h 334"/>
              </a:gdLst>
              <a:ahLst/>
              <a:cxnLst>
                <a:cxn ang="0">
                  <a:pos x="T0" y="T1"/>
                </a:cxn>
                <a:cxn ang="0">
                  <a:pos x="T2" y="T3"/>
                </a:cxn>
                <a:cxn ang="0">
                  <a:pos x="T4" y="T5"/>
                </a:cxn>
                <a:cxn ang="0">
                  <a:pos x="T6" y="T7"/>
                </a:cxn>
                <a:cxn ang="0">
                  <a:pos x="T8" y="T9"/>
                </a:cxn>
              </a:cxnLst>
              <a:rect l="0" t="0" r="r" b="b"/>
              <a:pathLst>
                <a:path w="53" h="334">
                  <a:moveTo>
                    <a:pt x="53" y="163"/>
                  </a:moveTo>
                  <a:cubicBezTo>
                    <a:pt x="53" y="334"/>
                    <a:pt x="53" y="334"/>
                    <a:pt x="53" y="334"/>
                  </a:cubicBezTo>
                  <a:cubicBezTo>
                    <a:pt x="0" y="334"/>
                    <a:pt x="0" y="334"/>
                    <a:pt x="0" y="334"/>
                  </a:cubicBezTo>
                  <a:cubicBezTo>
                    <a:pt x="0" y="334"/>
                    <a:pt x="40" y="262"/>
                    <a:pt x="27" y="131"/>
                  </a:cubicBezTo>
                  <a:cubicBezTo>
                    <a:pt x="13" y="0"/>
                    <a:pt x="53" y="163"/>
                    <a:pt x="53" y="163"/>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29"/>
            <p:cNvSpPr>
              <a:spLocks/>
            </p:cNvSpPr>
            <p:nvPr/>
          </p:nvSpPr>
          <p:spPr bwMode="auto">
            <a:xfrm>
              <a:off x="5249863" y="2847976"/>
              <a:ext cx="3876675" cy="4037013"/>
            </a:xfrm>
            <a:custGeom>
              <a:avLst/>
              <a:gdLst>
                <a:gd name="T0" fmla="*/ 717 w 1914"/>
                <a:gd name="T1" fmla="*/ 972 h 1993"/>
                <a:gd name="T2" fmla="*/ 786 w 1914"/>
                <a:gd name="T3" fmla="*/ 724 h 1993"/>
                <a:gd name="T4" fmla="*/ 1288 w 1914"/>
                <a:gd name="T5" fmla="*/ 52 h 1993"/>
                <a:gd name="T6" fmla="*/ 1288 w 1914"/>
                <a:gd name="T7" fmla="*/ 12 h 1993"/>
                <a:gd name="T8" fmla="*/ 1333 w 1914"/>
                <a:gd name="T9" fmla="*/ 29 h 1993"/>
                <a:gd name="T10" fmla="*/ 1437 w 1914"/>
                <a:gd name="T11" fmla="*/ 132 h 1993"/>
                <a:gd name="T12" fmla="*/ 1826 w 1914"/>
                <a:gd name="T13" fmla="*/ 333 h 1993"/>
                <a:gd name="T14" fmla="*/ 1882 w 1914"/>
                <a:gd name="T15" fmla="*/ 1046 h 1993"/>
                <a:gd name="T16" fmla="*/ 1717 w 1914"/>
                <a:gd name="T17" fmla="*/ 1522 h 1993"/>
                <a:gd name="T18" fmla="*/ 1626 w 1914"/>
                <a:gd name="T19" fmla="*/ 1522 h 1993"/>
                <a:gd name="T20" fmla="*/ 1736 w 1914"/>
                <a:gd name="T21" fmla="*/ 1993 h 1993"/>
                <a:gd name="T22" fmla="*/ 506 w 1914"/>
                <a:gd name="T23" fmla="*/ 1993 h 1993"/>
                <a:gd name="T24" fmla="*/ 546 w 1914"/>
                <a:gd name="T25" fmla="*/ 1651 h 1993"/>
                <a:gd name="T26" fmla="*/ 40 w 1914"/>
                <a:gd name="T27" fmla="*/ 1820 h 1993"/>
                <a:gd name="T28" fmla="*/ 0 w 1914"/>
                <a:gd name="T29" fmla="*/ 1676 h 1993"/>
                <a:gd name="T30" fmla="*/ 50 w 1914"/>
                <a:gd name="T31" fmla="*/ 1674 h 1993"/>
                <a:gd name="T32" fmla="*/ 104 w 1914"/>
                <a:gd name="T33" fmla="*/ 1792 h 1993"/>
                <a:gd name="T34" fmla="*/ 160 w 1914"/>
                <a:gd name="T35" fmla="*/ 1529 h 1993"/>
                <a:gd name="T36" fmla="*/ 160 w 1914"/>
                <a:gd name="T37" fmla="*/ 1501 h 1993"/>
                <a:gd name="T38" fmla="*/ 410 w 1914"/>
                <a:gd name="T39" fmla="*/ 1553 h 1993"/>
                <a:gd name="T40" fmla="*/ 400 w 1914"/>
                <a:gd name="T41" fmla="*/ 1501 h 1993"/>
                <a:gd name="T42" fmla="*/ 274 w 1914"/>
                <a:gd name="T43" fmla="*/ 1384 h 1993"/>
                <a:gd name="T44" fmla="*/ 317 w 1914"/>
                <a:gd name="T45" fmla="*/ 1384 h 1993"/>
                <a:gd name="T46" fmla="*/ 426 w 1914"/>
                <a:gd name="T47" fmla="*/ 1437 h 1993"/>
                <a:gd name="T48" fmla="*/ 421 w 1914"/>
                <a:gd name="T49" fmla="*/ 1369 h 1993"/>
                <a:gd name="T50" fmla="*/ 421 w 1914"/>
                <a:gd name="T51" fmla="*/ 1315 h 1993"/>
                <a:gd name="T52" fmla="*/ 490 w 1914"/>
                <a:gd name="T53" fmla="*/ 1315 h 1993"/>
                <a:gd name="T54" fmla="*/ 608 w 1914"/>
                <a:gd name="T55" fmla="*/ 1315 h 1993"/>
                <a:gd name="T56" fmla="*/ 613 w 1914"/>
                <a:gd name="T57" fmla="*/ 1097 h 1993"/>
                <a:gd name="T58" fmla="*/ 442 w 1914"/>
                <a:gd name="T59" fmla="*/ 1084 h 1993"/>
                <a:gd name="T60" fmla="*/ 458 w 1914"/>
                <a:gd name="T61" fmla="*/ 742 h 1993"/>
                <a:gd name="T62" fmla="*/ 514 w 1914"/>
                <a:gd name="T63" fmla="*/ 460 h 1993"/>
                <a:gd name="T64" fmla="*/ 741 w 1914"/>
                <a:gd name="T65" fmla="*/ 289 h 1993"/>
                <a:gd name="T66" fmla="*/ 829 w 1914"/>
                <a:gd name="T67" fmla="*/ 174 h 1993"/>
                <a:gd name="T68" fmla="*/ 856 w 1914"/>
                <a:gd name="T69" fmla="*/ 265 h 1993"/>
                <a:gd name="T70" fmla="*/ 693 w 1914"/>
                <a:gd name="T71" fmla="*/ 478 h 1993"/>
                <a:gd name="T72" fmla="*/ 717 w 1914"/>
                <a:gd name="T73" fmla="*/ 972 h 1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14" h="1993">
                  <a:moveTo>
                    <a:pt x="717" y="972"/>
                  </a:moveTo>
                  <a:cubicBezTo>
                    <a:pt x="717" y="972"/>
                    <a:pt x="720" y="822"/>
                    <a:pt x="786" y="724"/>
                  </a:cubicBezTo>
                  <a:cubicBezTo>
                    <a:pt x="853" y="625"/>
                    <a:pt x="1165" y="166"/>
                    <a:pt x="1288" y="52"/>
                  </a:cubicBezTo>
                  <a:cubicBezTo>
                    <a:pt x="1288" y="52"/>
                    <a:pt x="1306" y="25"/>
                    <a:pt x="1288" y="12"/>
                  </a:cubicBezTo>
                  <a:cubicBezTo>
                    <a:pt x="1288" y="12"/>
                    <a:pt x="1301" y="0"/>
                    <a:pt x="1333" y="29"/>
                  </a:cubicBezTo>
                  <a:cubicBezTo>
                    <a:pt x="1365" y="57"/>
                    <a:pt x="1400" y="113"/>
                    <a:pt x="1437" y="132"/>
                  </a:cubicBezTo>
                  <a:cubicBezTo>
                    <a:pt x="1474" y="150"/>
                    <a:pt x="1778" y="240"/>
                    <a:pt x="1826" y="333"/>
                  </a:cubicBezTo>
                  <a:cubicBezTo>
                    <a:pt x="1874" y="425"/>
                    <a:pt x="1914" y="830"/>
                    <a:pt x="1882" y="1046"/>
                  </a:cubicBezTo>
                  <a:cubicBezTo>
                    <a:pt x="1850" y="1262"/>
                    <a:pt x="1802" y="1466"/>
                    <a:pt x="1717" y="1522"/>
                  </a:cubicBezTo>
                  <a:cubicBezTo>
                    <a:pt x="1626" y="1522"/>
                    <a:pt x="1626" y="1522"/>
                    <a:pt x="1626" y="1522"/>
                  </a:cubicBezTo>
                  <a:cubicBezTo>
                    <a:pt x="1626" y="1522"/>
                    <a:pt x="1685" y="1884"/>
                    <a:pt x="1736" y="1993"/>
                  </a:cubicBezTo>
                  <a:cubicBezTo>
                    <a:pt x="506" y="1993"/>
                    <a:pt x="506" y="1993"/>
                    <a:pt x="506" y="1993"/>
                  </a:cubicBezTo>
                  <a:cubicBezTo>
                    <a:pt x="506" y="1993"/>
                    <a:pt x="528" y="1736"/>
                    <a:pt x="546" y="1651"/>
                  </a:cubicBezTo>
                  <a:cubicBezTo>
                    <a:pt x="546" y="1651"/>
                    <a:pt x="170" y="1809"/>
                    <a:pt x="40" y="1820"/>
                  </a:cubicBezTo>
                  <a:cubicBezTo>
                    <a:pt x="40" y="1820"/>
                    <a:pt x="2" y="1705"/>
                    <a:pt x="0" y="1676"/>
                  </a:cubicBezTo>
                  <a:cubicBezTo>
                    <a:pt x="50" y="1674"/>
                    <a:pt x="50" y="1674"/>
                    <a:pt x="50" y="1674"/>
                  </a:cubicBezTo>
                  <a:cubicBezTo>
                    <a:pt x="104" y="1792"/>
                    <a:pt x="104" y="1792"/>
                    <a:pt x="104" y="1792"/>
                  </a:cubicBezTo>
                  <a:cubicBezTo>
                    <a:pt x="104" y="1792"/>
                    <a:pt x="194" y="1750"/>
                    <a:pt x="160" y="1529"/>
                  </a:cubicBezTo>
                  <a:cubicBezTo>
                    <a:pt x="160" y="1501"/>
                    <a:pt x="160" y="1501"/>
                    <a:pt x="160" y="1501"/>
                  </a:cubicBezTo>
                  <a:cubicBezTo>
                    <a:pt x="410" y="1553"/>
                    <a:pt x="410" y="1553"/>
                    <a:pt x="410" y="1553"/>
                  </a:cubicBezTo>
                  <a:cubicBezTo>
                    <a:pt x="410" y="1553"/>
                    <a:pt x="426" y="1528"/>
                    <a:pt x="400" y="1501"/>
                  </a:cubicBezTo>
                  <a:cubicBezTo>
                    <a:pt x="373" y="1473"/>
                    <a:pt x="274" y="1384"/>
                    <a:pt x="274" y="1384"/>
                  </a:cubicBezTo>
                  <a:cubicBezTo>
                    <a:pt x="317" y="1384"/>
                    <a:pt x="317" y="1384"/>
                    <a:pt x="317" y="1384"/>
                  </a:cubicBezTo>
                  <a:cubicBezTo>
                    <a:pt x="426" y="1437"/>
                    <a:pt x="426" y="1437"/>
                    <a:pt x="426" y="1437"/>
                  </a:cubicBezTo>
                  <a:cubicBezTo>
                    <a:pt x="426" y="1437"/>
                    <a:pt x="458" y="1398"/>
                    <a:pt x="421" y="1369"/>
                  </a:cubicBezTo>
                  <a:cubicBezTo>
                    <a:pt x="384" y="1340"/>
                    <a:pt x="402" y="1328"/>
                    <a:pt x="421" y="1315"/>
                  </a:cubicBezTo>
                  <a:cubicBezTo>
                    <a:pt x="440" y="1302"/>
                    <a:pt x="472" y="1315"/>
                    <a:pt x="490" y="1315"/>
                  </a:cubicBezTo>
                  <a:cubicBezTo>
                    <a:pt x="509" y="1316"/>
                    <a:pt x="608" y="1315"/>
                    <a:pt x="608" y="1315"/>
                  </a:cubicBezTo>
                  <a:cubicBezTo>
                    <a:pt x="613" y="1097"/>
                    <a:pt x="613" y="1097"/>
                    <a:pt x="613" y="1097"/>
                  </a:cubicBezTo>
                  <a:cubicBezTo>
                    <a:pt x="442" y="1084"/>
                    <a:pt x="442" y="1084"/>
                    <a:pt x="442" y="1084"/>
                  </a:cubicBezTo>
                  <a:cubicBezTo>
                    <a:pt x="442" y="1084"/>
                    <a:pt x="458" y="870"/>
                    <a:pt x="458" y="742"/>
                  </a:cubicBezTo>
                  <a:cubicBezTo>
                    <a:pt x="458" y="614"/>
                    <a:pt x="464" y="518"/>
                    <a:pt x="514" y="460"/>
                  </a:cubicBezTo>
                  <a:cubicBezTo>
                    <a:pt x="565" y="401"/>
                    <a:pt x="741" y="289"/>
                    <a:pt x="741" y="289"/>
                  </a:cubicBezTo>
                  <a:cubicBezTo>
                    <a:pt x="829" y="174"/>
                    <a:pt x="829" y="174"/>
                    <a:pt x="829" y="174"/>
                  </a:cubicBezTo>
                  <a:cubicBezTo>
                    <a:pt x="856" y="265"/>
                    <a:pt x="856" y="265"/>
                    <a:pt x="856" y="265"/>
                  </a:cubicBezTo>
                  <a:cubicBezTo>
                    <a:pt x="856" y="265"/>
                    <a:pt x="696" y="414"/>
                    <a:pt x="693" y="478"/>
                  </a:cubicBezTo>
                  <a:cubicBezTo>
                    <a:pt x="690" y="542"/>
                    <a:pt x="648" y="788"/>
                    <a:pt x="717" y="972"/>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0"/>
            <p:cNvSpPr>
              <a:spLocks/>
            </p:cNvSpPr>
            <p:nvPr/>
          </p:nvSpPr>
          <p:spPr bwMode="auto">
            <a:xfrm>
              <a:off x="4333875" y="4995864"/>
              <a:ext cx="1651000" cy="819150"/>
            </a:xfrm>
            <a:custGeom>
              <a:avLst/>
              <a:gdLst>
                <a:gd name="T0" fmla="*/ 363 w 815"/>
                <a:gd name="T1" fmla="*/ 5 h 405"/>
                <a:gd name="T2" fmla="*/ 38 w 815"/>
                <a:gd name="T3" fmla="*/ 5 h 405"/>
                <a:gd name="T4" fmla="*/ 38 w 815"/>
                <a:gd name="T5" fmla="*/ 37 h 405"/>
                <a:gd name="T6" fmla="*/ 328 w 815"/>
                <a:gd name="T7" fmla="*/ 117 h 405"/>
                <a:gd name="T8" fmla="*/ 815 w 815"/>
                <a:gd name="T9" fmla="*/ 405 h 405"/>
                <a:gd name="T10" fmla="*/ 405 w 815"/>
                <a:gd name="T11" fmla="*/ 23 h 405"/>
                <a:gd name="T12" fmla="*/ 363 w 815"/>
                <a:gd name="T13" fmla="*/ 5 h 405"/>
              </a:gdLst>
              <a:ahLst/>
              <a:cxnLst>
                <a:cxn ang="0">
                  <a:pos x="T0" y="T1"/>
                </a:cxn>
                <a:cxn ang="0">
                  <a:pos x="T2" y="T3"/>
                </a:cxn>
                <a:cxn ang="0">
                  <a:pos x="T4" y="T5"/>
                </a:cxn>
                <a:cxn ang="0">
                  <a:pos x="T6" y="T7"/>
                </a:cxn>
                <a:cxn ang="0">
                  <a:pos x="T8" y="T9"/>
                </a:cxn>
                <a:cxn ang="0">
                  <a:pos x="T10" y="T11"/>
                </a:cxn>
                <a:cxn ang="0">
                  <a:pos x="T12" y="T13"/>
                </a:cxn>
              </a:cxnLst>
              <a:rect l="0" t="0" r="r" b="b"/>
              <a:pathLst>
                <a:path w="815" h="405">
                  <a:moveTo>
                    <a:pt x="363" y="5"/>
                  </a:moveTo>
                  <a:cubicBezTo>
                    <a:pt x="38" y="5"/>
                    <a:pt x="38" y="5"/>
                    <a:pt x="38" y="5"/>
                  </a:cubicBezTo>
                  <a:cubicBezTo>
                    <a:pt x="38" y="5"/>
                    <a:pt x="0" y="0"/>
                    <a:pt x="38" y="37"/>
                  </a:cubicBezTo>
                  <a:cubicBezTo>
                    <a:pt x="76" y="74"/>
                    <a:pt x="328" y="117"/>
                    <a:pt x="328" y="117"/>
                  </a:cubicBezTo>
                  <a:cubicBezTo>
                    <a:pt x="815" y="405"/>
                    <a:pt x="815" y="405"/>
                    <a:pt x="815" y="405"/>
                  </a:cubicBezTo>
                  <a:cubicBezTo>
                    <a:pt x="405" y="23"/>
                    <a:pt x="405" y="23"/>
                    <a:pt x="405" y="23"/>
                  </a:cubicBezTo>
                  <a:cubicBezTo>
                    <a:pt x="405" y="23"/>
                    <a:pt x="392" y="5"/>
                    <a:pt x="363" y="5"/>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 name="Rectangle 1"/>
          <p:cNvSpPr/>
          <p:nvPr/>
        </p:nvSpPr>
        <p:spPr>
          <a:xfrm>
            <a:off x="190510" y="1383031"/>
            <a:ext cx="6551424" cy="5355312"/>
          </a:xfrm>
          <a:prstGeom prst="rect">
            <a:avLst/>
          </a:prstGeom>
        </p:spPr>
        <p:txBody>
          <a:bodyPr wrap="square">
            <a:spAutoFit/>
          </a:bodyPr>
          <a:lstStyle/>
          <a:p>
            <a:r>
              <a:rPr lang="en-GB" b="1" dirty="0">
                <a:latin typeface="Agency FB" panose="020B0503020202020204" pitchFamily="34" charset="0"/>
              </a:rPr>
              <a:t>9. Return on Investment: </a:t>
            </a:r>
            <a:endParaRPr lang="en-GB" b="1" dirty="0" smtClean="0">
              <a:latin typeface="Agency FB" panose="020B0503020202020204" pitchFamily="34" charset="0"/>
            </a:endParaRPr>
          </a:p>
          <a:p>
            <a:endParaRPr lang="en-GB" b="1" dirty="0">
              <a:latin typeface="Agency FB" panose="020B0503020202020204" pitchFamily="34" charset="0"/>
            </a:endParaRPr>
          </a:p>
          <a:p>
            <a:r>
              <a:rPr lang="en-GB" dirty="0">
                <a:latin typeface="Agency FB" panose="020B0503020202020204" pitchFamily="34" charset="0"/>
              </a:rPr>
              <a:t>Magazine advertising operates through all stages of the purchase funnel. The most accountable is direct sales. </a:t>
            </a:r>
            <a:endParaRPr lang="en-GB" dirty="0" smtClean="0">
              <a:latin typeface="Agency FB" panose="020B0503020202020204" pitchFamily="34" charset="0"/>
            </a:endParaRPr>
          </a:p>
          <a:p>
            <a:endParaRPr lang="en-GB" dirty="0">
              <a:latin typeface="Agency FB" panose="020B0503020202020204" pitchFamily="34" charset="0"/>
            </a:endParaRPr>
          </a:p>
          <a:p>
            <a:r>
              <a:rPr lang="en-GB" i="1" dirty="0" smtClean="0">
                <a:latin typeface="Agency FB" panose="020B0503020202020204" pitchFamily="34" charset="0"/>
              </a:rPr>
              <a:t>PPA </a:t>
            </a:r>
            <a:r>
              <a:rPr lang="en-GB" i="1" dirty="0">
                <a:latin typeface="Agency FB" panose="020B0503020202020204" pitchFamily="34" charset="0"/>
              </a:rPr>
              <a:t>Magonomics </a:t>
            </a:r>
            <a:r>
              <a:rPr lang="en-GB" dirty="0">
                <a:latin typeface="Agency FB" panose="020B0503020202020204" pitchFamily="34" charset="0"/>
              </a:rPr>
              <a:t>analysed econometric data from 77 real-life multi-media advertising campaigns. </a:t>
            </a:r>
            <a:r>
              <a:rPr lang="en-GB" dirty="0" smtClean="0">
                <a:latin typeface="Agency FB" panose="020B0503020202020204" pitchFamily="34" charset="0"/>
              </a:rPr>
              <a:t>In </a:t>
            </a:r>
            <a:r>
              <a:rPr lang="en-GB" dirty="0">
                <a:latin typeface="Agency FB" panose="020B0503020202020204" pitchFamily="34" charset="0"/>
              </a:rPr>
              <a:t>effect, 77 econometric case studies.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Of all the paid-for media channels used in those campaigns, </a:t>
            </a:r>
            <a:r>
              <a:rPr lang="en-GB" b="1" dirty="0">
                <a:latin typeface="Agency FB" panose="020B0503020202020204" pitchFamily="34" charset="0"/>
              </a:rPr>
              <a:t>printed magazine advertising delivered the highest Return on Investment:</a:t>
            </a:r>
            <a:r>
              <a:rPr lang="en-GB" dirty="0">
                <a:latin typeface="Agency FB" panose="020B0503020202020204" pitchFamily="34" charset="0"/>
              </a:rPr>
              <a:t> @ 11% higher than TV and @ 22% higher than online.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And the potential for more is huge. Diminishing Returns Curve analysis identified that brands could at least double their investment in magazine advertising before its ROI dropped to that of its nearest alternative.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And magazines work hard to bring the best out of other media. The impacts of TV, Internet and Outdoor adverts are all amplified among audiences who have also seen magazine adverts. </a:t>
            </a:r>
            <a:r>
              <a:rPr lang="en-GB" i="1" dirty="0" smtClean="0">
                <a:latin typeface="Agency FB" panose="020B0503020202020204" pitchFamily="34" charset="0"/>
              </a:rPr>
              <a:t>IPC AdSense </a:t>
            </a:r>
            <a:endParaRPr lang="en-GB" i="1" dirty="0">
              <a:latin typeface="Agency FB" panose="020B0503020202020204" pitchFamily="34" charset="0"/>
            </a:endParaRPr>
          </a:p>
        </p:txBody>
      </p:sp>
      <p:sp>
        <p:nvSpPr>
          <p:cNvPr id="3" name="Rectangle 2"/>
          <p:cNvSpPr/>
          <p:nvPr/>
        </p:nvSpPr>
        <p:spPr>
          <a:xfrm>
            <a:off x="143508" y="434565"/>
            <a:ext cx="3268844" cy="523220"/>
          </a:xfrm>
          <a:prstGeom prst="rect">
            <a:avLst/>
          </a:prstGeom>
        </p:spPr>
        <p:txBody>
          <a:bodyPr wrap="none">
            <a:spAutoFit/>
          </a:bodyPr>
          <a:lstStyle/>
          <a:p>
            <a:r>
              <a:rPr lang="en-GB" sz="2800" b="1" dirty="0">
                <a:latin typeface="Agency FB" panose="020B0503020202020204" pitchFamily="34" charset="0"/>
              </a:rPr>
              <a:t>9. Return on </a:t>
            </a:r>
            <a:r>
              <a:rPr lang="en-GB" sz="2800" b="1" dirty="0" smtClean="0">
                <a:latin typeface="Agency FB" panose="020B0503020202020204" pitchFamily="34" charset="0"/>
              </a:rPr>
              <a:t>Investment </a:t>
            </a:r>
            <a:endParaRPr lang="en-GB" sz="2800" b="1" dirty="0">
              <a:latin typeface="Agency FB" panose="020B0503020202020204" pitchFamily="34" charset="0"/>
            </a:endParaRPr>
          </a:p>
        </p:txBody>
      </p:sp>
    </p:spTree>
    <p:extLst>
      <p:ext uri="{BB962C8B-B14F-4D97-AF65-F5344CB8AC3E}">
        <p14:creationId xmlns:p14="http://schemas.microsoft.com/office/powerpoint/2010/main" val="3393850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right)">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flipH="1">
            <a:off x="0" y="-13816"/>
            <a:ext cx="9144000" cy="700426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 name="Freeform 6"/>
          <p:cNvSpPr>
            <a:spLocks/>
          </p:cNvSpPr>
          <p:nvPr/>
        </p:nvSpPr>
        <p:spPr bwMode="auto">
          <a:xfrm flipH="1">
            <a:off x="0" y="2298954"/>
            <a:ext cx="9144000" cy="4676709"/>
          </a:xfrm>
          <a:custGeom>
            <a:avLst/>
            <a:gdLst>
              <a:gd name="T0" fmla="*/ 0 w 11256"/>
              <a:gd name="T1" fmla="*/ 5400 h 5411"/>
              <a:gd name="T2" fmla="*/ 0 w 11256"/>
              <a:gd name="T3" fmla="*/ 5310 h 5411"/>
              <a:gd name="T4" fmla="*/ 11256 w 11256"/>
              <a:gd name="T5" fmla="*/ 0 h 5411"/>
              <a:gd name="T6" fmla="*/ 11256 w 11256"/>
              <a:gd name="T7" fmla="*/ 5411 h 5411"/>
              <a:gd name="T8" fmla="*/ 0 w 11256"/>
              <a:gd name="T9" fmla="*/ 5400 h 5411"/>
            </a:gdLst>
            <a:ahLst/>
            <a:cxnLst>
              <a:cxn ang="0">
                <a:pos x="T0" y="T1"/>
              </a:cxn>
              <a:cxn ang="0">
                <a:pos x="T2" y="T3"/>
              </a:cxn>
              <a:cxn ang="0">
                <a:pos x="T4" y="T5"/>
              </a:cxn>
              <a:cxn ang="0">
                <a:pos x="T6" y="T7"/>
              </a:cxn>
              <a:cxn ang="0">
                <a:pos x="T8" y="T9"/>
              </a:cxn>
            </a:cxnLst>
            <a:rect l="0" t="0" r="r" b="b"/>
            <a:pathLst>
              <a:path w="11256" h="5411">
                <a:moveTo>
                  <a:pt x="0" y="5400"/>
                </a:moveTo>
                <a:lnTo>
                  <a:pt x="0" y="5310"/>
                </a:lnTo>
                <a:lnTo>
                  <a:pt x="11256" y="0"/>
                </a:lnTo>
                <a:lnTo>
                  <a:pt x="11256" y="5411"/>
                </a:lnTo>
                <a:lnTo>
                  <a:pt x="0" y="540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0" name="Rectangle 69"/>
          <p:cNvSpPr/>
          <p:nvPr/>
        </p:nvSpPr>
        <p:spPr>
          <a:xfrm>
            <a:off x="-508" y="344763"/>
            <a:ext cx="8784976" cy="6648633"/>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72" name="Group 71"/>
          <p:cNvGrpSpPr/>
          <p:nvPr/>
        </p:nvGrpSpPr>
        <p:grpSpPr>
          <a:xfrm>
            <a:off x="5599229" y="3609020"/>
            <a:ext cx="3633900" cy="3398959"/>
            <a:chOff x="4653532" y="2243484"/>
            <a:chExt cx="4903155" cy="4912662"/>
          </a:xfrm>
        </p:grpSpPr>
        <p:sp>
          <p:nvSpPr>
            <p:cNvPr id="35" name="Freeform 7"/>
            <p:cNvSpPr>
              <a:spLocks/>
            </p:cNvSpPr>
            <p:nvPr/>
          </p:nvSpPr>
          <p:spPr bwMode="auto">
            <a:xfrm flipH="1">
              <a:off x="4755519" y="5090477"/>
              <a:ext cx="3998236" cy="2065669"/>
            </a:xfrm>
            <a:custGeom>
              <a:avLst/>
              <a:gdLst>
                <a:gd name="T0" fmla="*/ 1091 w 1957"/>
                <a:gd name="T1" fmla="*/ 251 h 1011"/>
                <a:gd name="T2" fmla="*/ 1192 w 1957"/>
                <a:gd name="T3" fmla="*/ 233 h 1011"/>
                <a:gd name="T4" fmla="*/ 1576 w 1957"/>
                <a:gd name="T5" fmla="*/ 118 h 1011"/>
                <a:gd name="T6" fmla="*/ 1818 w 1957"/>
                <a:gd name="T7" fmla="*/ 60 h 1011"/>
                <a:gd name="T8" fmla="*/ 1936 w 1957"/>
                <a:gd name="T9" fmla="*/ 264 h 1011"/>
                <a:gd name="T10" fmla="*/ 1708 w 1957"/>
                <a:gd name="T11" fmla="*/ 592 h 1011"/>
                <a:gd name="T12" fmla="*/ 1634 w 1957"/>
                <a:gd name="T13" fmla="*/ 739 h 1011"/>
                <a:gd name="T14" fmla="*/ 1625 w 1957"/>
                <a:gd name="T15" fmla="*/ 868 h 1011"/>
                <a:gd name="T16" fmla="*/ 1595 w 1957"/>
                <a:gd name="T17" fmla="*/ 910 h 1011"/>
                <a:gd name="T18" fmla="*/ 1312 w 1957"/>
                <a:gd name="T19" fmla="*/ 974 h 1011"/>
                <a:gd name="T20" fmla="*/ 955 w 1957"/>
                <a:gd name="T21" fmla="*/ 923 h 1011"/>
                <a:gd name="T22" fmla="*/ 890 w 1957"/>
                <a:gd name="T23" fmla="*/ 883 h 1011"/>
                <a:gd name="T24" fmla="*/ 245 w 1957"/>
                <a:gd name="T25" fmla="*/ 880 h 1011"/>
                <a:gd name="T26" fmla="*/ 0 w 1957"/>
                <a:gd name="T27" fmla="*/ 646 h 1011"/>
                <a:gd name="T28" fmla="*/ 40 w 1957"/>
                <a:gd name="T29" fmla="*/ 316 h 1011"/>
                <a:gd name="T30" fmla="*/ 112 w 1957"/>
                <a:gd name="T31" fmla="*/ 0 h 1011"/>
                <a:gd name="T32" fmla="*/ 982 w 1957"/>
                <a:gd name="T33" fmla="*/ 76 h 1011"/>
                <a:gd name="T34" fmla="*/ 1133 w 1957"/>
                <a:gd name="T35" fmla="*/ 123 h 1011"/>
                <a:gd name="T36" fmla="*/ 1091 w 1957"/>
                <a:gd name="T37" fmla="*/ 251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7" h="1011">
                  <a:moveTo>
                    <a:pt x="1091" y="251"/>
                  </a:moveTo>
                  <a:cubicBezTo>
                    <a:pt x="1192" y="233"/>
                    <a:pt x="1192" y="233"/>
                    <a:pt x="1192" y="233"/>
                  </a:cubicBezTo>
                  <a:cubicBezTo>
                    <a:pt x="1192" y="233"/>
                    <a:pt x="1453" y="163"/>
                    <a:pt x="1576" y="118"/>
                  </a:cubicBezTo>
                  <a:cubicBezTo>
                    <a:pt x="1698" y="73"/>
                    <a:pt x="1778" y="31"/>
                    <a:pt x="1818" y="60"/>
                  </a:cubicBezTo>
                  <a:cubicBezTo>
                    <a:pt x="1858" y="89"/>
                    <a:pt x="1957" y="202"/>
                    <a:pt x="1936" y="264"/>
                  </a:cubicBezTo>
                  <a:cubicBezTo>
                    <a:pt x="1914" y="326"/>
                    <a:pt x="1890" y="373"/>
                    <a:pt x="1708" y="592"/>
                  </a:cubicBezTo>
                  <a:cubicBezTo>
                    <a:pt x="1525" y="811"/>
                    <a:pt x="1634" y="739"/>
                    <a:pt x="1634" y="739"/>
                  </a:cubicBezTo>
                  <a:cubicBezTo>
                    <a:pt x="1625" y="868"/>
                    <a:pt x="1625" y="868"/>
                    <a:pt x="1625" y="868"/>
                  </a:cubicBezTo>
                  <a:cubicBezTo>
                    <a:pt x="1595" y="910"/>
                    <a:pt x="1595" y="910"/>
                    <a:pt x="1595" y="910"/>
                  </a:cubicBezTo>
                  <a:cubicBezTo>
                    <a:pt x="1595" y="910"/>
                    <a:pt x="1480" y="1011"/>
                    <a:pt x="1312" y="974"/>
                  </a:cubicBezTo>
                  <a:cubicBezTo>
                    <a:pt x="1144" y="937"/>
                    <a:pt x="1019" y="963"/>
                    <a:pt x="955" y="923"/>
                  </a:cubicBezTo>
                  <a:cubicBezTo>
                    <a:pt x="890" y="883"/>
                    <a:pt x="890" y="883"/>
                    <a:pt x="890" y="883"/>
                  </a:cubicBezTo>
                  <a:cubicBezTo>
                    <a:pt x="890" y="883"/>
                    <a:pt x="379" y="868"/>
                    <a:pt x="245" y="880"/>
                  </a:cubicBezTo>
                  <a:cubicBezTo>
                    <a:pt x="111" y="892"/>
                    <a:pt x="0" y="646"/>
                    <a:pt x="0" y="646"/>
                  </a:cubicBezTo>
                  <a:cubicBezTo>
                    <a:pt x="40" y="316"/>
                    <a:pt x="40" y="316"/>
                    <a:pt x="40" y="316"/>
                  </a:cubicBezTo>
                  <a:cubicBezTo>
                    <a:pt x="112" y="0"/>
                    <a:pt x="112" y="0"/>
                    <a:pt x="112" y="0"/>
                  </a:cubicBezTo>
                  <a:cubicBezTo>
                    <a:pt x="982" y="76"/>
                    <a:pt x="982" y="76"/>
                    <a:pt x="982" y="76"/>
                  </a:cubicBezTo>
                  <a:cubicBezTo>
                    <a:pt x="1133" y="123"/>
                    <a:pt x="1133" y="123"/>
                    <a:pt x="1133" y="123"/>
                  </a:cubicBezTo>
                  <a:lnTo>
                    <a:pt x="1091" y="251"/>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 name="Freeform 8"/>
            <p:cNvSpPr>
              <a:spLocks/>
            </p:cNvSpPr>
            <p:nvPr/>
          </p:nvSpPr>
          <p:spPr bwMode="auto">
            <a:xfrm flipH="1">
              <a:off x="5374356" y="6365315"/>
              <a:ext cx="1575613" cy="584265"/>
            </a:xfrm>
            <a:custGeom>
              <a:avLst/>
              <a:gdLst>
                <a:gd name="T0" fmla="*/ 99 w 771"/>
                <a:gd name="T1" fmla="*/ 101 h 286"/>
                <a:gd name="T2" fmla="*/ 10 w 771"/>
                <a:gd name="T3" fmla="*/ 212 h 286"/>
                <a:gd name="T4" fmla="*/ 88 w 771"/>
                <a:gd name="T5" fmla="*/ 170 h 286"/>
                <a:gd name="T6" fmla="*/ 323 w 771"/>
                <a:gd name="T7" fmla="*/ 180 h 286"/>
                <a:gd name="T8" fmla="*/ 668 w 771"/>
                <a:gd name="T9" fmla="*/ 156 h 286"/>
                <a:gd name="T10" fmla="*/ 712 w 771"/>
                <a:gd name="T11" fmla="*/ 286 h 286"/>
                <a:gd name="T12" fmla="*/ 770 w 771"/>
                <a:gd name="T13" fmla="*/ 194 h 286"/>
                <a:gd name="T14" fmla="*/ 754 w 771"/>
                <a:gd name="T15" fmla="*/ 125 h 286"/>
                <a:gd name="T16" fmla="*/ 693 w 771"/>
                <a:gd name="T17" fmla="*/ 93 h 286"/>
                <a:gd name="T18" fmla="*/ 543 w 771"/>
                <a:gd name="T19" fmla="*/ 82 h 286"/>
                <a:gd name="T20" fmla="*/ 519 w 771"/>
                <a:gd name="T21" fmla="*/ 64 h 286"/>
                <a:gd name="T22" fmla="*/ 486 w 771"/>
                <a:gd name="T23" fmla="*/ 53 h 286"/>
                <a:gd name="T24" fmla="*/ 453 w 771"/>
                <a:gd name="T25" fmla="*/ 17 h 286"/>
                <a:gd name="T26" fmla="*/ 323 w 771"/>
                <a:gd name="T27" fmla="*/ 0 h 286"/>
                <a:gd name="T28" fmla="*/ 246 w 771"/>
                <a:gd name="T29" fmla="*/ 92 h 286"/>
                <a:gd name="T30" fmla="*/ 146 w 771"/>
                <a:gd name="T31" fmla="*/ 92 h 286"/>
                <a:gd name="T32" fmla="*/ 99 w 771"/>
                <a:gd name="T33" fmla="*/ 10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1" h="286">
                  <a:moveTo>
                    <a:pt x="99" y="101"/>
                  </a:moveTo>
                  <a:cubicBezTo>
                    <a:pt x="99" y="101"/>
                    <a:pt x="0" y="148"/>
                    <a:pt x="10" y="212"/>
                  </a:cubicBezTo>
                  <a:cubicBezTo>
                    <a:pt x="10" y="212"/>
                    <a:pt x="34" y="154"/>
                    <a:pt x="88" y="170"/>
                  </a:cubicBezTo>
                  <a:cubicBezTo>
                    <a:pt x="142" y="186"/>
                    <a:pt x="235" y="218"/>
                    <a:pt x="323" y="180"/>
                  </a:cubicBezTo>
                  <a:cubicBezTo>
                    <a:pt x="412" y="142"/>
                    <a:pt x="626" y="137"/>
                    <a:pt x="668" y="156"/>
                  </a:cubicBezTo>
                  <a:cubicBezTo>
                    <a:pt x="710" y="176"/>
                    <a:pt x="752" y="242"/>
                    <a:pt x="712" y="286"/>
                  </a:cubicBezTo>
                  <a:cubicBezTo>
                    <a:pt x="712" y="286"/>
                    <a:pt x="769" y="264"/>
                    <a:pt x="770" y="194"/>
                  </a:cubicBezTo>
                  <a:cubicBezTo>
                    <a:pt x="771" y="125"/>
                    <a:pt x="754" y="125"/>
                    <a:pt x="754" y="125"/>
                  </a:cubicBezTo>
                  <a:cubicBezTo>
                    <a:pt x="693" y="93"/>
                    <a:pt x="693" y="93"/>
                    <a:pt x="693" y="93"/>
                  </a:cubicBezTo>
                  <a:cubicBezTo>
                    <a:pt x="543" y="82"/>
                    <a:pt x="543" y="82"/>
                    <a:pt x="543" y="82"/>
                  </a:cubicBezTo>
                  <a:cubicBezTo>
                    <a:pt x="519" y="64"/>
                    <a:pt x="519" y="64"/>
                    <a:pt x="519" y="64"/>
                  </a:cubicBezTo>
                  <a:cubicBezTo>
                    <a:pt x="486" y="53"/>
                    <a:pt x="486" y="53"/>
                    <a:pt x="486" y="53"/>
                  </a:cubicBezTo>
                  <a:cubicBezTo>
                    <a:pt x="453" y="17"/>
                    <a:pt x="453" y="17"/>
                    <a:pt x="453" y="17"/>
                  </a:cubicBezTo>
                  <a:cubicBezTo>
                    <a:pt x="323" y="0"/>
                    <a:pt x="323" y="0"/>
                    <a:pt x="323" y="0"/>
                  </a:cubicBezTo>
                  <a:cubicBezTo>
                    <a:pt x="323" y="0"/>
                    <a:pt x="250" y="86"/>
                    <a:pt x="246" y="92"/>
                  </a:cubicBezTo>
                  <a:cubicBezTo>
                    <a:pt x="242" y="98"/>
                    <a:pt x="146" y="92"/>
                    <a:pt x="146" y="92"/>
                  </a:cubicBezTo>
                  <a:lnTo>
                    <a:pt x="99" y="1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 name="Freeform 9"/>
            <p:cNvSpPr>
              <a:spLocks/>
            </p:cNvSpPr>
            <p:nvPr/>
          </p:nvSpPr>
          <p:spPr bwMode="auto">
            <a:xfrm flipH="1">
              <a:off x="4653532" y="6299628"/>
              <a:ext cx="829725" cy="686252"/>
            </a:xfrm>
            <a:custGeom>
              <a:avLst/>
              <a:gdLst>
                <a:gd name="T0" fmla="*/ 11 w 406"/>
                <a:gd name="T1" fmla="*/ 97 h 336"/>
                <a:gd name="T2" fmla="*/ 61 w 406"/>
                <a:gd name="T3" fmla="*/ 47 h 336"/>
                <a:gd name="T4" fmla="*/ 107 w 406"/>
                <a:gd name="T5" fmla="*/ 0 h 336"/>
                <a:gd name="T6" fmla="*/ 137 w 406"/>
                <a:gd name="T7" fmla="*/ 4 h 336"/>
                <a:gd name="T8" fmla="*/ 164 w 406"/>
                <a:gd name="T9" fmla="*/ 3 h 336"/>
                <a:gd name="T10" fmla="*/ 199 w 406"/>
                <a:gd name="T11" fmla="*/ 17 h 336"/>
                <a:gd name="T12" fmla="*/ 217 w 406"/>
                <a:gd name="T13" fmla="*/ 25 h 336"/>
                <a:gd name="T14" fmla="*/ 240 w 406"/>
                <a:gd name="T15" fmla="*/ 25 h 336"/>
                <a:gd name="T16" fmla="*/ 267 w 406"/>
                <a:gd name="T17" fmla="*/ 41 h 336"/>
                <a:gd name="T18" fmla="*/ 300 w 406"/>
                <a:gd name="T19" fmla="*/ 25 h 336"/>
                <a:gd name="T20" fmla="*/ 404 w 406"/>
                <a:gd name="T21" fmla="*/ 114 h 336"/>
                <a:gd name="T22" fmla="*/ 24 w 406"/>
                <a:gd name="T23" fmla="*/ 276 h 336"/>
                <a:gd name="T24" fmla="*/ 11 w 406"/>
                <a:gd name="T25" fmla="*/ 214 h 336"/>
                <a:gd name="T26" fmla="*/ 0 w 406"/>
                <a:gd name="T27" fmla="*/ 175 h 336"/>
                <a:gd name="T28" fmla="*/ 11 w 406"/>
                <a:gd name="T29" fmla="*/ 97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6" h="336">
                  <a:moveTo>
                    <a:pt x="11" y="97"/>
                  </a:moveTo>
                  <a:cubicBezTo>
                    <a:pt x="61" y="47"/>
                    <a:pt x="61" y="47"/>
                    <a:pt x="61" y="47"/>
                  </a:cubicBezTo>
                  <a:cubicBezTo>
                    <a:pt x="107" y="0"/>
                    <a:pt x="107" y="0"/>
                    <a:pt x="107" y="0"/>
                  </a:cubicBezTo>
                  <a:cubicBezTo>
                    <a:pt x="137" y="4"/>
                    <a:pt x="137" y="4"/>
                    <a:pt x="137" y="4"/>
                  </a:cubicBezTo>
                  <a:cubicBezTo>
                    <a:pt x="164" y="3"/>
                    <a:pt x="164" y="3"/>
                    <a:pt x="164" y="3"/>
                  </a:cubicBezTo>
                  <a:cubicBezTo>
                    <a:pt x="199" y="17"/>
                    <a:pt x="199" y="17"/>
                    <a:pt x="199" y="17"/>
                  </a:cubicBezTo>
                  <a:cubicBezTo>
                    <a:pt x="217" y="25"/>
                    <a:pt x="217" y="25"/>
                    <a:pt x="217" y="25"/>
                  </a:cubicBezTo>
                  <a:cubicBezTo>
                    <a:pt x="240" y="25"/>
                    <a:pt x="240" y="25"/>
                    <a:pt x="240" y="25"/>
                  </a:cubicBezTo>
                  <a:cubicBezTo>
                    <a:pt x="267" y="41"/>
                    <a:pt x="267" y="41"/>
                    <a:pt x="267" y="41"/>
                  </a:cubicBezTo>
                  <a:cubicBezTo>
                    <a:pt x="300" y="25"/>
                    <a:pt x="300" y="25"/>
                    <a:pt x="300" y="25"/>
                  </a:cubicBezTo>
                  <a:cubicBezTo>
                    <a:pt x="300" y="25"/>
                    <a:pt x="406" y="72"/>
                    <a:pt x="404" y="114"/>
                  </a:cubicBezTo>
                  <a:cubicBezTo>
                    <a:pt x="402" y="156"/>
                    <a:pt x="228" y="336"/>
                    <a:pt x="24" y="276"/>
                  </a:cubicBezTo>
                  <a:cubicBezTo>
                    <a:pt x="11" y="214"/>
                    <a:pt x="11" y="214"/>
                    <a:pt x="11" y="214"/>
                  </a:cubicBezTo>
                  <a:cubicBezTo>
                    <a:pt x="0" y="175"/>
                    <a:pt x="0" y="175"/>
                    <a:pt x="0" y="175"/>
                  </a:cubicBezTo>
                  <a:lnTo>
                    <a:pt x="11" y="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 name="Freeform 10"/>
            <p:cNvSpPr>
              <a:spLocks/>
            </p:cNvSpPr>
            <p:nvPr/>
          </p:nvSpPr>
          <p:spPr bwMode="auto">
            <a:xfrm flipH="1">
              <a:off x="7020841" y="3208039"/>
              <a:ext cx="1687971" cy="2227292"/>
            </a:xfrm>
            <a:custGeom>
              <a:avLst/>
              <a:gdLst>
                <a:gd name="T0" fmla="*/ 631 w 826"/>
                <a:gd name="T1" fmla="*/ 236 h 1090"/>
                <a:gd name="T2" fmla="*/ 461 w 826"/>
                <a:gd name="T3" fmla="*/ 116 h 1090"/>
                <a:gd name="T4" fmla="*/ 111 w 826"/>
                <a:gd name="T5" fmla="*/ 0 h 1090"/>
                <a:gd name="T6" fmla="*/ 0 w 826"/>
                <a:gd name="T7" fmla="*/ 290 h 1090"/>
                <a:gd name="T8" fmla="*/ 28 w 826"/>
                <a:gd name="T9" fmla="*/ 639 h 1090"/>
                <a:gd name="T10" fmla="*/ 74 w 826"/>
                <a:gd name="T11" fmla="*/ 1090 h 1090"/>
                <a:gd name="T12" fmla="*/ 801 w 826"/>
                <a:gd name="T13" fmla="*/ 981 h 1090"/>
                <a:gd name="T14" fmla="*/ 826 w 826"/>
                <a:gd name="T15" fmla="*/ 656 h 1090"/>
                <a:gd name="T16" fmla="*/ 711 w 826"/>
                <a:gd name="T17" fmla="*/ 423 h 1090"/>
                <a:gd name="T18" fmla="*/ 631 w 826"/>
                <a:gd name="T19" fmla="*/ 236 h 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6" h="1090">
                  <a:moveTo>
                    <a:pt x="631" y="236"/>
                  </a:moveTo>
                  <a:cubicBezTo>
                    <a:pt x="461" y="116"/>
                    <a:pt x="461" y="116"/>
                    <a:pt x="461" y="116"/>
                  </a:cubicBezTo>
                  <a:cubicBezTo>
                    <a:pt x="111" y="0"/>
                    <a:pt x="111" y="0"/>
                    <a:pt x="111" y="0"/>
                  </a:cubicBezTo>
                  <a:cubicBezTo>
                    <a:pt x="0" y="290"/>
                    <a:pt x="0" y="290"/>
                    <a:pt x="0" y="290"/>
                  </a:cubicBezTo>
                  <a:cubicBezTo>
                    <a:pt x="28" y="639"/>
                    <a:pt x="28" y="639"/>
                    <a:pt x="28" y="639"/>
                  </a:cubicBezTo>
                  <a:cubicBezTo>
                    <a:pt x="74" y="1090"/>
                    <a:pt x="74" y="1090"/>
                    <a:pt x="74" y="1090"/>
                  </a:cubicBezTo>
                  <a:cubicBezTo>
                    <a:pt x="801" y="981"/>
                    <a:pt x="801" y="981"/>
                    <a:pt x="801" y="981"/>
                  </a:cubicBezTo>
                  <a:cubicBezTo>
                    <a:pt x="826" y="656"/>
                    <a:pt x="826" y="656"/>
                    <a:pt x="826" y="656"/>
                  </a:cubicBezTo>
                  <a:cubicBezTo>
                    <a:pt x="826" y="656"/>
                    <a:pt x="706" y="431"/>
                    <a:pt x="711" y="423"/>
                  </a:cubicBezTo>
                  <a:cubicBezTo>
                    <a:pt x="716" y="415"/>
                    <a:pt x="631" y="236"/>
                    <a:pt x="631" y="236"/>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 name="Freeform 11"/>
            <p:cNvSpPr>
              <a:spLocks/>
            </p:cNvSpPr>
            <p:nvPr/>
          </p:nvSpPr>
          <p:spPr bwMode="auto">
            <a:xfrm flipH="1">
              <a:off x="7059734" y="4877860"/>
              <a:ext cx="1694021" cy="1172851"/>
            </a:xfrm>
            <a:custGeom>
              <a:avLst/>
              <a:gdLst>
                <a:gd name="T0" fmla="*/ 729 w 829"/>
                <a:gd name="T1" fmla="*/ 261 h 574"/>
                <a:gd name="T2" fmla="*/ 581 w 829"/>
                <a:gd name="T3" fmla="*/ 368 h 574"/>
                <a:gd name="T4" fmla="*/ 104 w 829"/>
                <a:gd name="T5" fmla="*/ 505 h 574"/>
                <a:gd name="T6" fmla="*/ 0 w 829"/>
                <a:gd name="T7" fmla="*/ 209 h 574"/>
                <a:gd name="T8" fmla="*/ 56 w 829"/>
                <a:gd name="T9" fmla="*/ 0 h 574"/>
                <a:gd name="T10" fmla="*/ 829 w 829"/>
                <a:gd name="T11" fmla="*/ 85 h 574"/>
                <a:gd name="T12" fmla="*/ 729 w 829"/>
                <a:gd name="T13" fmla="*/ 261 h 574"/>
              </a:gdLst>
              <a:ahLst/>
              <a:cxnLst>
                <a:cxn ang="0">
                  <a:pos x="T0" y="T1"/>
                </a:cxn>
                <a:cxn ang="0">
                  <a:pos x="T2" y="T3"/>
                </a:cxn>
                <a:cxn ang="0">
                  <a:pos x="T4" y="T5"/>
                </a:cxn>
                <a:cxn ang="0">
                  <a:pos x="T6" y="T7"/>
                </a:cxn>
                <a:cxn ang="0">
                  <a:pos x="T8" y="T9"/>
                </a:cxn>
                <a:cxn ang="0">
                  <a:pos x="T10" y="T11"/>
                </a:cxn>
                <a:cxn ang="0">
                  <a:pos x="T12" y="T13"/>
                </a:cxn>
              </a:cxnLst>
              <a:rect l="0" t="0" r="r" b="b"/>
              <a:pathLst>
                <a:path w="829" h="574">
                  <a:moveTo>
                    <a:pt x="729" y="261"/>
                  </a:moveTo>
                  <a:cubicBezTo>
                    <a:pt x="729" y="261"/>
                    <a:pt x="629" y="293"/>
                    <a:pt x="581" y="368"/>
                  </a:cubicBezTo>
                  <a:cubicBezTo>
                    <a:pt x="533" y="443"/>
                    <a:pt x="181" y="574"/>
                    <a:pt x="104" y="505"/>
                  </a:cubicBezTo>
                  <a:cubicBezTo>
                    <a:pt x="26" y="435"/>
                    <a:pt x="0" y="209"/>
                    <a:pt x="0" y="209"/>
                  </a:cubicBezTo>
                  <a:cubicBezTo>
                    <a:pt x="56" y="0"/>
                    <a:pt x="56" y="0"/>
                    <a:pt x="56" y="0"/>
                  </a:cubicBezTo>
                  <a:cubicBezTo>
                    <a:pt x="829" y="85"/>
                    <a:pt x="829" y="85"/>
                    <a:pt x="829" y="85"/>
                  </a:cubicBezTo>
                  <a:lnTo>
                    <a:pt x="729" y="261"/>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 name="Freeform 12"/>
            <p:cNvSpPr>
              <a:spLocks/>
            </p:cNvSpPr>
            <p:nvPr/>
          </p:nvSpPr>
          <p:spPr bwMode="auto">
            <a:xfrm flipH="1">
              <a:off x="5832433" y="6317778"/>
              <a:ext cx="915290" cy="345719"/>
            </a:xfrm>
            <a:custGeom>
              <a:avLst/>
              <a:gdLst>
                <a:gd name="T0" fmla="*/ 448 w 448"/>
                <a:gd name="T1" fmla="*/ 104 h 169"/>
                <a:gd name="T2" fmla="*/ 279 w 448"/>
                <a:gd name="T3" fmla="*/ 124 h 169"/>
                <a:gd name="T4" fmla="*/ 0 w 448"/>
                <a:gd name="T5" fmla="*/ 124 h 169"/>
                <a:gd name="T6" fmla="*/ 194 w 448"/>
                <a:gd name="T7" fmla="*/ 13 h 169"/>
                <a:gd name="T8" fmla="*/ 322 w 448"/>
                <a:gd name="T9" fmla="*/ 18 h 169"/>
                <a:gd name="T10" fmla="*/ 358 w 448"/>
                <a:gd name="T11" fmla="*/ 40 h 169"/>
                <a:gd name="T12" fmla="*/ 284 w 448"/>
                <a:gd name="T13" fmla="*/ 49 h 169"/>
                <a:gd name="T14" fmla="*/ 311 w 448"/>
                <a:gd name="T15" fmla="*/ 61 h 169"/>
                <a:gd name="T16" fmla="*/ 375 w 448"/>
                <a:gd name="T17" fmla="*/ 60 h 169"/>
                <a:gd name="T18" fmla="*/ 391 w 448"/>
                <a:gd name="T19" fmla="*/ 78 h 169"/>
                <a:gd name="T20" fmla="*/ 351 w 448"/>
                <a:gd name="T21" fmla="*/ 78 h 169"/>
                <a:gd name="T22" fmla="*/ 362 w 448"/>
                <a:gd name="T23" fmla="*/ 89 h 169"/>
                <a:gd name="T24" fmla="*/ 422 w 448"/>
                <a:gd name="T25" fmla="*/ 85 h 169"/>
                <a:gd name="T26" fmla="*/ 448 w 448"/>
                <a:gd name="T27" fmla="*/ 10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8" h="169">
                  <a:moveTo>
                    <a:pt x="448" y="104"/>
                  </a:moveTo>
                  <a:cubicBezTo>
                    <a:pt x="448" y="104"/>
                    <a:pt x="316" y="109"/>
                    <a:pt x="279" y="124"/>
                  </a:cubicBezTo>
                  <a:cubicBezTo>
                    <a:pt x="242" y="138"/>
                    <a:pt x="99" y="169"/>
                    <a:pt x="0" y="124"/>
                  </a:cubicBezTo>
                  <a:cubicBezTo>
                    <a:pt x="194" y="13"/>
                    <a:pt x="194" y="13"/>
                    <a:pt x="194" y="13"/>
                  </a:cubicBezTo>
                  <a:cubicBezTo>
                    <a:pt x="194" y="13"/>
                    <a:pt x="298" y="0"/>
                    <a:pt x="322" y="18"/>
                  </a:cubicBezTo>
                  <a:cubicBezTo>
                    <a:pt x="346" y="37"/>
                    <a:pt x="358" y="40"/>
                    <a:pt x="358" y="40"/>
                  </a:cubicBezTo>
                  <a:cubicBezTo>
                    <a:pt x="284" y="49"/>
                    <a:pt x="284" y="49"/>
                    <a:pt x="284" y="49"/>
                  </a:cubicBezTo>
                  <a:cubicBezTo>
                    <a:pt x="311" y="61"/>
                    <a:pt x="311" y="61"/>
                    <a:pt x="311" y="61"/>
                  </a:cubicBezTo>
                  <a:cubicBezTo>
                    <a:pt x="375" y="60"/>
                    <a:pt x="375" y="60"/>
                    <a:pt x="375" y="60"/>
                  </a:cubicBezTo>
                  <a:cubicBezTo>
                    <a:pt x="391" y="78"/>
                    <a:pt x="391" y="78"/>
                    <a:pt x="391" y="78"/>
                  </a:cubicBezTo>
                  <a:cubicBezTo>
                    <a:pt x="351" y="78"/>
                    <a:pt x="351" y="78"/>
                    <a:pt x="351" y="78"/>
                  </a:cubicBezTo>
                  <a:cubicBezTo>
                    <a:pt x="362" y="89"/>
                    <a:pt x="362" y="89"/>
                    <a:pt x="362" y="89"/>
                  </a:cubicBezTo>
                  <a:cubicBezTo>
                    <a:pt x="422" y="85"/>
                    <a:pt x="422" y="85"/>
                    <a:pt x="422" y="85"/>
                  </a:cubicBezTo>
                  <a:cubicBezTo>
                    <a:pt x="422" y="85"/>
                    <a:pt x="430" y="97"/>
                    <a:pt x="448" y="104"/>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 name="Freeform 13"/>
            <p:cNvSpPr>
              <a:spLocks/>
            </p:cNvSpPr>
            <p:nvPr/>
          </p:nvSpPr>
          <p:spPr bwMode="auto">
            <a:xfrm flipH="1">
              <a:off x="4869606" y="6293578"/>
              <a:ext cx="664644" cy="500428"/>
            </a:xfrm>
            <a:custGeom>
              <a:avLst/>
              <a:gdLst>
                <a:gd name="T0" fmla="*/ 325 w 325"/>
                <a:gd name="T1" fmla="*/ 28 h 245"/>
                <a:gd name="T2" fmla="*/ 265 w 325"/>
                <a:gd name="T3" fmla="*/ 28 h 245"/>
                <a:gd name="T4" fmla="*/ 189 w 325"/>
                <a:gd name="T5" fmla="*/ 160 h 245"/>
                <a:gd name="T6" fmla="*/ 169 w 325"/>
                <a:gd name="T7" fmla="*/ 160 h 245"/>
                <a:gd name="T8" fmla="*/ 242 w 325"/>
                <a:gd name="T9" fmla="*/ 28 h 245"/>
                <a:gd name="T10" fmla="*/ 224 w 325"/>
                <a:gd name="T11" fmla="*/ 20 h 245"/>
                <a:gd name="T12" fmla="*/ 138 w 325"/>
                <a:gd name="T13" fmla="*/ 153 h 245"/>
                <a:gd name="T14" fmla="*/ 124 w 325"/>
                <a:gd name="T15" fmla="*/ 146 h 245"/>
                <a:gd name="T16" fmla="*/ 189 w 325"/>
                <a:gd name="T17" fmla="*/ 6 h 245"/>
                <a:gd name="T18" fmla="*/ 157 w 325"/>
                <a:gd name="T19" fmla="*/ 6 h 245"/>
                <a:gd name="T20" fmla="*/ 78 w 325"/>
                <a:gd name="T21" fmla="*/ 160 h 245"/>
                <a:gd name="T22" fmla="*/ 65 w 325"/>
                <a:gd name="T23" fmla="*/ 150 h 245"/>
                <a:gd name="T24" fmla="*/ 132 w 325"/>
                <a:gd name="T25" fmla="*/ 3 h 245"/>
                <a:gd name="T26" fmla="*/ 86 w 325"/>
                <a:gd name="T27" fmla="*/ 50 h 245"/>
                <a:gd name="T28" fmla="*/ 48 w 325"/>
                <a:gd name="T29" fmla="*/ 128 h 245"/>
                <a:gd name="T30" fmla="*/ 36 w 325"/>
                <a:gd name="T31" fmla="*/ 100 h 245"/>
                <a:gd name="T32" fmla="*/ 0 w 325"/>
                <a:gd name="T33" fmla="*/ 128 h 245"/>
                <a:gd name="T34" fmla="*/ 77 w 325"/>
                <a:gd name="T35" fmla="*/ 229 h 245"/>
                <a:gd name="T36" fmla="*/ 266 w 325"/>
                <a:gd name="T37" fmla="*/ 173 h 245"/>
                <a:gd name="T38" fmla="*/ 325 w 325"/>
                <a:gd name="T39" fmla="*/ 28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5" h="245">
                  <a:moveTo>
                    <a:pt x="325" y="28"/>
                  </a:moveTo>
                  <a:cubicBezTo>
                    <a:pt x="325" y="28"/>
                    <a:pt x="285" y="33"/>
                    <a:pt x="265" y="28"/>
                  </a:cubicBezTo>
                  <a:cubicBezTo>
                    <a:pt x="265" y="28"/>
                    <a:pt x="216" y="85"/>
                    <a:pt x="189" y="160"/>
                  </a:cubicBezTo>
                  <a:cubicBezTo>
                    <a:pt x="169" y="160"/>
                    <a:pt x="169" y="160"/>
                    <a:pt x="169" y="160"/>
                  </a:cubicBezTo>
                  <a:cubicBezTo>
                    <a:pt x="169" y="160"/>
                    <a:pt x="177" y="104"/>
                    <a:pt x="242" y="28"/>
                  </a:cubicBezTo>
                  <a:cubicBezTo>
                    <a:pt x="224" y="20"/>
                    <a:pt x="224" y="20"/>
                    <a:pt x="224" y="20"/>
                  </a:cubicBezTo>
                  <a:cubicBezTo>
                    <a:pt x="224" y="20"/>
                    <a:pt x="149" y="117"/>
                    <a:pt x="138" y="153"/>
                  </a:cubicBezTo>
                  <a:cubicBezTo>
                    <a:pt x="124" y="146"/>
                    <a:pt x="124" y="146"/>
                    <a:pt x="124" y="146"/>
                  </a:cubicBezTo>
                  <a:cubicBezTo>
                    <a:pt x="124" y="146"/>
                    <a:pt x="165" y="46"/>
                    <a:pt x="189" y="6"/>
                  </a:cubicBezTo>
                  <a:cubicBezTo>
                    <a:pt x="189" y="6"/>
                    <a:pt x="162" y="0"/>
                    <a:pt x="157" y="6"/>
                  </a:cubicBezTo>
                  <a:cubicBezTo>
                    <a:pt x="152" y="13"/>
                    <a:pt x="82" y="135"/>
                    <a:pt x="78" y="160"/>
                  </a:cubicBezTo>
                  <a:cubicBezTo>
                    <a:pt x="65" y="150"/>
                    <a:pt x="65" y="150"/>
                    <a:pt x="65" y="150"/>
                  </a:cubicBezTo>
                  <a:cubicBezTo>
                    <a:pt x="65" y="150"/>
                    <a:pt x="113" y="32"/>
                    <a:pt x="132" y="3"/>
                  </a:cubicBezTo>
                  <a:cubicBezTo>
                    <a:pt x="86" y="50"/>
                    <a:pt x="86" y="50"/>
                    <a:pt x="86" y="50"/>
                  </a:cubicBezTo>
                  <a:cubicBezTo>
                    <a:pt x="86" y="50"/>
                    <a:pt x="49" y="109"/>
                    <a:pt x="48" y="128"/>
                  </a:cubicBezTo>
                  <a:cubicBezTo>
                    <a:pt x="36" y="100"/>
                    <a:pt x="36" y="100"/>
                    <a:pt x="36" y="100"/>
                  </a:cubicBezTo>
                  <a:cubicBezTo>
                    <a:pt x="0" y="128"/>
                    <a:pt x="0" y="128"/>
                    <a:pt x="0" y="128"/>
                  </a:cubicBezTo>
                  <a:cubicBezTo>
                    <a:pt x="0" y="128"/>
                    <a:pt x="84" y="176"/>
                    <a:pt x="77" y="229"/>
                  </a:cubicBezTo>
                  <a:cubicBezTo>
                    <a:pt x="77" y="229"/>
                    <a:pt x="176" y="245"/>
                    <a:pt x="266" y="173"/>
                  </a:cubicBezTo>
                  <a:cubicBezTo>
                    <a:pt x="266" y="173"/>
                    <a:pt x="258" y="92"/>
                    <a:pt x="325" y="28"/>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 name="Freeform 14"/>
            <p:cNvSpPr>
              <a:spLocks/>
            </p:cNvSpPr>
            <p:nvPr/>
          </p:nvSpPr>
          <p:spPr bwMode="auto">
            <a:xfrm flipH="1">
              <a:off x="8036389" y="3065430"/>
              <a:ext cx="1520298" cy="3226419"/>
            </a:xfrm>
            <a:custGeom>
              <a:avLst/>
              <a:gdLst>
                <a:gd name="T0" fmla="*/ 543 w 744"/>
                <a:gd name="T1" fmla="*/ 186 h 1579"/>
                <a:gd name="T2" fmla="*/ 650 w 744"/>
                <a:gd name="T3" fmla="*/ 645 h 1579"/>
                <a:gd name="T4" fmla="*/ 684 w 744"/>
                <a:gd name="T5" fmla="*/ 1017 h 1579"/>
                <a:gd name="T6" fmla="*/ 623 w 744"/>
                <a:gd name="T7" fmla="*/ 1142 h 1579"/>
                <a:gd name="T8" fmla="*/ 590 w 744"/>
                <a:gd name="T9" fmla="*/ 1321 h 1579"/>
                <a:gd name="T10" fmla="*/ 64 w 744"/>
                <a:gd name="T11" fmla="*/ 1367 h 1579"/>
                <a:gd name="T12" fmla="*/ 88 w 744"/>
                <a:gd name="T13" fmla="*/ 819 h 1579"/>
                <a:gd name="T14" fmla="*/ 190 w 744"/>
                <a:gd name="T15" fmla="*/ 398 h 1579"/>
                <a:gd name="T16" fmla="*/ 190 w 744"/>
                <a:gd name="T17" fmla="*/ 273 h 1579"/>
                <a:gd name="T18" fmla="*/ 370 w 744"/>
                <a:gd name="T19" fmla="*/ 85 h 1579"/>
                <a:gd name="T20" fmla="*/ 621 w 744"/>
                <a:gd name="T21" fmla="*/ 2 h 1579"/>
                <a:gd name="T22" fmla="*/ 718 w 744"/>
                <a:gd name="T23" fmla="*/ 83 h 1579"/>
                <a:gd name="T24" fmla="*/ 650 w 744"/>
                <a:gd name="T25" fmla="*/ 207 h 1579"/>
                <a:gd name="T26" fmla="*/ 543 w 744"/>
                <a:gd name="T27" fmla="*/ 186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4" h="1579">
                  <a:moveTo>
                    <a:pt x="543" y="186"/>
                  </a:moveTo>
                  <a:cubicBezTo>
                    <a:pt x="543" y="186"/>
                    <a:pt x="556" y="465"/>
                    <a:pt x="650" y="645"/>
                  </a:cubicBezTo>
                  <a:cubicBezTo>
                    <a:pt x="744" y="825"/>
                    <a:pt x="684" y="1017"/>
                    <a:pt x="684" y="1017"/>
                  </a:cubicBezTo>
                  <a:cubicBezTo>
                    <a:pt x="623" y="1142"/>
                    <a:pt x="623" y="1142"/>
                    <a:pt x="623" y="1142"/>
                  </a:cubicBezTo>
                  <a:cubicBezTo>
                    <a:pt x="590" y="1321"/>
                    <a:pt x="590" y="1321"/>
                    <a:pt x="590" y="1321"/>
                  </a:cubicBezTo>
                  <a:cubicBezTo>
                    <a:pt x="590" y="1321"/>
                    <a:pt x="128" y="1579"/>
                    <a:pt x="64" y="1367"/>
                  </a:cubicBezTo>
                  <a:cubicBezTo>
                    <a:pt x="0" y="1155"/>
                    <a:pt x="68" y="932"/>
                    <a:pt x="88" y="819"/>
                  </a:cubicBezTo>
                  <a:cubicBezTo>
                    <a:pt x="108" y="705"/>
                    <a:pt x="96" y="487"/>
                    <a:pt x="190" y="398"/>
                  </a:cubicBezTo>
                  <a:cubicBezTo>
                    <a:pt x="190" y="398"/>
                    <a:pt x="138" y="349"/>
                    <a:pt x="190" y="273"/>
                  </a:cubicBezTo>
                  <a:cubicBezTo>
                    <a:pt x="242" y="197"/>
                    <a:pt x="312" y="135"/>
                    <a:pt x="370" y="85"/>
                  </a:cubicBezTo>
                  <a:cubicBezTo>
                    <a:pt x="428" y="35"/>
                    <a:pt x="565" y="0"/>
                    <a:pt x="621" y="2"/>
                  </a:cubicBezTo>
                  <a:cubicBezTo>
                    <a:pt x="676" y="3"/>
                    <a:pt x="718" y="83"/>
                    <a:pt x="718" y="83"/>
                  </a:cubicBezTo>
                  <a:cubicBezTo>
                    <a:pt x="650" y="207"/>
                    <a:pt x="650" y="207"/>
                    <a:pt x="650" y="207"/>
                  </a:cubicBezTo>
                  <a:lnTo>
                    <a:pt x="543" y="18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 name="Freeform 15"/>
            <p:cNvSpPr>
              <a:spLocks/>
            </p:cNvSpPr>
            <p:nvPr/>
          </p:nvSpPr>
          <p:spPr bwMode="auto">
            <a:xfrm flipH="1">
              <a:off x="6863539" y="3381763"/>
              <a:ext cx="903190" cy="1364724"/>
            </a:xfrm>
            <a:custGeom>
              <a:avLst/>
              <a:gdLst>
                <a:gd name="T0" fmla="*/ 70 w 442"/>
                <a:gd name="T1" fmla="*/ 151 h 668"/>
                <a:gd name="T2" fmla="*/ 156 w 442"/>
                <a:gd name="T3" fmla="*/ 336 h 668"/>
                <a:gd name="T4" fmla="*/ 246 w 442"/>
                <a:gd name="T5" fmla="*/ 596 h 668"/>
                <a:gd name="T6" fmla="*/ 442 w 442"/>
                <a:gd name="T7" fmla="*/ 616 h 668"/>
                <a:gd name="T8" fmla="*/ 384 w 442"/>
                <a:gd name="T9" fmla="*/ 466 h 668"/>
                <a:gd name="T10" fmla="*/ 320 w 442"/>
                <a:gd name="T11" fmla="*/ 172 h 668"/>
                <a:gd name="T12" fmla="*/ 104 w 442"/>
                <a:gd name="T13" fmla="*/ 18 h 668"/>
                <a:gd name="T14" fmla="*/ 0 w 442"/>
                <a:gd name="T15" fmla="*/ 31 h 668"/>
                <a:gd name="T16" fmla="*/ 70 w 442"/>
                <a:gd name="T17" fmla="*/ 151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2" h="668">
                  <a:moveTo>
                    <a:pt x="70" y="151"/>
                  </a:moveTo>
                  <a:cubicBezTo>
                    <a:pt x="70" y="151"/>
                    <a:pt x="118" y="266"/>
                    <a:pt x="156" y="336"/>
                  </a:cubicBezTo>
                  <a:cubicBezTo>
                    <a:pt x="194" y="406"/>
                    <a:pt x="235" y="524"/>
                    <a:pt x="246" y="596"/>
                  </a:cubicBezTo>
                  <a:cubicBezTo>
                    <a:pt x="258" y="668"/>
                    <a:pt x="442" y="616"/>
                    <a:pt x="442" y="616"/>
                  </a:cubicBezTo>
                  <a:cubicBezTo>
                    <a:pt x="442" y="616"/>
                    <a:pt x="398" y="534"/>
                    <a:pt x="384" y="466"/>
                  </a:cubicBezTo>
                  <a:cubicBezTo>
                    <a:pt x="370" y="398"/>
                    <a:pt x="405" y="274"/>
                    <a:pt x="320" y="172"/>
                  </a:cubicBezTo>
                  <a:cubicBezTo>
                    <a:pt x="234" y="70"/>
                    <a:pt x="158" y="36"/>
                    <a:pt x="104" y="18"/>
                  </a:cubicBezTo>
                  <a:cubicBezTo>
                    <a:pt x="50" y="0"/>
                    <a:pt x="0" y="31"/>
                    <a:pt x="0" y="31"/>
                  </a:cubicBezTo>
                  <a:lnTo>
                    <a:pt x="70" y="151"/>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4" name="Freeform 16"/>
            <p:cNvSpPr>
              <a:spLocks/>
            </p:cNvSpPr>
            <p:nvPr/>
          </p:nvSpPr>
          <p:spPr bwMode="auto">
            <a:xfrm flipH="1">
              <a:off x="6373483" y="4877860"/>
              <a:ext cx="878990" cy="494378"/>
            </a:xfrm>
            <a:custGeom>
              <a:avLst/>
              <a:gdLst>
                <a:gd name="T0" fmla="*/ 258 w 430"/>
                <a:gd name="T1" fmla="*/ 0 h 242"/>
                <a:gd name="T2" fmla="*/ 320 w 430"/>
                <a:gd name="T3" fmla="*/ 66 h 242"/>
                <a:gd name="T4" fmla="*/ 418 w 430"/>
                <a:gd name="T5" fmla="*/ 140 h 242"/>
                <a:gd name="T6" fmla="*/ 208 w 430"/>
                <a:gd name="T7" fmla="*/ 242 h 242"/>
                <a:gd name="T8" fmla="*/ 22 w 430"/>
                <a:gd name="T9" fmla="*/ 132 h 242"/>
                <a:gd name="T10" fmla="*/ 122 w 430"/>
                <a:gd name="T11" fmla="*/ 38 h 242"/>
                <a:gd name="T12" fmla="*/ 258 w 430"/>
                <a:gd name="T13" fmla="*/ 0 h 242"/>
              </a:gdLst>
              <a:ahLst/>
              <a:cxnLst>
                <a:cxn ang="0">
                  <a:pos x="T0" y="T1"/>
                </a:cxn>
                <a:cxn ang="0">
                  <a:pos x="T2" y="T3"/>
                </a:cxn>
                <a:cxn ang="0">
                  <a:pos x="T4" y="T5"/>
                </a:cxn>
                <a:cxn ang="0">
                  <a:pos x="T6" y="T7"/>
                </a:cxn>
                <a:cxn ang="0">
                  <a:pos x="T8" y="T9"/>
                </a:cxn>
                <a:cxn ang="0">
                  <a:pos x="T10" y="T11"/>
                </a:cxn>
                <a:cxn ang="0">
                  <a:pos x="T12" y="T13"/>
                </a:cxn>
              </a:cxnLst>
              <a:rect l="0" t="0" r="r" b="b"/>
              <a:pathLst>
                <a:path w="430" h="242">
                  <a:moveTo>
                    <a:pt x="258" y="0"/>
                  </a:moveTo>
                  <a:cubicBezTo>
                    <a:pt x="258" y="0"/>
                    <a:pt x="314" y="32"/>
                    <a:pt x="320" y="66"/>
                  </a:cubicBezTo>
                  <a:cubicBezTo>
                    <a:pt x="320" y="66"/>
                    <a:pt x="430" y="56"/>
                    <a:pt x="418" y="140"/>
                  </a:cubicBezTo>
                  <a:cubicBezTo>
                    <a:pt x="406" y="224"/>
                    <a:pt x="208" y="242"/>
                    <a:pt x="208" y="242"/>
                  </a:cubicBezTo>
                  <a:cubicBezTo>
                    <a:pt x="208" y="242"/>
                    <a:pt x="0" y="140"/>
                    <a:pt x="22" y="132"/>
                  </a:cubicBezTo>
                  <a:cubicBezTo>
                    <a:pt x="44" y="124"/>
                    <a:pt x="122" y="38"/>
                    <a:pt x="122" y="38"/>
                  </a:cubicBezTo>
                  <a:lnTo>
                    <a:pt x="258"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5" name="Freeform 17"/>
            <p:cNvSpPr>
              <a:spLocks/>
            </p:cNvSpPr>
            <p:nvPr/>
          </p:nvSpPr>
          <p:spPr bwMode="auto">
            <a:xfrm flipH="1">
              <a:off x="8253328" y="5212343"/>
              <a:ext cx="993077" cy="1773537"/>
            </a:xfrm>
            <a:custGeom>
              <a:avLst/>
              <a:gdLst>
                <a:gd name="T0" fmla="*/ 486 w 486"/>
                <a:gd name="T1" fmla="*/ 222 h 868"/>
                <a:gd name="T2" fmla="*/ 400 w 486"/>
                <a:gd name="T3" fmla="*/ 560 h 868"/>
                <a:gd name="T4" fmla="*/ 412 w 486"/>
                <a:gd name="T5" fmla="*/ 786 h 868"/>
                <a:gd name="T6" fmla="*/ 486 w 486"/>
                <a:gd name="T7" fmla="*/ 820 h 868"/>
                <a:gd name="T8" fmla="*/ 92 w 486"/>
                <a:gd name="T9" fmla="*/ 780 h 868"/>
                <a:gd name="T10" fmla="*/ 50 w 486"/>
                <a:gd name="T11" fmla="*/ 340 h 868"/>
                <a:gd name="T12" fmla="*/ 154 w 486"/>
                <a:gd name="T13" fmla="*/ 91 h 868"/>
                <a:gd name="T14" fmla="*/ 326 w 486"/>
                <a:gd name="T15" fmla="*/ 0 h 868"/>
                <a:gd name="T16" fmla="*/ 486 w 486"/>
                <a:gd name="T17" fmla="*/ 222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6" h="868">
                  <a:moveTo>
                    <a:pt x="486" y="222"/>
                  </a:moveTo>
                  <a:cubicBezTo>
                    <a:pt x="486" y="222"/>
                    <a:pt x="390" y="424"/>
                    <a:pt x="400" y="560"/>
                  </a:cubicBezTo>
                  <a:cubicBezTo>
                    <a:pt x="410" y="696"/>
                    <a:pt x="370" y="742"/>
                    <a:pt x="412" y="786"/>
                  </a:cubicBezTo>
                  <a:cubicBezTo>
                    <a:pt x="454" y="830"/>
                    <a:pt x="486" y="820"/>
                    <a:pt x="486" y="820"/>
                  </a:cubicBezTo>
                  <a:cubicBezTo>
                    <a:pt x="486" y="820"/>
                    <a:pt x="184" y="868"/>
                    <a:pt x="92" y="780"/>
                  </a:cubicBezTo>
                  <a:cubicBezTo>
                    <a:pt x="0" y="692"/>
                    <a:pt x="58" y="466"/>
                    <a:pt x="50" y="340"/>
                  </a:cubicBezTo>
                  <a:cubicBezTo>
                    <a:pt x="42" y="214"/>
                    <a:pt x="154" y="91"/>
                    <a:pt x="154" y="91"/>
                  </a:cubicBezTo>
                  <a:cubicBezTo>
                    <a:pt x="326" y="0"/>
                    <a:pt x="326" y="0"/>
                    <a:pt x="326" y="0"/>
                  </a:cubicBezTo>
                  <a:lnTo>
                    <a:pt x="486" y="222"/>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6" name="Freeform 18"/>
            <p:cNvSpPr>
              <a:spLocks/>
            </p:cNvSpPr>
            <p:nvPr/>
          </p:nvSpPr>
          <p:spPr bwMode="auto">
            <a:xfrm flipH="1">
              <a:off x="5919727" y="4481148"/>
              <a:ext cx="2302486" cy="1217794"/>
            </a:xfrm>
            <a:custGeom>
              <a:avLst/>
              <a:gdLst>
                <a:gd name="T0" fmla="*/ 1127 w 1127"/>
                <a:gd name="T1" fmla="*/ 396 h 596"/>
                <a:gd name="T2" fmla="*/ 889 w 1127"/>
                <a:gd name="T3" fmla="*/ 300 h 596"/>
                <a:gd name="T4" fmla="*/ 757 w 1127"/>
                <a:gd name="T5" fmla="*/ 299 h 596"/>
                <a:gd name="T6" fmla="*/ 817 w 1127"/>
                <a:gd name="T7" fmla="*/ 0 h 596"/>
                <a:gd name="T8" fmla="*/ 311 w 1127"/>
                <a:gd name="T9" fmla="*/ 42 h 596"/>
                <a:gd name="T10" fmla="*/ 183 w 1127"/>
                <a:gd name="T11" fmla="*/ 370 h 596"/>
                <a:gd name="T12" fmla="*/ 0 w 1127"/>
                <a:gd name="T13" fmla="*/ 380 h 596"/>
                <a:gd name="T14" fmla="*/ 49 w 1127"/>
                <a:gd name="T15" fmla="*/ 402 h 596"/>
                <a:gd name="T16" fmla="*/ 845 w 1127"/>
                <a:gd name="T17" fmla="*/ 596 h 596"/>
                <a:gd name="T18" fmla="*/ 861 w 1127"/>
                <a:gd name="T19" fmla="*/ 576 h 596"/>
                <a:gd name="T20" fmla="*/ 835 w 1127"/>
                <a:gd name="T21" fmla="*/ 412 h 596"/>
                <a:gd name="T22" fmla="*/ 831 w 1127"/>
                <a:gd name="T23" fmla="*/ 408 h 596"/>
                <a:gd name="T24" fmla="*/ 875 w 1127"/>
                <a:gd name="T25" fmla="*/ 436 h 596"/>
                <a:gd name="T26" fmla="*/ 951 w 1127"/>
                <a:gd name="T27" fmla="*/ 400 h 596"/>
                <a:gd name="T28" fmla="*/ 1127 w 1127"/>
                <a:gd name="T29" fmla="*/ 396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27" h="596">
                  <a:moveTo>
                    <a:pt x="1127" y="396"/>
                  </a:moveTo>
                  <a:cubicBezTo>
                    <a:pt x="1127" y="396"/>
                    <a:pt x="1017" y="286"/>
                    <a:pt x="889" y="300"/>
                  </a:cubicBezTo>
                  <a:cubicBezTo>
                    <a:pt x="761" y="314"/>
                    <a:pt x="757" y="299"/>
                    <a:pt x="757" y="299"/>
                  </a:cubicBezTo>
                  <a:cubicBezTo>
                    <a:pt x="757" y="299"/>
                    <a:pt x="783" y="102"/>
                    <a:pt x="817" y="0"/>
                  </a:cubicBezTo>
                  <a:cubicBezTo>
                    <a:pt x="311" y="42"/>
                    <a:pt x="311" y="42"/>
                    <a:pt x="311" y="42"/>
                  </a:cubicBezTo>
                  <a:cubicBezTo>
                    <a:pt x="311" y="42"/>
                    <a:pt x="183" y="208"/>
                    <a:pt x="183" y="370"/>
                  </a:cubicBezTo>
                  <a:cubicBezTo>
                    <a:pt x="183" y="370"/>
                    <a:pt x="36" y="362"/>
                    <a:pt x="0" y="380"/>
                  </a:cubicBezTo>
                  <a:cubicBezTo>
                    <a:pt x="49" y="402"/>
                    <a:pt x="49" y="402"/>
                    <a:pt x="49" y="402"/>
                  </a:cubicBezTo>
                  <a:cubicBezTo>
                    <a:pt x="49" y="402"/>
                    <a:pt x="709" y="414"/>
                    <a:pt x="845" y="596"/>
                  </a:cubicBezTo>
                  <a:cubicBezTo>
                    <a:pt x="861" y="576"/>
                    <a:pt x="861" y="576"/>
                    <a:pt x="861" y="576"/>
                  </a:cubicBezTo>
                  <a:cubicBezTo>
                    <a:pt x="861" y="576"/>
                    <a:pt x="835" y="444"/>
                    <a:pt x="835" y="412"/>
                  </a:cubicBezTo>
                  <a:cubicBezTo>
                    <a:pt x="835" y="380"/>
                    <a:pt x="831" y="408"/>
                    <a:pt x="831" y="408"/>
                  </a:cubicBezTo>
                  <a:cubicBezTo>
                    <a:pt x="875" y="436"/>
                    <a:pt x="875" y="436"/>
                    <a:pt x="875" y="436"/>
                  </a:cubicBezTo>
                  <a:cubicBezTo>
                    <a:pt x="951" y="400"/>
                    <a:pt x="951" y="400"/>
                    <a:pt x="951" y="400"/>
                  </a:cubicBezTo>
                  <a:cubicBezTo>
                    <a:pt x="951" y="400"/>
                    <a:pt x="1057" y="386"/>
                    <a:pt x="1127" y="39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7" name="Freeform 19"/>
            <p:cNvSpPr>
              <a:spLocks/>
            </p:cNvSpPr>
            <p:nvPr/>
          </p:nvSpPr>
          <p:spPr bwMode="auto">
            <a:xfrm flipH="1">
              <a:off x="6479791" y="5245186"/>
              <a:ext cx="1552277" cy="490921"/>
            </a:xfrm>
            <a:custGeom>
              <a:avLst/>
              <a:gdLst>
                <a:gd name="T0" fmla="*/ 752 w 760"/>
                <a:gd name="T1" fmla="*/ 222 h 240"/>
                <a:gd name="T2" fmla="*/ 668 w 760"/>
                <a:gd name="T3" fmla="*/ 240 h 240"/>
                <a:gd name="T4" fmla="*/ 564 w 760"/>
                <a:gd name="T5" fmla="*/ 142 h 240"/>
                <a:gd name="T6" fmla="*/ 338 w 760"/>
                <a:gd name="T7" fmla="*/ 100 h 240"/>
                <a:gd name="T8" fmla="*/ 146 w 760"/>
                <a:gd name="T9" fmla="*/ 99 h 240"/>
                <a:gd name="T10" fmla="*/ 10 w 760"/>
                <a:gd name="T11" fmla="*/ 75 h 240"/>
                <a:gd name="T12" fmla="*/ 0 w 760"/>
                <a:gd name="T13" fmla="*/ 18 h 240"/>
                <a:gd name="T14" fmla="*/ 420 w 760"/>
                <a:gd name="T15" fmla="*/ 0 h 240"/>
                <a:gd name="T16" fmla="*/ 586 w 760"/>
                <a:gd name="T17" fmla="*/ 44 h 240"/>
                <a:gd name="T18" fmla="*/ 726 w 760"/>
                <a:gd name="T19" fmla="*/ 75 h 240"/>
                <a:gd name="T20" fmla="*/ 760 w 760"/>
                <a:gd name="T21" fmla="*/ 162 h 240"/>
                <a:gd name="T22" fmla="*/ 752 w 760"/>
                <a:gd name="T23" fmla="*/ 222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0" h="240">
                  <a:moveTo>
                    <a:pt x="752" y="222"/>
                  </a:moveTo>
                  <a:cubicBezTo>
                    <a:pt x="668" y="240"/>
                    <a:pt x="668" y="240"/>
                    <a:pt x="668" y="240"/>
                  </a:cubicBezTo>
                  <a:cubicBezTo>
                    <a:pt x="668" y="240"/>
                    <a:pt x="630" y="154"/>
                    <a:pt x="564" y="142"/>
                  </a:cubicBezTo>
                  <a:cubicBezTo>
                    <a:pt x="498" y="130"/>
                    <a:pt x="374" y="92"/>
                    <a:pt x="338" y="100"/>
                  </a:cubicBezTo>
                  <a:cubicBezTo>
                    <a:pt x="302" y="108"/>
                    <a:pt x="146" y="99"/>
                    <a:pt x="146" y="99"/>
                  </a:cubicBezTo>
                  <a:cubicBezTo>
                    <a:pt x="10" y="75"/>
                    <a:pt x="10" y="75"/>
                    <a:pt x="10" y="75"/>
                  </a:cubicBezTo>
                  <a:cubicBezTo>
                    <a:pt x="0" y="18"/>
                    <a:pt x="0" y="18"/>
                    <a:pt x="0" y="18"/>
                  </a:cubicBezTo>
                  <a:cubicBezTo>
                    <a:pt x="420" y="0"/>
                    <a:pt x="420" y="0"/>
                    <a:pt x="420" y="0"/>
                  </a:cubicBezTo>
                  <a:cubicBezTo>
                    <a:pt x="420" y="0"/>
                    <a:pt x="580" y="42"/>
                    <a:pt x="586" y="44"/>
                  </a:cubicBezTo>
                  <a:cubicBezTo>
                    <a:pt x="592" y="46"/>
                    <a:pt x="726" y="75"/>
                    <a:pt x="726" y="75"/>
                  </a:cubicBezTo>
                  <a:cubicBezTo>
                    <a:pt x="760" y="162"/>
                    <a:pt x="760" y="162"/>
                    <a:pt x="760" y="162"/>
                  </a:cubicBezTo>
                  <a:lnTo>
                    <a:pt x="752" y="2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8" name="Freeform 20"/>
            <p:cNvSpPr>
              <a:spLocks/>
            </p:cNvSpPr>
            <p:nvPr/>
          </p:nvSpPr>
          <p:spPr bwMode="auto">
            <a:xfrm flipH="1">
              <a:off x="7174685" y="2603031"/>
              <a:ext cx="1362131" cy="1352624"/>
            </a:xfrm>
            <a:custGeom>
              <a:avLst/>
              <a:gdLst>
                <a:gd name="T0" fmla="*/ 547 w 667"/>
                <a:gd name="T1" fmla="*/ 87 h 662"/>
                <a:gd name="T2" fmla="*/ 463 w 667"/>
                <a:gd name="T3" fmla="*/ 0 h 662"/>
                <a:gd name="T4" fmla="*/ 303 w 667"/>
                <a:gd name="T5" fmla="*/ 20 h 662"/>
                <a:gd name="T6" fmla="*/ 283 w 667"/>
                <a:gd name="T7" fmla="*/ 65 h 662"/>
                <a:gd name="T8" fmla="*/ 163 w 667"/>
                <a:gd name="T9" fmla="*/ 91 h 662"/>
                <a:gd name="T10" fmla="*/ 124 w 667"/>
                <a:gd name="T11" fmla="*/ 152 h 662"/>
                <a:gd name="T12" fmla="*/ 130 w 667"/>
                <a:gd name="T13" fmla="*/ 268 h 662"/>
                <a:gd name="T14" fmla="*/ 58 w 667"/>
                <a:gd name="T15" fmla="*/ 339 h 662"/>
                <a:gd name="T16" fmla="*/ 245 w 667"/>
                <a:gd name="T17" fmla="*/ 602 h 662"/>
                <a:gd name="T18" fmla="*/ 284 w 667"/>
                <a:gd name="T19" fmla="*/ 609 h 662"/>
                <a:gd name="T20" fmla="*/ 300 w 667"/>
                <a:gd name="T21" fmla="*/ 624 h 662"/>
                <a:gd name="T22" fmla="*/ 432 w 667"/>
                <a:gd name="T23" fmla="*/ 585 h 662"/>
                <a:gd name="T24" fmla="*/ 528 w 667"/>
                <a:gd name="T25" fmla="*/ 467 h 662"/>
                <a:gd name="T26" fmla="*/ 595 w 667"/>
                <a:gd name="T27" fmla="*/ 371 h 662"/>
                <a:gd name="T28" fmla="*/ 667 w 667"/>
                <a:gd name="T29" fmla="*/ 224 h 662"/>
                <a:gd name="T30" fmla="*/ 547 w 667"/>
                <a:gd name="T31" fmla="*/ 87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7" h="662">
                  <a:moveTo>
                    <a:pt x="547" y="87"/>
                  </a:moveTo>
                  <a:cubicBezTo>
                    <a:pt x="463" y="0"/>
                    <a:pt x="463" y="0"/>
                    <a:pt x="463" y="0"/>
                  </a:cubicBezTo>
                  <a:cubicBezTo>
                    <a:pt x="303" y="20"/>
                    <a:pt x="303" y="20"/>
                    <a:pt x="303" y="20"/>
                  </a:cubicBezTo>
                  <a:cubicBezTo>
                    <a:pt x="303" y="20"/>
                    <a:pt x="295" y="38"/>
                    <a:pt x="283" y="65"/>
                  </a:cubicBezTo>
                  <a:cubicBezTo>
                    <a:pt x="163" y="91"/>
                    <a:pt x="163" y="91"/>
                    <a:pt x="163" y="91"/>
                  </a:cubicBezTo>
                  <a:cubicBezTo>
                    <a:pt x="163" y="91"/>
                    <a:pt x="138" y="100"/>
                    <a:pt x="124" y="152"/>
                  </a:cubicBezTo>
                  <a:cubicBezTo>
                    <a:pt x="111" y="204"/>
                    <a:pt x="130" y="268"/>
                    <a:pt x="130" y="268"/>
                  </a:cubicBezTo>
                  <a:cubicBezTo>
                    <a:pt x="130" y="268"/>
                    <a:pt x="75" y="319"/>
                    <a:pt x="58" y="339"/>
                  </a:cubicBezTo>
                  <a:cubicBezTo>
                    <a:pt x="40" y="359"/>
                    <a:pt x="0" y="536"/>
                    <a:pt x="245" y="602"/>
                  </a:cubicBezTo>
                  <a:cubicBezTo>
                    <a:pt x="259" y="606"/>
                    <a:pt x="272" y="608"/>
                    <a:pt x="284" y="609"/>
                  </a:cubicBezTo>
                  <a:cubicBezTo>
                    <a:pt x="289" y="614"/>
                    <a:pt x="295" y="619"/>
                    <a:pt x="300" y="624"/>
                  </a:cubicBezTo>
                  <a:cubicBezTo>
                    <a:pt x="344" y="662"/>
                    <a:pt x="354" y="649"/>
                    <a:pt x="432" y="585"/>
                  </a:cubicBezTo>
                  <a:cubicBezTo>
                    <a:pt x="510" y="521"/>
                    <a:pt x="528" y="467"/>
                    <a:pt x="528" y="467"/>
                  </a:cubicBezTo>
                  <a:cubicBezTo>
                    <a:pt x="528" y="467"/>
                    <a:pt x="552" y="414"/>
                    <a:pt x="595" y="371"/>
                  </a:cubicBezTo>
                  <a:cubicBezTo>
                    <a:pt x="638" y="328"/>
                    <a:pt x="667" y="224"/>
                    <a:pt x="667" y="224"/>
                  </a:cubicBezTo>
                  <a:lnTo>
                    <a:pt x="547" y="87"/>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9" name="Freeform 21"/>
            <p:cNvSpPr>
              <a:spLocks/>
            </p:cNvSpPr>
            <p:nvPr/>
          </p:nvSpPr>
          <p:spPr bwMode="auto">
            <a:xfrm flipH="1">
              <a:off x="7666470" y="5030841"/>
              <a:ext cx="923933" cy="747617"/>
            </a:xfrm>
            <a:custGeom>
              <a:avLst/>
              <a:gdLst>
                <a:gd name="T0" fmla="*/ 101 w 452"/>
                <a:gd name="T1" fmla="*/ 60 h 366"/>
                <a:gd name="T2" fmla="*/ 294 w 452"/>
                <a:gd name="T3" fmla="*/ 0 h 366"/>
                <a:gd name="T4" fmla="*/ 250 w 452"/>
                <a:gd name="T5" fmla="*/ 83 h 366"/>
                <a:gd name="T6" fmla="*/ 180 w 452"/>
                <a:gd name="T7" fmla="*/ 111 h 366"/>
                <a:gd name="T8" fmla="*/ 390 w 452"/>
                <a:gd name="T9" fmla="*/ 152 h 366"/>
                <a:gd name="T10" fmla="*/ 448 w 452"/>
                <a:gd name="T11" fmla="*/ 187 h 366"/>
                <a:gd name="T12" fmla="*/ 385 w 452"/>
                <a:gd name="T13" fmla="*/ 208 h 366"/>
                <a:gd name="T14" fmla="*/ 292 w 452"/>
                <a:gd name="T15" fmla="*/ 210 h 366"/>
                <a:gd name="T16" fmla="*/ 282 w 452"/>
                <a:gd name="T17" fmla="*/ 254 h 366"/>
                <a:gd name="T18" fmla="*/ 256 w 452"/>
                <a:gd name="T19" fmla="*/ 287 h 366"/>
                <a:gd name="T20" fmla="*/ 242 w 452"/>
                <a:gd name="T21" fmla="*/ 324 h 366"/>
                <a:gd name="T22" fmla="*/ 108 w 452"/>
                <a:gd name="T23" fmla="*/ 358 h 366"/>
                <a:gd name="T24" fmla="*/ 101 w 452"/>
                <a:gd name="T25" fmla="*/ 60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2" h="366">
                  <a:moveTo>
                    <a:pt x="101" y="60"/>
                  </a:moveTo>
                  <a:cubicBezTo>
                    <a:pt x="294" y="0"/>
                    <a:pt x="294" y="0"/>
                    <a:pt x="294" y="0"/>
                  </a:cubicBezTo>
                  <a:cubicBezTo>
                    <a:pt x="294" y="0"/>
                    <a:pt x="321" y="55"/>
                    <a:pt x="250" y="83"/>
                  </a:cubicBezTo>
                  <a:cubicBezTo>
                    <a:pt x="180" y="111"/>
                    <a:pt x="180" y="111"/>
                    <a:pt x="180" y="111"/>
                  </a:cubicBezTo>
                  <a:cubicBezTo>
                    <a:pt x="180" y="111"/>
                    <a:pt x="370" y="148"/>
                    <a:pt x="390" y="152"/>
                  </a:cubicBezTo>
                  <a:cubicBezTo>
                    <a:pt x="410" y="156"/>
                    <a:pt x="452" y="166"/>
                    <a:pt x="448" y="187"/>
                  </a:cubicBezTo>
                  <a:cubicBezTo>
                    <a:pt x="444" y="208"/>
                    <a:pt x="404" y="214"/>
                    <a:pt x="385" y="208"/>
                  </a:cubicBezTo>
                  <a:cubicBezTo>
                    <a:pt x="366" y="203"/>
                    <a:pt x="292" y="210"/>
                    <a:pt x="292" y="210"/>
                  </a:cubicBezTo>
                  <a:cubicBezTo>
                    <a:pt x="292" y="210"/>
                    <a:pt x="312" y="230"/>
                    <a:pt x="282" y="254"/>
                  </a:cubicBezTo>
                  <a:cubicBezTo>
                    <a:pt x="282" y="254"/>
                    <a:pt x="272" y="276"/>
                    <a:pt x="256" y="287"/>
                  </a:cubicBezTo>
                  <a:cubicBezTo>
                    <a:pt x="256" y="287"/>
                    <a:pt x="268" y="308"/>
                    <a:pt x="242" y="324"/>
                  </a:cubicBezTo>
                  <a:cubicBezTo>
                    <a:pt x="217" y="340"/>
                    <a:pt x="168" y="366"/>
                    <a:pt x="108" y="358"/>
                  </a:cubicBezTo>
                  <a:cubicBezTo>
                    <a:pt x="48" y="350"/>
                    <a:pt x="0" y="82"/>
                    <a:pt x="101" y="60"/>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0" name="Freeform 22"/>
            <p:cNvSpPr>
              <a:spLocks/>
            </p:cNvSpPr>
            <p:nvPr/>
          </p:nvSpPr>
          <p:spPr bwMode="auto">
            <a:xfrm flipH="1">
              <a:off x="6202352" y="5192464"/>
              <a:ext cx="350904" cy="437334"/>
            </a:xfrm>
            <a:custGeom>
              <a:avLst/>
              <a:gdLst>
                <a:gd name="T0" fmla="*/ 56 w 172"/>
                <a:gd name="T1" fmla="*/ 56 h 214"/>
                <a:gd name="T2" fmla="*/ 44 w 172"/>
                <a:gd name="T3" fmla="*/ 0 h 214"/>
                <a:gd name="T4" fmla="*/ 156 w 172"/>
                <a:gd name="T5" fmla="*/ 101 h 214"/>
                <a:gd name="T6" fmla="*/ 128 w 172"/>
                <a:gd name="T7" fmla="*/ 154 h 214"/>
                <a:gd name="T8" fmla="*/ 114 w 172"/>
                <a:gd name="T9" fmla="*/ 188 h 214"/>
                <a:gd name="T10" fmla="*/ 74 w 172"/>
                <a:gd name="T11" fmla="*/ 214 h 214"/>
                <a:gd name="T12" fmla="*/ 44 w 172"/>
                <a:gd name="T13" fmla="*/ 214 h 214"/>
                <a:gd name="T14" fmla="*/ 18 w 172"/>
                <a:gd name="T15" fmla="*/ 64 h 214"/>
                <a:gd name="T16" fmla="*/ 56 w 172"/>
                <a:gd name="T17" fmla="*/ 5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2" h="214">
                  <a:moveTo>
                    <a:pt x="56" y="56"/>
                  </a:moveTo>
                  <a:cubicBezTo>
                    <a:pt x="44" y="0"/>
                    <a:pt x="44" y="0"/>
                    <a:pt x="44" y="0"/>
                  </a:cubicBezTo>
                  <a:cubicBezTo>
                    <a:pt x="44" y="0"/>
                    <a:pt x="172" y="50"/>
                    <a:pt x="156" y="101"/>
                  </a:cubicBezTo>
                  <a:cubicBezTo>
                    <a:pt x="140" y="152"/>
                    <a:pt x="128" y="154"/>
                    <a:pt x="128" y="154"/>
                  </a:cubicBezTo>
                  <a:cubicBezTo>
                    <a:pt x="128" y="154"/>
                    <a:pt x="132" y="172"/>
                    <a:pt x="114" y="188"/>
                  </a:cubicBezTo>
                  <a:cubicBezTo>
                    <a:pt x="114" y="188"/>
                    <a:pt x="94" y="206"/>
                    <a:pt x="74" y="214"/>
                  </a:cubicBezTo>
                  <a:cubicBezTo>
                    <a:pt x="44" y="214"/>
                    <a:pt x="44" y="214"/>
                    <a:pt x="44" y="214"/>
                  </a:cubicBezTo>
                  <a:cubicBezTo>
                    <a:pt x="44" y="214"/>
                    <a:pt x="0" y="166"/>
                    <a:pt x="18" y="64"/>
                  </a:cubicBezTo>
                  <a:cubicBezTo>
                    <a:pt x="18" y="64"/>
                    <a:pt x="36" y="56"/>
                    <a:pt x="56" y="56"/>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1" name="Freeform 23"/>
            <p:cNvSpPr>
              <a:spLocks/>
            </p:cNvSpPr>
            <p:nvPr/>
          </p:nvSpPr>
          <p:spPr bwMode="auto">
            <a:xfrm flipH="1">
              <a:off x="7037262" y="2243484"/>
              <a:ext cx="1166800" cy="964555"/>
            </a:xfrm>
            <a:custGeom>
              <a:avLst/>
              <a:gdLst>
                <a:gd name="T0" fmla="*/ 188 w 571"/>
                <a:gd name="T1" fmla="*/ 282 h 472"/>
                <a:gd name="T2" fmla="*/ 393 w 571"/>
                <a:gd name="T3" fmla="*/ 416 h 472"/>
                <a:gd name="T4" fmla="*/ 504 w 571"/>
                <a:gd name="T5" fmla="*/ 400 h 472"/>
                <a:gd name="T6" fmla="*/ 504 w 571"/>
                <a:gd name="T7" fmla="*/ 230 h 472"/>
                <a:gd name="T8" fmla="*/ 407 w 571"/>
                <a:gd name="T9" fmla="*/ 68 h 472"/>
                <a:gd name="T10" fmla="*/ 93 w 571"/>
                <a:gd name="T11" fmla="*/ 76 h 472"/>
                <a:gd name="T12" fmla="*/ 0 w 571"/>
                <a:gd name="T13" fmla="*/ 267 h 472"/>
                <a:gd name="T14" fmla="*/ 47 w 571"/>
                <a:gd name="T15" fmla="*/ 380 h 472"/>
                <a:gd name="T16" fmla="*/ 24 w 571"/>
                <a:gd name="T17" fmla="*/ 431 h 472"/>
                <a:gd name="T18" fmla="*/ 39 w 571"/>
                <a:gd name="T19" fmla="*/ 472 h 472"/>
                <a:gd name="T20" fmla="*/ 188 w 571"/>
                <a:gd name="T21" fmla="*/ 282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1" h="472">
                  <a:moveTo>
                    <a:pt x="188" y="282"/>
                  </a:moveTo>
                  <a:cubicBezTo>
                    <a:pt x="210" y="243"/>
                    <a:pt x="303" y="396"/>
                    <a:pt x="393" y="416"/>
                  </a:cubicBezTo>
                  <a:cubicBezTo>
                    <a:pt x="412" y="420"/>
                    <a:pt x="504" y="400"/>
                    <a:pt x="504" y="400"/>
                  </a:cubicBezTo>
                  <a:cubicBezTo>
                    <a:pt x="571" y="310"/>
                    <a:pt x="504" y="230"/>
                    <a:pt x="504" y="230"/>
                  </a:cubicBezTo>
                  <a:cubicBezTo>
                    <a:pt x="499" y="202"/>
                    <a:pt x="487" y="136"/>
                    <a:pt x="407" y="68"/>
                  </a:cubicBezTo>
                  <a:cubicBezTo>
                    <a:pt x="327" y="0"/>
                    <a:pt x="160" y="6"/>
                    <a:pt x="93" y="76"/>
                  </a:cubicBezTo>
                  <a:cubicBezTo>
                    <a:pt x="27" y="147"/>
                    <a:pt x="0" y="267"/>
                    <a:pt x="0" y="267"/>
                  </a:cubicBezTo>
                  <a:cubicBezTo>
                    <a:pt x="61" y="270"/>
                    <a:pt x="47" y="380"/>
                    <a:pt x="47" y="380"/>
                  </a:cubicBezTo>
                  <a:cubicBezTo>
                    <a:pt x="24" y="431"/>
                    <a:pt x="24" y="431"/>
                    <a:pt x="24" y="431"/>
                  </a:cubicBezTo>
                  <a:cubicBezTo>
                    <a:pt x="39" y="472"/>
                    <a:pt x="39" y="472"/>
                    <a:pt x="39" y="472"/>
                  </a:cubicBezTo>
                  <a:cubicBezTo>
                    <a:pt x="39" y="472"/>
                    <a:pt x="159" y="335"/>
                    <a:pt x="188" y="282"/>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2" name="Freeform 24"/>
            <p:cNvSpPr>
              <a:spLocks noEditPoints="1"/>
            </p:cNvSpPr>
            <p:nvPr/>
          </p:nvSpPr>
          <p:spPr bwMode="auto">
            <a:xfrm flipH="1">
              <a:off x="7630170" y="3444856"/>
              <a:ext cx="598093" cy="495242"/>
            </a:xfrm>
            <a:custGeom>
              <a:avLst/>
              <a:gdLst>
                <a:gd name="T0" fmla="*/ 225 w 293"/>
                <a:gd name="T1" fmla="*/ 87 h 242"/>
                <a:gd name="T2" fmla="*/ 103 w 293"/>
                <a:gd name="T3" fmla="*/ 143 h 242"/>
                <a:gd name="T4" fmla="*/ 0 w 293"/>
                <a:gd name="T5" fmla="*/ 0 h 242"/>
                <a:gd name="T6" fmla="*/ 67 w 293"/>
                <a:gd name="T7" fmla="*/ 162 h 242"/>
                <a:gd name="T8" fmla="*/ 189 w 293"/>
                <a:gd name="T9" fmla="*/ 239 h 242"/>
                <a:gd name="T10" fmla="*/ 280 w 293"/>
                <a:gd name="T11" fmla="*/ 174 h 242"/>
                <a:gd name="T12" fmla="*/ 225 w 293"/>
                <a:gd name="T13" fmla="*/ 87 h 242"/>
                <a:gd name="T14" fmla="*/ 271 w 293"/>
                <a:gd name="T15" fmla="*/ 176 h 242"/>
                <a:gd name="T16" fmla="*/ 221 w 293"/>
                <a:gd name="T17" fmla="*/ 215 h 242"/>
                <a:gd name="T18" fmla="*/ 123 w 293"/>
                <a:gd name="T19" fmla="*/ 162 h 242"/>
                <a:gd name="T20" fmla="*/ 244 w 293"/>
                <a:gd name="T21" fmla="*/ 120 h 242"/>
                <a:gd name="T22" fmla="*/ 271 w 293"/>
                <a:gd name="T23" fmla="*/ 176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3" h="242">
                  <a:moveTo>
                    <a:pt x="225" y="87"/>
                  </a:moveTo>
                  <a:cubicBezTo>
                    <a:pt x="147" y="58"/>
                    <a:pt x="103" y="143"/>
                    <a:pt x="103" y="143"/>
                  </a:cubicBezTo>
                  <a:cubicBezTo>
                    <a:pt x="52" y="116"/>
                    <a:pt x="0" y="0"/>
                    <a:pt x="0" y="0"/>
                  </a:cubicBezTo>
                  <a:cubicBezTo>
                    <a:pt x="3" y="66"/>
                    <a:pt x="39" y="132"/>
                    <a:pt x="67" y="162"/>
                  </a:cubicBezTo>
                  <a:cubicBezTo>
                    <a:pt x="95" y="191"/>
                    <a:pt x="139" y="242"/>
                    <a:pt x="189" y="239"/>
                  </a:cubicBezTo>
                  <a:cubicBezTo>
                    <a:pt x="240" y="236"/>
                    <a:pt x="280" y="174"/>
                    <a:pt x="280" y="174"/>
                  </a:cubicBezTo>
                  <a:cubicBezTo>
                    <a:pt x="280" y="174"/>
                    <a:pt x="293" y="112"/>
                    <a:pt x="225" y="87"/>
                  </a:cubicBezTo>
                  <a:close/>
                  <a:moveTo>
                    <a:pt x="271" y="176"/>
                  </a:moveTo>
                  <a:cubicBezTo>
                    <a:pt x="271" y="176"/>
                    <a:pt x="247" y="206"/>
                    <a:pt x="221" y="215"/>
                  </a:cubicBezTo>
                  <a:cubicBezTo>
                    <a:pt x="196" y="224"/>
                    <a:pt x="123" y="162"/>
                    <a:pt x="123" y="162"/>
                  </a:cubicBezTo>
                  <a:cubicBezTo>
                    <a:pt x="123" y="162"/>
                    <a:pt x="148" y="70"/>
                    <a:pt x="244" y="120"/>
                  </a:cubicBezTo>
                  <a:cubicBezTo>
                    <a:pt x="244" y="120"/>
                    <a:pt x="272" y="145"/>
                    <a:pt x="271" y="176"/>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 name="Group 2"/>
          <p:cNvGrpSpPr/>
          <p:nvPr/>
        </p:nvGrpSpPr>
        <p:grpSpPr>
          <a:xfrm>
            <a:off x="3696323" y="0"/>
            <a:ext cx="1105435" cy="1477948"/>
            <a:chOff x="3143606" y="51627"/>
            <a:chExt cx="1105435" cy="1948989"/>
          </a:xfrm>
        </p:grpSpPr>
        <p:sp>
          <p:nvSpPr>
            <p:cNvPr id="54" name="Freeform 26"/>
            <p:cNvSpPr>
              <a:spLocks/>
            </p:cNvSpPr>
            <p:nvPr/>
          </p:nvSpPr>
          <p:spPr bwMode="auto">
            <a:xfrm flipH="1">
              <a:off x="3143606" y="610827"/>
              <a:ext cx="1105435" cy="1389789"/>
            </a:xfrm>
            <a:custGeom>
              <a:avLst/>
              <a:gdLst>
                <a:gd name="T0" fmla="*/ 310 w 541"/>
                <a:gd name="T1" fmla="*/ 0 h 680"/>
                <a:gd name="T2" fmla="*/ 374 w 541"/>
                <a:gd name="T3" fmla="*/ 51 h 680"/>
                <a:gd name="T4" fmla="*/ 504 w 541"/>
                <a:gd name="T5" fmla="*/ 363 h 680"/>
                <a:gd name="T6" fmla="*/ 245 w 541"/>
                <a:gd name="T7" fmla="*/ 527 h 680"/>
                <a:gd name="T8" fmla="*/ 218 w 541"/>
                <a:gd name="T9" fmla="*/ 522 h 680"/>
                <a:gd name="T10" fmla="*/ 204 w 541"/>
                <a:gd name="T11" fmla="*/ 611 h 680"/>
                <a:gd name="T12" fmla="*/ 223 w 541"/>
                <a:gd name="T13" fmla="*/ 599 h 680"/>
                <a:gd name="T14" fmla="*/ 289 w 541"/>
                <a:gd name="T15" fmla="*/ 616 h 680"/>
                <a:gd name="T16" fmla="*/ 253 w 541"/>
                <a:gd name="T17" fmla="*/ 673 h 680"/>
                <a:gd name="T18" fmla="*/ 209 w 541"/>
                <a:gd name="T19" fmla="*/ 676 h 680"/>
                <a:gd name="T20" fmla="*/ 174 w 541"/>
                <a:gd name="T21" fmla="*/ 619 h 680"/>
                <a:gd name="T22" fmla="*/ 191 w 541"/>
                <a:gd name="T23" fmla="*/ 515 h 680"/>
                <a:gd name="T24" fmla="*/ 14 w 541"/>
                <a:gd name="T25" fmla="*/ 356 h 680"/>
                <a:gd name="T26" fmla="*/ 113 w 541"/>
                <a:gd name="T27" fmla="*/ 179 h 680"/>
                <a:gd name="T28" fmla="*/ 292 w 541"/>
                <a:gd name="T29" fmla="*/ 207 h 680"/>
                <a:gd name="T30" fmla="*/ 338 w 541"/>
                <a:gd name="T31" fmla="*/ 297 h 680"/>
                <a:gd name="T32" fmla="*/ 322 w 541"/>
                <a:gd name="T33" fmla="*/ 333 h 680"/>
                <a:gd name="T34" fmla="*/ 197 w 541"/>
                <a:gd name="T35" fmla="*/ 215 h 680"/>
                <a:gd name="T36" fmla="*/ 90 w 541"/>
                <a:gd name="T37" fmla="*/ 387 h 680"/>
                <a:gd name="T38" fmla="*/ 198 w 541"/>
                <a:gd name="T39" fmla="*/ 472 h 680"/>
                <a:gd name="T40" fmla="*/ 239 w 541"/>
                <a:gd name="T41" fmla="*/ 221 h 680"/>
                <a:gd name="T42" fmla="*/ 266 w 541"/>
                <a:gd name="T43" fmla="*/ 230 h 680"/>
                <a:gd name="T44" fmla="*/ 226 w 541"/>
                <a:gd name="T45" fmla="*/ 477 h 680"/>
                <a:gd name="T46" fmla="*/ 265 w 541"/>
                <a:gd name="T47" fmla="*/ 474 h 680"/>
                <a:gd name="T48" fmla="*/ 427 w 541"/>
                <a:gd name="T49" fmla="*/ 301 h 680"/>
                <a:gd name="T50" fmla="*/ 297 w 541"/>
                <a:gd name="T51" fmla="*/ 80 h 680"/>
                <a:gd name="T52" fmla="*/ 310 w 541"/>
                <a:gd name="T53" fmla="*/ 0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1" h="680">
                  <a:moveTo>
                    <a:pt x="310" y="0"/>
                  </a:moveTo>
                  <a:cubicBezTo>
                    <a:pt x="330" y="17"/>
                    <a:pt x="351" y="34"/>
                    <a:pt x="374" y="51"/>
                  </a:cubicBezTo>
                  <a:cubicBezTo>
                    <a:pt x="455" y="114"/>
                    <a:pt x="541" y="248"/>
                    <a:pt x="504" y="363"/>
                  </a:cubicBezTo>
                  <a:cubicBezTo>
                    <a:pt x="467" y="478"/>
                    <a:pt x="364" y="543"/>
                    <a:pt x="245" y="527"/>
                  </a:cubicBezTo>
                  <a:cubicBezTo>
                    <a:pt x="236" y="526"/>
                    <a:pt x="227" y="524"/>
                    <a:pt x="218" y="522"/>
                  </a:cubicBezTo>
                  <a:cubicBezTo>
                    <a:pt x="204" y="611"/>
                    <a:pt x="204" y="611"/>
                    <a:pt x="204" y="611"/>
                  </a:cubicBezTo>
                  <a:cubicBezTo>
                    <a:pt x="209" y="606"/>
                    <a:pt x="216" y="602"/>
                    <a:pt x="223" y="599"/>
                  </a:cubicBezTo>
                  <a:cubicBezTo>
                    <a:pt x="251" y="588"/>
                    <a:pt x="281" y="595"/>
                    <a:pt x="289" y="616"/>
                  </a:cubicBezTo>
                  <a:cubicBezTo>
                    <a:pt x="298" y="636"/>
                    <a:pt x="281" y="662"/>
                    <a:pt x="253" y="673"/>
                  </a:cubicBezTo>
                  <a:cubicBezTo>
                    <a:pt x="238" y="680"/>
                    <a:pt x="221" y="680"/>
                    <a:pt x="209" y="676"/>
                  </a:cubicBezTo>
                  <a:cubicBezTo>
                    <a:pt x="174" y="666"/>
                    <a:pt x="170" y="647"/>
                    <a:pt x="174" y="619"/>
                  </a:cubicBezTo>
                  <a:cubicBezTo>
                    <a:pt x="191" y="515"/>
                    <a:pt x="191" y="515"/>
                    <a:pt x="191" y="515"/>
                  </a:cubicBezTo>
                  <a:cubicBezTo>
                    <a:pt x="98" y="487"/>
                    <a:pt x="26" y="423"/>
                    <a:pt x="14" y="356"/>
                  </a:cubicBezTo>
                  <a:cubicBezTo>
                    <a:pt x="0" y="278"/>
                    <a:pt x="52" y="198"/>
                    <a:pt x="113" y="179"/>
                  </a:cubicBezTo>
                  <a:cubicBezTo>
                    <a:pt x="175" y="161"/>
                    <a:pt x="245" y="171"/>
                    <a:pt x="292" y="207"/>
                  </a:cubicBezTo>
                  <a:cubicBezTo>
                    <a:pt x="338" y="243"/>
                    <a:pt x="339" y="266"/>
                    <a:pt x="338" y="297"/>
                  </a:cubicBezTo>
                  <a:cubicBezTo>
                    <a:pt x="338" y="328"/>
                    <a:pt x="322" y="333"/>
                    <a:pt x="322" y="333"/>
                  </a:cubicBezTo>
                  <a:cubicBezTo>
                    <a:pt x="322" y="333"/>
                    <a:pt x="326" y="200"/>
                    <a:pt x="197" y="215"/>
                  </a:cubicBezTo>
                  <a:cubicBezTo>
                    <a:pt x="68" y="230"/>
                    <a:pt x="78" y="356"/>
                    <a:pt x="90" y="387"/>
                  </a:cubicBezTo>
                  <a:cubicBezTo>
                    <a:pt x="99" y="411"/>
                    <a:pt x="138" y="458"/>
                    <a:pt x="198" y="472"/>
                  </a:cubicBezTo>
                  <a:cubicBezTo>
                    <a:pt x="239" y="221"/>
                    <a:pt x="239" y="221"/>
                    <a:pt x="239" y="221"/>
                  </a:cubicBezTo>
                  <a:cubicBezTo>
                    <a:pt x="249" y="223"/>
                    <a:pt x="258" y="226"/>
                    <a:pt x="266" y="230"/>
                  </a:cubicBezTo>
                  <a:cubicBezTo>
                    <a:pt x="226" y="477"/>
                    <a:pt x="226" y="477"/>
                    <a:pt x="226" y="477"/>
                  </a:cubicBezTo>
                  <a:cubicBezTo>
                    <a:pt x="238" y="477"/>
                    <a:pt x="251" y="477"/>
                    <a:pt x="265" y="474"/>
                  </a:cubicBezTo>
                  <a:cubicBezTo>
                    <a:pt x="364" y="457"/>
                    <a:pt x="435" y="383"/>
                    <a:pt x="427" y="301"/>
                  </a:cubicBezTo>
                  <a:cubicBezTo>
                    <a:pt x="421" y="233"/>
                    <a:pt x="365" y="146"/>
                    <a:pt x="297" y="80"/>
                  </a:cubicBezTo>
                  <a:lnTo>
                    <a:pt x="31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5" name="Freeform 27"/>
            <p:cNvSpPr>
              <a:spLocks/>
            </p:cNvSpPr>
            <p:nvPr/>
          </p:nvSpPr>
          <p:spPr bwMode="auto">
            <a:xfrm flipH="1">
              <a:off x="3556740" y="51627"/>
              <a:ext cx="379426" cy="942083"/>
            </a:xfrm>
            <a:custGeom>
              <a:avLst/>
              <a:gdLst>
                <a:gd name="T0" fmla="*/ 137 w 186"/>
                <a:gd name="T1" fmla="*/ 184 h 461"/>
                <a:gd name="T2" fmla="*/ 94 w 186"/>
                <a:gd name="T3" fmla="*/ 450 h 461"/>
                <a:gd name="T4" fmla="*/ 120 w 186"/>
                <a:gd name="T5" fmla="*/ 461 h 461"/>
                <a:gd name="T6" fmla="*/ 164 w 186"/>
                <a:gd name="T7" fmla="*/ 187 h 461"/>
                <a:gd name="T8" fmla="*/ 87 w 186"/>
                <a:gd name="T9" fmla="*/ 10 h 461"/>
                <a:gd name="T10" fmla="*/ 12 w 186"/>
                <a:gd name="T11" fmla="*/ 120 h 461"/>
                <a:gd name="T12" fmla="*/ 99 w 186"/>
                <a:gd name="T13" fmla="*/ 316 h 461"/>
                <a:gd name="T14" fmla="*/ 109 w 186"/>
                <a:gd name="T15" fmla="*/ 323 h 461"/>
                <a:gd name="T16" fmla="*/ 122 w 186"/>
                <a:gd name="T17" fmla="*/ 244 h 461"/>
                <a:gd name="T18" fmla="*/ 55 w 186"/>
                <a:gd name="T19" fmla="*/ 164 h 461"/>
                <a:gd name="T20" fmla="*/ 95 w 186"/>
                <a:gd name="T21" fmla="*/ 60 h 461"/>
                <a:gd name="T22" fmla="*/ 137 w 186"/>
                <a:gd name="T23" fmla="*/ 184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461">
                  <a:moveTo>
                    <a:pt x="137" y="184"/>
                  </a:moveTo>
                  <a:cubicBezTo>
                    <a:pt x="94" y="450"/>
                    <a:pt x="94" y="450"/>
                    <a:pt x="94" y="450"/>
                  </a:cubicBezTo>
                  <a:cubicBezTo>
                    <a:pt x="103" y="453"/>
                    <a:pt x="111" y="457"/>
                    <a:pt x="120" y="461"/>
                  </a:cubicBezTo>
                  <a:cubicBezTo>
                    <a:pt x="164" y="187"/>
                    <a:pt x="164" y="187"/>
                    <a:pt x="164" y="187"/>
                  </a:cubicBezTo>
                  <a:cubicBezTo>
                    <a:pt x="173" y="132"/>
                    <a:pt x="186" y="0"/>
                    <a:pt x="87" y="10"/>
                  </a:cubicBezTo>
                  <a:cubicBezTo>
                    <a:pt x="58" y="13"/>
                    <a:pt x="25" y="54"/>
                    <a:pt x="12" y="120"/>
                  </a:cubicBezTo>
                  <a:cubicBezTo>
                    <a:pt x="0" y="186"/>
                    <a:pt x="12" y="249"/>
                    <a:pt x="99" y="316"/>
                  </a:cubicBezTo>
                  <a:cubicBezTo>
                    <a:pt x="103" y="318"/>
                    <a:pt x="106" y="320"/>
                    <a:pt x="109" y="323"/>
                  </a:cubicBezTo>
                  <a:cubicBezTo>
                    <a:pt x="122" y="244"/>
                    <a:pt x="122" y="244"/>
                    <a:pt x="122" y="244"/>
                  </a:cubicBezTo>
                  <a:cubicBezTo>
                    <a:pt x="86" y="212"/>
                    <a:pt x="61" y="184"/>
                    <a:pt x="55" y="164"/>
                  </a:cubicBezTo>
                  <a:cubicBezTo>
                    <a:pt x="46" y="127"/>
                    <a:pt x="49" y="53"/>
                    <a:pt x="95" y="60"/>
                  </a:cubicBezTo>
                  <a:cubicBezTo>
                    <a:pt x="155" y="69"/>
                    <a:pt x="144" y="142"/>
                    <a:pt x="137" y="184"/>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sp>
        <p:nvSpPr>
          <p:cNvPr id="57" name="Freeform 29"/>
          <p:cNvSpPr>
            <a:spLocks noEditPoints="1"/>
          </p:cNvSpPr>
          <p:nvPr/>
        </p:nvSpPr>
        <p:spPr bwMode="auto">
          <a:xfrm flipH="1">
            <a:off x="6407225" y="1013126"/>
            <a:ext cx="933440" cy="1307681"/>
          </a:xfrm>
          <a:custGeom>
            <a:avLst/>
            <a:gdLst>
              <a:gd name="T0" fmla="*/ 137 w 457"/>
              <a:gd name="T1" fmla="*/ 0 h 640"/>
              <a:gd name="T2" fmla="*/ 212 w 457"/>
              <a:gd name="T3" fmla="*/ 465 h 640"/>
              <a:gd name="T4" fmla="*/ 355 w 457"/>
              <a:gd name="T5" fmla="*/ 475 h 640"/>
              <a:gd name="T6" fmla="*/ 202 w 457"/>
              <a:gd name="T7" fmla="*/ 521 h 640"/>
              <a:gd name="T8" fmla="*/ 158 w 457"/>
              <a:gd name="T9" fmla="*/ 243 h 640"/>
              <a:gd name="T10" fmla="*/ 157 w 457"/>
              <a:gd name="T11" fmla="*/ 239 h 640"/>
              <a:gd name="T12" fmla="*/ 49 w 457"/>
              <a:gd name="T13" fmla="*/ 363 h 640"/>
              <a:gd name="T14" fmla="*/ 51 w 457"/>
              <a:gd name="T15" fmla="*/ 367 h 640"/>
              <a:gd name="T16" fmla="*/ 48 w 457"/>
              <a:gd name="T17" fmla="*/ 365 h 640"/>
              <a:gd name="T18" fmla="*/ 41 w 457"/>
              <a:gd name="T19" fmla="*/ 426 h 640"/>
              <a:gd name="T20" fmla="*/ 76 w 457"/>
              <a:gd name="T21" fmla="*/ 522 h 640"/>
              <a:gd name="T22" fmla="*/ 27 w 457"/>
              <a:gd name="T23" fmla="*/ 369 h 640"/>
              <a:gd name="T24" fmla="*/ 31 w 457"/>
              <a:gd name="T25" fmla="*/ 348 h 640"/>
              <a:gd name="T26" fmla="*/ 5 w 457"/>
              <a:gd name="T27" fmla="*/ 236 h 640"/>
              <a:gd name="T28" fmla="*/ 123 w 457"/>
              <a:gd name="T29" fmla="*/ 30 h 640"/>
              <a:gd name="T30" fmla="*/ 119 w 457"/>
              <a:gd name="T31" fmla="*/ 3 h 640"/>
              <a:gd name="T32" fmla="*/ 137 w 457"/>
              <a:gd name="T33" fmla="*/ 0 h 640"/>
              <a:gd name="T34" fmla="*/ 142 w 457"/>
              <a:gd name="T35" fmla="*/ 147 h 640"/>
              <a:gd name="T36" fmla="*/ 136 w 457"/>
              <a:gd name="T37" fmla="*/ 111 h 640"/>
              <a:gd name="T38" fmla="*/ 18 w 457"/>
              <a:gd name="T39" fmla="*/ 285 h 640"/>
              <a:gd name="T40" fmla="*/ 34 w 457"/>
              <a:gd name="T41" fmla="*/ 337 h 640"/>
              <a:gd name="T42" fmla="*/ 142 w 457"/>
              <a:gd name="T43" fmla="*/ 147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7" h="640">
                <a:moveTo>
                  <a:pt x="137" y="0"/>
                </a:moveTo>
                <a:cubicBezTo>
                  <a:pt x="162" y="156"/>
                  <a:pt x="187" y="309"/>
                  <a:pt x="212" y="465"/>
                </a:cubicBezTo>
                <a:cubicBezTo>
                  <a:pt x="278" y="437"/>
                  <a:pt x="324" y="443"/>
                  <a:pt x="355" y="475"/>
                </a:cubicBezTo>
                <a:cubicBezTo>
                  <a:pt x="457" y="580"/>
                  <a:pt x="246" y="640"/>
                  <a:pt x="202" y="521"/>
                </a:cubicBezTo>
                <a:cubicBezTo>
                  <a:pt x="187" y="428"/>
                  <a:pt x="173" y="336"/>
                  <a:pt x="158" y="243"/>
                </a:cubicBezTo>
                <a:cubicBezTo>
                  <a:pt x="157" y="239"/>
                  <a:pt x="157" y="239"/>
                  <a:pt x="157" y="239"/>
                </a:cubicBezTo>
                <a:cubicBezTo>
                  <a:pt x="133" y="295"/>
                  <a:pt x="72" y="313"/>
                  <a:pt x="49" y="363"/>
                </a:cubicBezTo>
                <a:cubicBezTo>
                  <a:pt x="49" y="365"/>
                  <a:pt x="50" y="366"/>
                  <a:pt x="51" y="367"/>
                </a:cubicBezTo>
                <a:cubicBezTo>
                  <a:pt x="50" y="367"/>
                  <a:pt x="49" y="366"/>
                  <a:pt x="48" y="365"/>
                </a:cubicBezTo>
                <a:cubicBezTo>
                  <a:pt x="41" y="381"/>
                  <a:pt x="38" y="401"/>
                  <a:pt x="41" y="426"/>
                </a:cubicBezTo>
                <a:cubicBezTo>
                  <a:pt x="46" y="465"/>
                  <a:pt x="60" y="494"/>
                  <a:pt x="76" y="522"/>
                </a:cubicBezTo>
                <a:cubicBezTo>
                  <a:pt x="37" y="491"/>
                  <a:pt x="21" y="416"/>
                  <a:pt x="27" y="369"/>
                </a:cubicBezTo>
                <a:cubicBezTo>
                  <a:pt x="28" y="362"/>
                  <a:pt x="29" y="355"/>
                  <a:pt x="31" y="348"/>
                </a:cubicBezTo>
                <a:cubicBezTo>
                  <a:pt x="8" y="317"/>
                  <a:pt x="0" y="269"/>
                  <a:pt x="5" y="236"/>
                </a:cubicBezTo>
                <a:cubicBezTo>
                  <a:pt x="18" y="152"/>
                  <a:pt x="100" y="101"/>
                  <a:pt x="123" y="30"/>
                </a:cubicBezTo>
                <a:cubicBezTo>
                  <a:pt x="119" y="3"/>
                  <a:pt x="119" y="3"/>
                  <a:pt x="119" y="3"/>
                </a:cubicBezTo>
                <a:cubicBezTo>
                  <a:pt x="137" y="0"/>
                  <a:pt x="137" y="0"/>
                  <a:pt x="137" y="0"/>
                </a:cubicBezTo>
                <a:close/>
                <a:moveTo>
                  <a:pt x="142" y="147"/>
                </a:moveTo>
                <a:cubicBezTo>
                  <a:pt x="136" y="111"/>
                  <a:pt x="136" y="111"/>
                  <a:pt x="136" y="111"/>
                </a:cubicBezTo>
                <a:cubicBezTo>
                  <a:pt x="103" y="179"/>
                  <a:pt x="6" y="193"/>
                  <a:pt x="18" y="285"/>
                </a:cubicBezTo>
                <a:cubicBezTo>
                  <a:pt x="20" y="305"/>
                  <a:pt x="26" y="322"/>
                  <a:pt x="34" y="337"/>
                </a:cubicBezTo>
                <a:cubicBezTo>
                  <a:pt x="57" y="263"/>
                  <a:pt x="123" y="215"/>
                  <a:pt x="142" y="147"/>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9" name="Freeform 31"/>
          <p:cNvSpPr>
            <a:spLocks/>
          </p:cNvSpPr>
          <p:nvPr/>
        </p:nvSpPr>
        <p:spPr bwMode="auto">
          <a:xfrm flipH="1">
            <a:off x="4647482" y="456118"/>
            <a:ext cx="731195" cy="1505605"/>
          </a:xfrm>
          <a:custGeom>
            <a:avLst/>
            <a:gdLst>
              <a:gd name="T0" fmla="*/ 165 w 358"/>
              <a:gd name="T1" fmla="*/ 559 h 737"/>
              <a:gd name="T2" fmla="*/ 188 w 358"/>
              <a:gd name="T3" fmla="*/ 322 h 737"/>
              <a:gd name="T4" fmla="*/ 203 w 358"/>
              <a:gd name="T5" fmla="*/ 88 h 737"/>
              <a:gd name="T6" fmla="*/ 186 w 358"/>
              <a:gd name="T7" fmla="*/ 30 h 737"/>
              <a:gd name="T8" fmla="*/ 109 w 358"/>
              <a:gd name="T9" fmla="*/ 137 h 737"/>
              <a:gd name="T10" fmla="*/ 1 w 358"/>
              <a:gd name="T11" fmla="*/ 280 h 737"/>
              <a:gd name="T12" fmla="*/ 24 w 358"/>
              <a:gd name="T13" fmla="*/ 351 h 737"/>
              <a:gd name="T14" fmla="*/ 43 w 358"/>
              <a:gd name="T15" fmla="*/ 235 h 737"/>
              <a:gd name="T16" fmla="*/ 180 w 358"/>
              <a:gd name="T17" fmla="*/ 133 h 737"/>
              <a:gd name="T18" fmla="*/ 168 w 358"/>
              <a:gd name="T19" fmla="*/ 284 h 737"/>
              <a:gd name="T20" fmla="*/ 148 w 358"/>
              <a:gd name="T21" fmla="*/ 579 h 737"/>
              <a:gd name="T22" fmla="*/ 146 w 358"/>
              <a:gd name="T23" fmla="*/ 582 h 737"/>
              <a:gd name="T24" fmla="*/ 190 w 358"/>
              <a:gd name="T25" fmla="*/ 708 h 737"/>
              <a:gd name="T26" fmla="*/ 335 w 358"/>
              <a:gd name="T27" fmla="*/ 670 h 737"/>
              <a:gd name="T28" fmla="*/ 278 w 358"/>
              <a:gd name="T29" fmla="*/ 543 h 737"/>
              <a:gd name="T30" fmla="*/ 165 w 358"/>
              <a:gd name="T31" fmla="*/ 559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8" h="737">
                <a:moveTo>
                  <a:pt x="165" y="559"/>
                </a:moveTo>
                <a:cubicBezTo>
                  <a:pt x="166" y="542"/>
                  <a:pt x="178" y="431"/>
                  <a:pt x="188" y="322"/>
                </a:cubicBezTo>
                <a:cubicBezTo>
                  <a:pt x="197" y="225"/>
                  <a:pt x="205" y="150"/>
                  <a:pt x="203" y="88"/>
                </a:cubicBezTo>
                <a:cubicBezTo>
                  <a:pt x="202" y="27"/>
                  <a:pt x="199" y="0"/>
                  <a:pt x="186" y="30"/>
                </a:cubicBezTo>
                <a:cubicBezTo>
                  <a:pt x="174" y="60"/>
                  <a:pt x="175" y="90"/>
                  <a:pt x="109" y="137"/>
                </a:cubicBezTo>
                <a:cubicBezTo>
                  <a:pt x="43" y="185"/>
                  <a:pt x="2" y="213"/>
                  <a:pt x="1" y="280"/>
                </a:cubicBezTo>
                <a:cubicBezTo>
                  <a:pt x="0" y="346"/>
                  <a:pt x="24" y="351"/>
                  <a:pt x="24" y="351"/>
                </a:cubicBezTo>
                <a:cubicBezTo>
                  <a:pt x="24" y="351"/>
                  <a:pt x="9" y="283"/>
                  <a:pt x="43" y="235"/>
                </a:cubicBezTo>
                <a:cubicBezTo>
                  <a:pt x="77" y="188"/>
                  <a:pt x="180" y="133"/>
                  <a:pt x="180" y="133"/>
                </a:cubicBezTo>
                <a:cubicBezTo>
                  <a:pt x="185" y="198"/>
                  <a:pt x="177" y="234"/>
                  <a:pt x="168" y="284"/>
                </a:cubicBezTo>
                <a:cubicBezTo>
                  <a:pt x="158" y="338"/>
                  <a:pt x="147" y="411"/>
                  <a:pt x="148" y="579"/>
                </a:cubicBezTo>
                <a:cubicBezTo>
                  <a:pt x="147" y="580"/>
                  <a:pt x="147" y="581"/>
                  <a:pt x="146" y="582"/>
                </a:cubicBezTo>
                <a:cubicBezTo>
                  <a:pt x="121" y="625"/>
                  <a:pt x="140" y="682"/>
                  <a:pt x="190" y="708"/>
                </a:cubicBezTo>
                <a:cubicBezTo>
                  <a:pt x="244" y="737"/>
                  <a:pt x="310" y="719"/>
                  <a:pt x="335" y="670"/>
                </a:cubicBezTo>
                <a:cubicBezTo>
                  <a:pt x="358" y="622"/>
                  <a:pt x="331" y="565"/>
                  <a:pt x="278" y="543"/>
                </a:cubicBezTo>
                <a:cubicBezTo>
                  <a:pt x="238" y="527"/>
                  <a:pt x="193" y="534"/>
                  <a:pt x="165" y="55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 name="Freeform 36"/>
          <p:cNvSpPr>
            <a:spLocks/>
          </p:cNvSpPr>
          <p:nvPr/>
        </p:nvSpPr>
        <p:spPr bwMode="auto">
          <a:xfrm>
            <a:off x="6259513" y="2447925"/>
            <a:ext cx="14287" cy="22225"/>
          </a:xfrm>
          <a:custGeom>
            <a:avLst/>
            <a:gdLst>
              <a:gd name="T0" fmla="*/ 0 w 4"/>
              <a:gd name="T1" fmla="*/ 2147483647 h 6"/>
              <a:gd name="T2" fmla="*/ 2147483647 w 4"/>
              <a:gd name="T3" fmla="*/ 2147483647 h 6"/>
              <a:gd name="T4" fmla="*/ 0 w 4"/>
              <a:gd name="T5" fmla="*/ 2147483647 h 6"/>
              <a:gd name="T6" fmla="*/ 0 60000 65536"/>
              <a:gd name="T7" fmla="*/ 0 60000 65536"/>
              <a:gd name="T8" fmla="*/ 0 60000 65536"/>
              <a:gd name="T9" fmla="*/ 0 w 4"/>
              <a:gd name="T10" fmla="*/ 0 h 6"/>
              <a:gd name="T11" fmla="*/ 4 w 4"/>
              <a:gd name="T12" fmla="*/ 6 h 6"/>
            </a:gdLst>
            <a:ahLst/>
            <a:cxnLst>
              <a:cxn ang="T6">
                <a:pos x="T0" y="T1"/>
              </a:cxn>
              <a:cxn ang="T7">
                <a:pos x="T2" y="T3"/>
              </a:cxn>
              <a:cxn ang="T8">
                <a:pos x="T4" y="T5"/>
              </a:cxn>
            </a:cxnLst>
            <a:rect l="T9" t="T10" r="T11" b="T12"/>
            <a:pathLst>
              <a:path w="4" h="6">
                <a:moveTo>
                  <a:pt x="0" y="3"/>
                </a:moveTo>
                <a:cubicBezTo>
                  <a:pt x="1" y="0"/>
                  <a:pt x="4" y="1"/>
                  <a:pt x="3" y="5"/>
                </a:cubicBezTo>
                <a:cubicBezTo>
                  <a:pt x="1" y="6"/>
                  <a:pt x="2" y="3"/>
                  <a:pt x="0" y="3"/>
                </a:cubicBezTo>
                <a:close/>
              </a:path>
            </a:pathLst>
          </a:custGeom>
          <a:solidFill>
            <a:srgbClr val="8870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dirty="0">
              <a:solidFill>
                <a:srgbClr val="3F3F3F"/>
              </a:solidFill>
              <a:cs typeface="Arial" charset="0"/>
            </a:endParaRPr>
          </a:p>
        </p:txBody>
      </p:sp>
      <p:sp>
        <p:nvSpPr>
          <p:cNvPr id="64" name="Freeform 36"/>
          <p:cNvSpPr>
            <a:spLocks noEditPoints="1"/>
          </p:cNvSpPr>
          <p:nvPr/>
        </p:nvSpPr>
        <p:spPr bwMode="auto">
          <a:xfrm flipH="1">
            <a:off x="6628899" y="4637308"/>
            <a:ext cx="366462" cy="576486"/>
          </a:xfrm>
          <a:custGeom>
            <a:avLst/>
            <a:gdLst>
              <a:gd name="T0" fmla="*/ 74 w 179"/>
              <a:gd name="T1" fmla="*/ 0 h 282"/>
              <a:gd name="T2" fmla="*/ 81 w 179"/>
              <a:gd name="T3" fmla="*/ 204 h 282"/>
              <a:gd name="T4" fmla="*/ 141 w 179"/>
              <a:gd name="T5" fmla="*/ 217 h 282"/>
              <a:gd name="T6" fmla="*/ 73 w 179"/>
              <a:gd name="T7" fmla="*/ 228 h 282"/>
              <a:gd name="T8" fmla="*/ 70 w 179"/>
              <a:gd name="T9" fmla="*/ 106 h 282"/>
              <a:gd name="T10" fmla="*/ 70 w 179"/>
              <a:gd name="T11" fmla="*/ 104 h 282"/>
              <a:gd name="T12" fmla="*/ 16 w 179"/>
              <a:gd name="T13" fmla="*/ 151 h 282"/>
              <a:gd name="T14" fmla="*/ 17 w 179"/>
              <a:gd name="T15" fmla="*/ 153 h 282"/>
              <a:gd name="T16" fmla="*/ 15 w 179"/>
              <a:gd name="T17" fmla="*/ 152 h 282"/>
              <a:gd name="T18" fmla="*/ 9 w 179"/>
              <a:gd name="T19" fmla="*/ 178 h 282"/>
              <a:gd name="T20" fmla="*/ 19 w 179"/>
              <a:gd name="T21" fmla="*/ 221 h 282"/>
              <a:gd name="T22" fmla="*/ 6 w 179"/>
              <a:gd name="T23" fmla="*/ 153 h 282"/>
              <a:gd name="T24" fmla="*/ 9 w 179"/>
              <a:gd name="T25" fmla="*/ 144 h 282"/>
              <a:gd name="T26" fmla="*/ 4 w 179"/>
              <a:gd name="T27" fmla="*/ 94 h 282"/>
              <a:gd name="T28" fmla="*/ 67 w 179"/>
              <a:gd name="T29" fmla="*/ 12 h 282"/>
              <a:gd name="T30" fmla="*/ 66 w 179"/>
              <a:gd name="T31" fmla="*/ 0 h 282"/>
              <a:gd name="T32" fmla="*/ 74 w 179"/>
              <a:gd name="T33" fmla="*/ 0 h 282"/>
              <a:gd name="T34" fmla="*/ 68 w 179"/>
              <a:gd name="T35" fmla="*/ 64 h 282"/>
              <a:gd name="T36" fmla="*/ 68 w 179"/>
              <a:gd name="T37" fmla="*/ 48 h 282"/>
              <a:gd name="T38" fmla="*/ 7 w 179"/>
              <a:gd name="T39" fmla="*/ 116 h 282"/>
              <a:gd name="T40" fmla="*/ 11 w 179"/>
              <a:gd name="T41" fmla="*/ 139 h 282"/>
              <a:gd name="T42" fmla="*/ 68 w 179"/>
              <a:gd name="T43" fmla="*/ 64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9" h="282">
                <a:moveTo>
                  <a:pt x="74" y="0"/>
                </a:moveTo>
                <a:cubicBezTo>
                  <a:pt x="76" y="68"/>
                  <a:pt x="78" y="136"/>
                  <a:pt x="81" y="204"/>
                </a:cubicBezTo>
                <a:cubicBezTo>
                  <a:pt x="110" y="196"/>
                  <a:pt x="130" y="201"/>
                  <a:pt x="141" y="217"/>
                </a:cubicBezTo>
                <a:cubicBezTo>
                  <a:pt x="179" y="268"/>
                  <a:pt x="85" y="282"/>
                  <a:pt x="73" y="228"/>
                </a:cubicBezTo>
                <a:cubicBezTo>
                  <a:pt x="72" y="187"/>
                  <a:pt x="71" y="146"/>
                  <a:pt x="70" y="106"/>
                </a:cubicBezTo>
                <a:cubicBezTo>
                  <a:pt x="70" y="104"/>
                  <a:pt x="70" y="104"/>
                  <a:pt x="70" y="104"/>
                </a:cubicBezTo>
                <a:cubicBezTo>
                  <a:pt x="56" y="127"/>
                  <a:pt x="29" y="131"/>
                  <a:pt x="16" y="151"/>
                </a:cubicBezTo>
                <a:cubicBezTo>
                  <a:pt x="16" y="152"/>
                  <a:pt x="16" y="153"/>
                  <a:pt x="17" y="153"/>
                </a:cubicBezTo>
                <a:cubicBezTo>
                  <a:pt x="16" y="153"/>
                  <a:pt x="16" y="152"/>
                  <a:pt x="15" y="152"/>
                </a:cubicBezTo>
                <a:cubicBezTo>
                  <a:pt x="11" y="159"/>
                  <a:pt x="9" y="167"/>
                  <a:pt x="9" y="178"/>
                </a:cubicBezTo>
                <a:cubicBezTo>
                  <a:pt x="9" y="195"/>
                  <a:pt x="13" y="208"/>
                  <a:pt x="19" y="221"/>
                </a:cubicBezTo>
                <a:cubicBezTo>
                  <a:pt x="4" y="206"/>
                  <a:pt x="1" y="173"/>
                  <a:pt x="6" y="153"/>
                </a:cubicBezTo>
                <a:cubicBezTo>
                  <a:pt x="7" y="150"/>
                  <a:pt x="8" y="147"/>
                  <a:pt x="9" y="144"/>
                </a:cubicBezTo>
                <a:cubicBezTo>
                  <a:pt x="1" y="129"/>
                  <a:pt x="0" y="108"/>
                  <a:pt x="4" y="94"/>
                </a:cubicBezTo>
                <a:cubicBezTo>
                  <a:pt x="15" y="58"/>
                  <a:pt x="53" y="41"/>
                  <a:pt x="67" y="12"/>
                </a:cubicBezTo>
                <a:cubicBezTo>
                  <a:pt x="66" y="0"/>
                  <a:pt x="66" y="0"/>
                  <a:pt x="66" y="0"/>
                </a:cubicBezTo>
                <a:cubicBezTo>
                  <a:pt x="74" y="0"/>
                  <a:pt x="74" y="0"/>
                  <a:pt x="74" y="0"/>
                </a:cubicBezTo>
                <a:close/>
                <a:moveTo>
                  <a:pt x="68" y="64"/>
                </a:moveTo>
                <a:cubicBezTo>
                  <a:pt x="68" y="48"/>
                  <a:pt x="68" y="48"/>
                  <a:pt x="68" y="48"/>
                </a:cubicBezTo>
                <a:cubicBezTo>
                  <a:pt x="50" y="75"/>
                  <a:pt x="7" y="76"/>
                  <a:pt x="7" y="116"/>
                </a:cubicBezTo>
                <a:cubicBezTo>
                  <a:pt x="7" y="125"/>
                  <a:pt x="9" y="132"/>
                  <a:pt x="11" y="139"/>
                </a:cubicBezTo>
                <a:cubicBezTo>
                  <a:pt x="25" y="109"/>
                  <a:pt x="56" y="92"/>
                  <a:pt x="68" y="64"/>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5" name="Freeform 37"/>
          <p:cNvSpPr>
            <a:spLocks/>
          </p:cNvSpPr>
          <p:nvPr/>
        </p:nvSpPr>
        <p:spPr bwMode="auto">
          <a:xfrm flipH="1">
            <a:off x="6481520" y="4003192"/>
            <a:ext cx="280032" cy="296454"/>
          </a:xfrm>
          <a:custGeom>
            <a:avLst/>
            <a:gdLst>
              <a:gd name="T0" fmla="*/ 132 w 137"/>
              <a:gd name="T1" fmla="*/ 11 h 145"/>
              <a:gd name="T2" fmla="*/ 129 w 137"/>
              <a:gd name="T3" fmla="*/ 96 h 145"/>
              <a:gd name="T4" fmla="*/ 100 w 137"/>
              <a:gd name="T5" fmla="*/ 102 h 145"/>
              <a:gd name="T6" fmla="*/ 132 w 137"/>
              <a:gd name="T7" fmla="*/ 107 h 145"/>
              <a:gd name="T8" fmla="*/ 134 w 137"/>
              <a:gd name="T9" fmla="*/ 50 h 145"/>
              <a:gd name="T10" fmla="*/ 136 w 137"/>
              <a:gd name="T11" fmla="*/ 10 h 145"/>
              <a:gd name="T12" fmla="*/ 136 w 137"/>
              <a:gd name="T13" fmla="*/ 10 h 145"/>
              <a:gd name="T14" fmla="*/ 137 w 137"/>
              <a:gd name="T15" fmla="*/ 0 h 145"/>
              <a:gd name="T16" fmla="*/ 51 w 137"/>
              <a:gd name="T17" fmla="*/ 12 h 145"/>
              <a:gd name="T18" fmla="*/ 51 w 137"/>
              <a:gd name="T19" fmla="*/ 12 h 145"/>
              <a:gd name="T20" fmla="*/ 51 w 137"/>
              <a:gd name="T21" fmla="*/ 12 h 145"/>
              <a:gd name="T22" fmla="*/ 47 w 137"/>
              <a:gd name="T23" fmla="*/ 108 h 145"/>
              <a:gd name="T24" fmla="*/ 18 w 137"/>
              <a:gd name="T25" fmla="*/ 114 h 145"/>
              <a:gd name="T26" fmla="*/ 51 w 137"/>
              <a:gd name="T27" fmla="*/ 119 h 145"/>
              <a:gd name="T28" fmla="*/ 53 w 137"/>
              <a:gd name="T29" fmla="*/ 62 h 145"/>
              <a:gd name="T30" fmla="*/ 55 w 137"/>
              <a:gd name="T31" fmla="*/ 22 h 145"/>
              <a:gd name="T32" fmla="*/ 132 w 137"/>
              <a:gd name="T33" fmla="*/ 11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7" h="145">
                <a:moveTo>
                  <a:pt x="132" y="11"/>
                </a:moveTo>
                <a:cubicBezTo>
                  <a:pt x="129" y="96"/>
                  <a:pt x="129" y="96"/>
                  <a:pt x="129" y="96"/>
                </a:cubicBezTo>
                <a:cubicBezTo>
                  <a:pt x="115" y="92"/>
                  <a:pt x="105" y="95"/>
                  <a:pt x="100" y="102"/>
                </a:cubicBezTo>
                <a:cubicBezTo>
                  <a:pt x="82" y="127"/>
                  <a:pt x="126" y="133"/>
                  <a:pt x="132" y="107"/>
                </a:cubicBezTo>
                <a:cubicBezTo>
                  <a:pt x="133" y="88"/>
                  <a:pt x="134" y="69"/>
                  <a:pt x="134" y="50"/>
                </a:cubicBezTo>
                <a:cubicBezTo>
                  <a:pt x="136" y="10"/>
                  <a:pt x="136" y="10"/>
                  <a:pt x="136" y="10"/>
                </a:cubicBezTo>
                <a:cubicBezTo>
                  <a:pt x="136" y="10"/>
                  <a:pt x="136" y="10"/>
                  <a:pt x="136" y="10"/>
                </a:cubicBezTo>
                <a:cubicBezTo>
                  <a:pt x="137" y="0"/>
                  <a:pt x="137" y="0"/>
                  <a:pt x="137" y="0"/>
                </a:cubicBezTo>
                <a:cubicBezTo>
                  <a:pt x="51" y="12"/>
                  <a:pt x="51" y="12"/>
                  <a:pt x="51" y="12"/>
                </a:cubicBezTo>
                <a:cubicBezTo>
                  <a:pt x="51" y="12"/>
                  <a:pt x="51" y="12"/>
                  <a:pt x="51" y="12"/>
                </a:cubicBezTo>
                <a:cubicBezTo>
                  <a:pt x="51" y="12"/>
                  <a:pt x="51" y="12"/>
                  <a:pt x="51" y="12"/>
                </a:cubicBezTo>
                <a:cubicBezTo>
                  <a:pt x="50" y="45"/>
                  <a:pt x="49" y="76"/>
                  <a:pt x="47" y="108"/>
                </a:cubicBezTo>
                <a:cubicBezTo>
                  <a:pt x="33" y="105"/>
                  <a:pt x="24" y="107"/>
                  <a:pt x="18" y="114"/>
                </a:cubicBezTo>
                <a:cubicBezTo>
                  <a:pt x="0" y="139"/>
                  <a:pt x="44" y="145"/>
                  <a:pt x="51" y="119"/>
                </a:cubicBezTo>
                <a:cubicBezTo>
                  <a:pt x="51" y="100"/>
                  <a:pt x="52" y="81"/>
                  <a:pt x="53" y="62"/>
                </a:cubicBezTo>
                <a:cubicBezTo>
                  <a:pt x="55" y="22"/>
                  <a:pt x="55" y="22"/>
                  <a:pt x="55" y="22"/>
                </a:cubicBezTo>
                <a:lnTo>
                  <a:pt x="132" y="11"/>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8" name="Freeform 30"/>
          <p:cNvSpPr>
            <a:spLocks/>
          </p:cNvSpPr>
          <p:nvPr/>
        </p:nvSpPr>
        <p:spPr bwMode="auto">
          <a:xfrm flipH="1">
            <a:off x="7467744" y="2015788"/>
            <a:ext cx="1012956" cy="1081235"/>
          </a:xfrm>
          <a:custGeom>
            <a:avLst/>
            <a:gdLst>
              <a:gd name="T0" fmla="*/ 481 w 496"/>
              <a:gd name="T1" fmla="*/ 40 h 529"/>
              <a:gd name="T2" fmla="*/ 468 w 496"/>
              <a:gd name="T3" fmla="*/ 351 h 529"/>
              <a:gd name="T4" fmla="*/ 363 w 496"/>
              <a:gd name="T5" fmla="*/ 374 h 529"/>
              <a:gd name="T6" fmla="*/ 480 w 496"/>
              <a:gd name="T7" fmla="*/ 392 h 529"/>
              <a:gd name="T8" fmla="*/ 489 w 496"/>
              <a:gd name="T9" fmla="*/ 181 h 529"/>
              <a:gd name="T10" fmla="*/ 495 w 496"/>
              <a:gd name="T11" fmla="*/ 38 h 529"/>
              <a:gd name="T12" fmla="*/ 495 w 496"/>
              <a:gd name="T13" fmla="*/ 38 h 529"/>
              <a:gd name="T14" fmla="*/ 496 w 496"/>
              <a:gd name="T15" fmla="*/ 0 h 529"/>
              <a:gd name="T16" fmla="*/ 187 w 496"/>
              <a:gd name="T17" fmla="*/ 45 h 529"/>
              <a:gd name="T18" fmla="*/ 187 w 496"/>
              <a:gd name="T19" fmla="*/ 46 h 529"/>
              <a:gd name="T20" fmla="*/ 186 w 496"/>
              <a:gd name="T21" fmla="*/ 47 h 529"/>
              <a:gd name="T22" fmla="*/ 171 w 496"/>
              <a:gd name="T23" fmla="*/ 395 h 529"/>
              <a:gd name="T24" fmla="*/ 66 w 496"/>
              <a:gd name="T25" fmla="*/ 418 h 529"/>
              <a:gd name="T26" fmla="*/ 184 w 496"/>
              <a:gd name="T27" fmla="*/ 435 h 529"/>
              <a:gd name="T28" fmla="*/ 192 w 496"/>
              <a:gd name="T29" fmla="*/ 225 h 529"/>
              <a:gd name="T30" fmla="*/ 198 w 496"/>
              <a:gd name="T31" fmla="*/ 81 h 529"/>
              <a:gd name="T32" fmla="*/ 481 w 496"/>
              <a:gd name="T33" fmla="*/ 4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6" h="529">
                <a:moveTo>
                  <a:pt x="481" y="40"/>
                </a:moveTo>
                <a:cubicBezTo>
                  <a:pt x="468" y="351"/>
                  <a:pt x="468" y="351"/>
                  <a:pt x="468" y="351"/>
                </a:cubicBezTo>
                <a:cubicBezTo>
                  <a:pt x="417" y="338"/>
                  <a:pt x="383" y="347"/>
                  <a:pt x="363" y="374"/>
                </a:cubicBezTo>
                <a:cubicBezTo>
                  <a:pt x="296" y="462"/>
                  <a:pt x="458" y="485"/>
                  <a:pt x="480" y="392"/>
                </a:cubicBezTo>
                <a:cubicBezTo>
                  <a:pt x="483" y="322"/>
                  <a:pt x="486" y="251"/>
                  <a:pt x="489" y="181"/>
                </a:cubicBezTo>
                <a:cubicBezTo>
                  <a:pt x="495" y="38"/>
                  <a:pt x="495" y="38"/>
                  <a:pt x="495" y="38"/>
                </a:cubicBezTo>
                <a:cubicBezTo>
                  <a:pt x="495" y="38"/>
                  <a:pt x="495" y="38"/>
                  <a:pt x="495" y="38"/>
                </a:cubicBezTo>
                <a:cubicBezTo>
                  <a:pt x="496" y="0"/>
                  <a:pt x="496" y="0"/>
                  <a:pt x="496" y="0"/>
                </a:cubicBezTo>
                <a:cubicBezTo>
                  <a:pt x="187" y="45"/>
                  <a:pt x="187" y="45"/>
                  <a:pt x="187" y="45"/>
                </a:cubicBezTo>
                <a:cubicBezTo>
                  <a:pt x="187" y="46"/>
                  <a:pt x="187" y="46"/>
                  <a:pt x="187" y="46"/>
                </a:cubicBezTo>
                <a:cubicBezTo>
                  <a:pt x="186" y="47"/>
                  <a:pt x="186" y="47"/>
                  <a:pt x="186" y="47"/>
                </a:cubicBezTo>
                <a:cubicBezTo>
                  <a:pt x="181" y="165"/>
                  <a:pt x="176" y="277"/>
                  <a:pt x="171" y="395"/>
                </a:cubicBezTo>
                <a:cubicBezTo>
                  <a:pt x="120" y="381"/>
                  <a:pt x="86" y="391"/>
                  <a:pt x="66" y="418"/>
                </a:cubicBezTo>
                <a:cubicBezTo>
                  <a:pt x="0" y="506"/>
                  <a:pt x="162" y="529"/>
                  <a:pt x="184" y="435"/>
                </a:cubicBezTo>
                <a:cubicBezTo>
                  <a:pt x="187" y="365"/>
                  <a:pt x="189" y="295"/>
                  <a:pt x="192" y="225"/>
                </a:cubicBezTo>
                <a:cubicBezTo>
                  <a:pt x="198" y="81"/>
                  <a:pt x="198" y="81"/>
                  <a:pt x="198" y="81"/>
                </a:cubicBezTo>
                <a:lnTo>
                  <a:pt x="481" y="4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1" name="Freeform 33"/>
          <p:cNvSpPr>
            <a:spLocks/>
          </p:cNvSpPr>
          <p:nvPr/>
        </p:nvSpPr>
        <p:spPr bwMode="auto">
          <a:xfrm flipH="1">
            <a:off x="5762876" y="807454"/>
            <a:ext cx="792560" cy="996534"/>
          </a:xfrm>
          <a:custGeom>
            <a:avLst/>
            <a:gdLst>
              <a:gd name="T0" fmla="*/ 223 w 388"/>
              <a:gd name="T1" fmla="*/ 0 h 488"/>
              <a:gd name="T2" fmla="*/ 268 w 388"/>
              <a:gd name="T3" fmla="*/ 37 h 488"/>
              <a:gd name="T4" fmla="*/ 362 w 388"/>
              <a:gd name="T5" fmla="*/ 260 h 488"/>
              <a:gd name="T6" fmla="*/ 176 w 388"/>
              <a:gd name="T7" fmla="*/ 378 h 488"/>
              <a:gd name="T8" fmla="*/ 157 w 388"/>
              <a:gd name="T9" fmla="*/ 375 h 488"/>
              <a:gd name="T10" fmla="*/ 146 w 388"/>
              <a:gd name="T11" fmla="*/ 438 h 488"/>
              <a:gd name="T12" fmla="*/ 161 w 388"/>
              <a:gd name="T13" fmla="*/ 430 h 488"/>
              <a:gd name="T14" fmla="*/ 208 w 388"/>
              <a:gd name="T15" fmla="*/ 442 h 488"/>
              <a:gd name="T16" fmla="*/ 182 w 388"/>
              <a:gd name="T17" fmla="*/ 483 h 488"/>
              <a:gd name="T18" fmla="*/ 150 w 388"/>
              <a:gd name="T19" fmla="*/ 485 h 488"/>
              <a:gd name="T20" fmla="*/ 125 w 388"/>
              <a:gd name="T21" fmla="*/ 444 h 488"/>
              <a:gd name="T22" fmla="*/ 137 w 388"/>
              <a:gd name="T23" fmla="*/ 370 h 488"/>
              <a:gd name="T24" fmla="*/ 11 w 388"/>
              <a:gd name="T25" fmla="*/ 256 h 488"/>
              <a:gd name="T26" fmla="*/ 82 w 388"/>
              <a:gd name="T27" fmla="*/ 129 h 488"/>
              <a:gd name="T28" fmla="*/ 209 w 388"/>
              <a:gd name="T29" fmla="*/ 149 h 488"/>
              <a:gd name="T30" fmla="*/ 243 w 388"/>
              <a:gd name="T31" fmla="*/ 213 h 488"/>
              <a:gd name="T32" fmla="*/ 231 w 388"/>
              <a:gd name="T33" fmla="*/ 239 h 488"/>
              <a:gd name="T34" fmla="*/ 142 w 388"/>
              <a:gd name="T35" fmla="*/ 155 h 488"/>
              <a:gd name="T36" fmla="*/ 65 w 388"/>
              <a:gd name="T37" fmla="*/ 278 h 488"/>
              <a:gd name="T38" fmla="*/ 142 w 388"/>
              <a:gd name="T39" fmla="*/ 339 h 488"/>
              <a:gd name="T40" fmla="*/ 172 w 388"/>
              <a:gd name="T41" fmla="*/ 158 h 488"/>
              <a:gd name="T42" fmla="*/ 191 w 388"/>
              <a:gd name="T43" fmla="*/ 165 h 488"/>
              <a:gd name="T44" fmla="*/ 162 w 388"/>
              <a:gd name="T45" fmla="*/ 342 h 488"/>
              <a:gd name="T46" fmla="*/ 190 w 388"/>
              <a:gd name="T47" fmla="*/ 341 h 488"/>
              <a:gd name="T48" fmla="*/ 307 w 388"/>
              <a:gd name="T49" fmla="*/ 216 h 488"/>
              <a:gd name="T50" fmla="*/ 213 w 388"/>
              <a:gd name="T51" fmla="*/ 57 h 488"/>
              <a:gd name="T52" fmla="*/ 223 w 388"/>
              <a:gd name="T53"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488">
                <a:moveTo>
                  <a:pt x="223" y="0"/>
                </a:moveTo>
                <a:cubicBezTo>
                  <a:pt x="237" y="12"/>
                  <a:pt x="253" y="24"/>
                  <a:pt x="268" y="37"/>
                </a:cubicBezTo>
                <a:cubicBezTo>
                  <a:pt x="327" y="82"/>
                  <a:pt x="388" y="178"/>
                  <a:pt x="362" y="260"/>
                </a:cubicBezTo>
                <a:cubicBezTo>
                  <a:pt x="336" y="343"/>
                  <a:pt x="261" y="390"/>
                  <a:pt x="176" y="378"/>
                </a:cubicBezTo>
                <a:cubicBezTo>
                  <a:pt x="170" y="377"/>
                  <a:pt x="163" y="376"/>
                  <a:pt x="157" y="375"/>
                </a:cubicBezTo>
                <a:cubicBezTo>
                  <a:pt x="146" y="438"/>
                  <a:pt x="146" y="438"/>
                  <a:pt x="146" y="438"/>
                </a:cubicBezTo>
                <a:cubicBezTo>
                  <a:pt x="150" y="435"/>
                  <a:pt x="155" y="432"/>
                  <a:pt x="161" y="430"/>
                </a:cubicBezTo>
                <a:cubicBezTo>
                  <a:pt x="181" y="422"/>
                  <a:pt x="202" y="427"/>
                  <a:pt x="208" y="442"/>
                </a:cubicBezTo>
                <a:cubicBezTo>
                  <a:pt x="214" y="457"/>
                  <a:pt x="202" y="475"/>
                  <a:pt x="182" y="483"/>
                </a:cubicBezTo>
                <a:cubicBezTo>
                  <a:pt x="171" y="488"/>
                  <a:pt x="159" y="488"/>
                  <a:pt x="150" y="485"/>
                </a:cubicBezTo>
                <a:cubicBezTo>
                  <a:pt x="125" y="478"/>
                  <a:pt x="122" y="464"/>
                  <a:pt x="125" y="444"/>
                </a:cubicBezTo>
                <a:cubicBezTo>
                  <a:pt x="137" y="370"/>
                  <a:pt x="137" y="370"/>
                  <a:pt x="137" y="370"/>
                </a:cubicBezTo>
                <a:cubicBezTo>
                  <a:pt x="71" y="349"/>
                  <a:pt x="19" y="303"/>
                  <a:pt x="11" y="256"/>
                </a:cubicBezTo>
                <a:cubicBezTo>
                  <a:pt x="0" y="199"/>
                  <a:pt x="38" y="142"/>
                  <a:pt x="82" y="129"/>
                </a:cubicBezTo>
                <a:cubicBezTo>
                  <a:pt x="126" y="116"/>
                  <a:pt x="176" y="123"/>
                  <a:pt x="209" y="149"/>
                </a:cubicBezTo>
                <a:cubicBezTo>
                  <a:pt x="243" y="174"/>
                  <a:pt x="243" y="191"/>
                  <a:pt x="243" y="213"/>
                </a:cubicBezTo>
                <a:cubicBezTo>
                  <a:pt x="243" y="236"/>
                  <a:pt x="231" y="239"/>
                  <a:pt x="231" y="239"/>
                </a:cubicBezTo>
                <a:cubicBezTo>
                  <a:pt x="231" y="239"/>
                  <a:pt x="234" y="144"/>
                  <a:pt x="142" y="155"/>
                </a:cubicBezTo>
                <a:cubicBezTo>
                  <a:pt x="49" y="165"/>
                  <a:pt x="56" y="256"/>
                  <a:pt x="65" y="278"/>
                </a:cubicBezTo>
                <a:cubicBezTo>
                  <a:pt x="71" y="295"/>
                  <a:pt x="99" y="329"/>
                  <a:pt x="142" y="339"/>
                </a:cubicBezTo>
                <a:cubicBezTo>
                  <a:pt x="172" y="158"/>
                  <a:pt x="172" y="158"/>
                  <a:pt x="172" y="158"/>
                </a:cubicBezTo>
                <a:cubicBezTo>
                  <a:pt x="179" y="160"/>
                  <a:pt x="185" y="162"/>
                  <a:pt x="191" y="165"/>
                </a:cubicBezTo>
                <a:cubicBezTo>
                  <a:pt x="162" y="342"/>
                  <a:pt x="162" y="342"/>
                  <a:pt x="162" y="342"/>
                </a:cubicBezTo>
                <a:cubicBezTo>
                  <a:pt x="171" y="343"/>
                  <a:pt x="180" y="342"/>
                  <a:pt x="190" y="341"/>
                </a:cubicBezTo>
                <a:cubicBezTo>
                  <a:pt x="261" y="328"/>
                  <a:pt x="312" y="275"/>
                  <a:pt x="307" y="216"/>
                </a:cubicBezTo>
                <a:cubicBezTo>
                  <a:pt x="302" y="167"/>
                  <a:pt x="262" y="105"/>
                  <a:pt x="213" y="57"/>
                </a:cubicBezTo>
                <a:lnTo>
                  <a:pt x="223"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3" name="Freeform 35"/>
          <p:cNvSpPr>
            <a:spLocks/>
          </p:cNvSpPr>
          <p:nvPr/>
        </p:nvSpPr>
        <p:spPr bwMode="auto">
          <a:xfrm flipH="1">
            <a:off x="6794996" y="2915907"/>
            <a:ext cx="424370" cy="874668"/>
          </a:xfrm>
          <a:custGeom>
            <a:avLst/>
            <a:gdLst>
              <a:gd name="T0" fmla="*/ 96 w 208"/>
              <a:gd name="T1" fmla="*/ 325 h 428"/>
              <a:gd name="T2" fmla="*/ 109 w 208"/>
              <a:gd name="T3" fmla="*/ 187 h 428"/>
              <a:gd name="T4" fmla="*/ 118 w 208"/>
              <a:gd name="T5" fmla="*/ 51 h 428"/>
              <a:gd name="T6" fmla="*/ 108 w 208"/>
              <a:gd name="T7" fmla="*/ 18 h 428"/>
              <a:gd name="T8" fmla="*/ 63 w 208"/>
              <a:gd name="T9" fmla="*/ 80 h 428"/>
              <a:gd name="T10" fmla="*/ 1 w 208"/>
              <a:gd name="T11" fmla="*/ 163 h 428"/>
              <a:gd name="T12" fmla="*/ 14 w 208"/>
              <a:gd name="T13" fmla="*/ 204 h 428"/>
              <a:gd name="T14" fmla="*/ 25 w 208"/>
              <a:gd name="T15" fmla="*/ 137 h 428"/>
              <a:gd name="T16" fmla="*/ 104 w 208"/>
              <a:gd name="T17" fmla="*/ 77 h 428"/>
              <a:gd name="T18" fmla="*/ 97 w 208"/>
              <a:gd name="T19" fmla="*/ 165 h 428"/>
              <a:gd name="T20" fmla="*/ 86 w 208"/>
              <a:gd name="T21" fmla="*/ 337 h 428"/>
              <a:gd name="T22" fmla="*/ 85 w 208"/>
              <a:gd name="T23" fmla="*/ 338 h 428"/>
              <a:gd name="T24" fmla="*/ 111 w 208"/>
              <a:gd name="T25" fmla="*/ 412 h 428"/>
              <a:gd name="T26" fmla="*/ 194 w 208"/>
              <a:gd name="T27" fmla="*/ 389 h 428"/>
              <a:gd name="T28" fmla="*/ 162 w 208"/>
              <a:gd name="T29" fmla="*/ 316 h 428"/>
              <a:gd name="T30" fmla="*/ 96 w 208"/>
              <a:gd name="T31" fmla="*/ 325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8" h="428">
                <a:moveTo>
                  <a:pt x="96" y="325"/>
                </a:moveTo>
                <a:cubicBezTo>
                  <a:pt x="97" y="315"/>
                  <a:pt x="103" y="251"/>
                  <a:pt x="109" y="187"/>
                </a:cubicBezTo>
                <a:cubicBezTo>
                  <a:pt x="114" y="131"/>
                  <a:pt x="119" y="87"/>
                  <a:pt x="118" y="51"/>
                </a:cubicBezTo>
                <a:cubicBezTo>
                  <a:pt x="117" y="16"/>
                  <a:pt x="115" y="0"/>
                  <a:pt x="108" y="18"/>
                </a:cubicBezTo>
                <a:cubicBezTo>
                  <a:pt x="101" y="35"/>
                  <a:pt x="102" y="52"/>
                  <a:pt x="63" y="80"/>
                </a:cubicBezTo>
                <a:cubicBezTo>
                  <a:pt x="25" y="107"/>
                  <a:pt x="1" y="124"/>
                  <a:pt x="1" y="163"/>
                </a:cubicBezTo>
                <a:cubicBezTo>
                  <a:pt x="0" y="201"/>
                  <a:pt x="14" y="204"/>
                  <a:pt x="14" y="204"/>
                </a:cubicBezTo>
                <a:cubicBezTo>
                  <a:pt x="14" y="204"/>
                  <a:pt x="5" y="164"/>
                  <a:pt x="25" y="137"/>
                </a:cubicBezTo>
                <a:cubicBezTo>
                  <a:pt x="45" y="110"/>
                  <a:pt x="104" y="77"/>
                  <a:pt x="104" y="77"/>
                </a:cubicBezTo>
                <a:cubicBezTo>
                  <a:pt x="107" y="115"/>
                  <a:pt x="103" y="136"/>
                  <a:pt x="97" y="165"/>
                </a:cubicBezTo>
                <a:cubicBezTo>
                  <a:pt x="92" y="196"/>
                  <a:pt x="85" y="239"/>
                  <a:pt x="86" y="337"/>
                </a:cubicBezTo>
                <a:cubicBezTo>
                  <a:pt x="85" y="337"/>
                  <a:pt x="85" y="338"/>
                  <a:pt x="85" y="338"/>
                </a:cubicBezTo>
                <a:cubicBezTo>
                  <a:pt x="70" y="363"/>
                  <a:pt x="81" y="396"/>
                  <a:pt x="111" y="412"/>
                </a:cubicBezTo>
                <a:cubicBezTo>
                  <a:pt x="142" y="428"/>
                  <a:pt x="180" y="418"/>
                  <a:pt x="194" y="389"/>
                </a:cubicBezTo>
                <a:cubicBezTo>
                  <a:pt x="208" y="361"/>
                  <a:pt x="192" y="329"/>
                  <a:pt x="162" y="316"/>
                </a:cubicBezTo>
                <a:cubicBezTo>
                  <a:pt x="138" y="306"/>
                  <a:pt x="112" y="311"/>
                  <a:pt x="96" y="3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9" name="Freeform 41"/>
          <p:cNvSpPr>
            <a:spLocks/>
          </p:cNvSpPr>
          <p:nvPr/>
        </p:nvSpPr>
        <p:spPr bwMode="auto">
          <a:xfrm flipH="1">
            <a:off x="-43056" y="-796248"/>
            <a:ext cx="1319781" cy="1760572"/>
          </a:xfrm>
          <a:custGeom>
            <a:avLst/>
            <a:gdLst>
              <a:gd name="T0" fmla="*/ 267 w 646"/>
              <a:gd name="T1" fmla="*/ 0 h 862"/>
              <a:gd name="T2" fmla="*/ 364 w 646"/>
              <a:gd name="T3" fmla="*/ 37 h 862"/>
              <a:gd name="T4" fmla="*/ 645 w 646"/>
              <a:gd name="T5" fmla="*/ 364 h 862"/>
              <a:gd name="T6" fmla="*/ 396 w 646"/>
              <a:gd name="T7" fmla="*/ 665 h 862"/>
              <a:gd name="T8" fmla="*/ 361 w 646"/>
              <a:gd name="T9" fmla="*/ 670 h 862"/>
              <a:gd name="T10" fmla="*/ 379 w 646"/>
              <a:gd name="T11" fmla="*/ 783 h 862"/>
              <a:gd name="T12" fmla="*/ 398 w 646"/>
              <a:gd name="T13" fmla="*/ 761 h 862"/>
              <a:gd name="T14" fmla="*/ 485 w 646"/>
              <a:gd name="T15" fmla="*/ 755 h 862"/>
              <a:gd name="T16" fmla="*/ 464 w 646"/>
              <a:gd name="T17" fmla="*/ 839 h 862"/>
              <a:gd name="T18" fmla="*/ 410 w 646"/>
              <a:gd name="T19" fmla="*/ 860 h 862"/>
              <a:gd name="T20" fmla="*/ 346 w 646"/>
              <a:gd name="T21" fmla="*/ 805 h 862"/>
              <a:gd name="T22" fmla="*/ 326 w 646"/>
              <a:gd name="T23" fmla="*/ 672 h 862"/>
              <a:gd name="T24" fmla="*/ 49 w 646"/>
              <a:gd name="T25" fmla="*/ 549 h 862"/>
              <a:gd name="T26" fmla="*/ 99 w 646"/>
              <a:gd name="T27" fmla="*/ 296 h 862"/>
              <a:gd name="T28" fmla="*/ 326 w 646"/>
              <a:gd name="T29" fmla="*/ 259 h 862"/>
              <a:gd name="T30" fmla="*/ 418 w 646"/>
              <a:gd name="T31" fmla="*/ 349 h 862"/>
              <a:gd name="T32" fmla="*/ 413 w 646"/>
              <a:gd name="T33" fmla="*/ 400 h 862"/>
              <a:gd name="T34" fmla="*/ 215 w 646"/>
              <a:gd name="T35" fmla="*/ 306 h 862"/>
              <a:gd name="T36" fmla="*/ 153 w 646"/>
              <a:gd name="T37" fmla="*/ 557 h 862"/>
              <a:gd name="T38" fmla="*/ 318 w 646"/>
              <a:gd name="T39" fmla="*/ 618 h 862"/>
              <a:gd name="T40" fmla="*/ 268 w 646"/>
              <a:gd name="T41" fmla="*/ 296 h 862"/>
              <a:gd name="T42" fmla="*/ 304 w 646"/>
              <a:gd name="T43" fmla="*/ 296 h 862"/>
              <a:gd name="T44" fmla="*/ 353 w 646"/>
              <a:gd name="T45" fmla="*/ 612 h 862"/>
              <a:gd name="T46" fmla="*/ 400 w 646"/>
              <a:gd name="T47" fmla="*/ 594 h 862"/>
              <a:gd name="T48" fmla="*/ 528 w 646"/>
              <a:gd name="T49" fmla="*/ 319 h 862"/>
              <a:gd name="T50" fmla="*/ 282 w 646"/>
              <a:gd name="T51" fmla="*/ 102 h 862"/>
              <a:gd name="T52" fmla="*/ 267 w 646"/>
              <a:gd name="T53"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46" h="862">
                <a:moveTo>
                  <a:pt x="267" y="0"/>
                </a:moveTo>
                <a:cubicBezTo>
                  <a:pt x="297" y="12"/>
                  <a:pt x="330" y="24"/>
                  <a:pt x="364" y="37"/>
                </a:cubicBezTo>
                <a:cubicBezTo>
                  <a:pt x="488" y="81"/>
                  <a:pt x="644" y="209"/>
                  <a:pt x="645" y="364"/>
                </a:cubicBezTo>
                <a:cubicBezTo>
                  <a:pt x="646" y="518"/>
                  <a:pt x="547" y="638"/>
                  <a:pt x="396" y="665"/>
                </a:cubicBezTo>
                <a:cubicBezTo>
                  <a:pt x="385" y="667"/>
                  <a:pt x="373" y="669"/>
                  <a:pt x="361" y="670"/>
                </a:cubicBezTo>
                <a:cubicBezTo>
                  <a:pt x="379" y="783"/>
                  <a:pt x="379" y="783"/>
                  <a:pt x="379" y="783"/>
                </a:cubicBezTo>
                <a:cubicBezTo>
                  <a:pt x="384" y="775"/>
                  <a:pt x="390" y="768"/>
                  <a:pt x="398" y="761"/>
                </a:cubicBezTo>
                <a:cubicBezTo>
                  <a:pt x="428" y="736"/>
                  <a:pt x="467" y="734"/>
                  <a:pt x="485" y="755"/>
                </a:cubicBezTo>
                <a:cubicBezTo>
                  <a:pt x="503" y="777"/>
                  <a:pt x="494" y="815"/>
                  <a:pt x="464" y="839"/>
                </a:cubicBezTo>
                <a:cubicBezTo>
                  <a:pt x="447" y="853"/>
                  <a:pt x="428" y="860"/>
                  <a:pt x="410" y="860"/>
                </a:cubicBezTo>
                <a:cubicBezTo>
                  <a:pt x="365" y="862"/>
                  <a:pt x="352" y="840"/>
                  <a:pt x="346" y="805"/>
                </a:cubicBezTo>
                <a:cubicBezTo>
                  <a:pt x="326" y="672"/>
                  <a:pt x="326" y="672"/>
                  <a:pt x="326" y="672"/>
                </a:cubicBezTo>
                <a:cubicBezTo>
                  <a:pt x="202" y="675"/>
                  <a:pt x="89" y="625"/>
                  <a:pt x="49" y="549"/>
                </a:cubicBezTo>
                <a:cubicBezTo>
                  <a:pt x="0" y="459"/>
                  <a:pt x="32" y="342"/>
                  <a:pt x="99" y="296"/>
                </a:cubicBezTo>
                <a:cubicBezTo>
                  <a:pt x="166" y="249"/>
                  <a:pt x="255" y="233"/>
                  <a:pt x="326" y="259"/>
                </a:cubicBezTo>
                <a:cubicBezTo>
                  <a:pt x="397" y="284"/>
                  <a:pt x="407" y="311"/>
                  <a:pt x="418" y="349"/>
                </a:cubicBezTo>
                <a:cubicBezTo>
                  <a:pt x="430" y="387"/>
                  <a:pt x="413" y="400"/>
                  <a:pt x="413" y="400"/>
                </a:cubicBezTo>
                <a:cubicBezTo>
                  <a:pt x="413" y="400"/>
                  <a:pt x="365" y="237"/>
                  <a:pt x="215" y="306"/>
                </a:cubicBezTo>
                <a:cubicBezTo>
                  <a:pt x="64" y="375"/>
                  <a:pt x="126" y="524"/>
                  <a:pt x="153" y="557"/>
                </a:cubicBezTo>
                <a:cubicBezTo>
                  <a:pt x="173" y="582"/>
                  <a:pt x="238" y="624"/>
                  <a:pt x="318" y="618"/>
                </a:cubicBezTo>
                <a:cubicBezTo>
                  <a:pt x="268" y="296"/>
                  <a:pt x="268" y="296"/>
                  <a:pt x="268" y="296"/>
                </a:cubicBezTo>
                <a:cubicBezTo>
                  <a:pt x="281" y="294"/>
                  <a:pt x="293" y="294"/>
                  <a:pt x="304" y="296"/>
                </a:cubicBezTo>
                <a:cubicBezTo>
                  <a:pt x="353" y="612"/>
                  <a:pt x="353" y="612"/>
                  <a:pt x="353" y="612"/>
                </a:cubicBezTo>
                <a:cubicBezTo>
                  <a:pt x="368" y="608"/>
                  <a:pt x="384" y="602"/>
                  <a:pt x="400" y="594"/>
                </a:cubicBezTo>
                <a:cubicBezTo>
                  <a:pt x="512" y="534"/>
                  <a:pt x="569" y="415"/>
                  <a:pt x="528" y="319"/>
                </a:cubicBezTo>
                <a:cubicBezTo>
                  <a:pt x="493" y="239"/>
                  <a:pt x="391" y="155"/>
                  <a:pt x="282" y="102"/>
                </a:cubicBezTo>
                <a:lnTo>
                  <a:pt x="267" y="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2" name="Freeform 34"/>
          <p:cNvSpPr>
            <a:spLocks/>
          </p:cNvSpPr>
          <p:nvPr/>
        </p:nvSpPr>
        <p:spPr bwMode="auto">
          <a:xfrm flipH="1">
            <a:off x="1989770" y="-557702"/>
            <a:ext cx="1255823" cy="1338796"/>
          </a:xfrm>
          <a:custGeom>
            <a:avLst/>
            <a:gdLst>
              <a:gd name="T0" fmla="*/ 595 w 615"/>
              <a:gd name="T1" fmla="*/ 50 h 655"/>
              <a:gd name="T2" fmla="*/ 579 w 615"/>
              <a:gd name="T3" fmla="*/ 435 h 655"/>
              <a:gd name="T4" fmla="*/ 449 w 615"/>
              <a:gd name="T5" fmla="*/ 463 h 655"/>
              <a:gd name="T6" fmla="*/ 594 w 615"/>
              <a:gd name="T7" fmla="*/ 485 h 655"/>
              <a:gd name="T8" fmla="*/ 605 w 615"/>
              <a:gd name="T9" fmla="*/ 225 h 655"/>
              <a:gd name="T10" fmla="*/ 613 w 615"/>
              <a:gd name="T11" fmla="*/ 47 h 655"/>
              <a:gd name="T12" fmla="*/ 613 w 615"/>
              <a:gd name="T13" fmla="*/ 47 h 655"/>
              <a:gd name="T14" fmla="*/ 615 w 615"/>
              <a:gd name="T15" fmla="*/ 0 h 655"/>
              <a:gd name="T16" fmla="*/ 231 w 615"/>
              <a:gd name="T17" fmla="*/ 55 h 655"/>
              <a:gd name="T18" fmla="*/ 231 w 615"/>
              <a:gd name="T19" fmla="*/ 57 h 655"/>
              <a:gd name="T20" fmla="*/ 230 w 615"/>
              <a:gd name="T21" fmla="*/ 57 h 655"/>
              <a:gd name="T22" fmla="*/ 212 w 615"/>
              <a:gd name="T23" fmla="*/ 490 h 655"/>
              <a:gd name="T24" fmla="*/ 82 w 615"/>
              <a:gd name="T25" fmla="*/ 517 h 655"/>
              <a:gd name="T26" fmla="*/ 227 w 615"/>
              <a:gd name="T27" fmla="*/ 540 h 655"/>
              <a:gd name="T28" fmla="*/ 238 w 615"/>
              <a:gd name="T29" fmla="*/ 279 h 655"/>
              <a:gd name="T30" fmla="*/ 245 w 615"/>
              <a:gd name="T31" fmla="*/ 100 h 655"/>
              <a:gd name="T32" fmla="*/ 595 w 615"/>
              <a:gd name="T33" fmla="*/ 50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5" h="655">
                <a:moveTo>
                  <a:pt x="595" y="50"/>
                </a:moveTo>
                <a:cubicBezTo>
                  <a:pt x="579" y="435"/>
                  <a:pt x="579" y="435"/>
                  <a:pt x="579" y="435"/>
                </a:cubicBezTo>
                <a:cubicBezTo>
                  <a:pt x="516" y="418"/>
                  <a:pt x="474" y="429"/>
                  <a:pt x="449" y="463"/>
                </a:cubicBezTo>
                <a:cubicBezTo>
                  <a:pt x="367" y="572"/>
                  <a:pt x="567" y="601"/>
                  <a:pt x="594" y="485"/>
                </a:cubicBezTo>
                <a:cubicBezTo>
                  <a:pt x="598" y="398"/>
                  <a:pt x="602" y="311"/>
                  <a:pt x="605" y="225"/>
                </a:cubicBezTo>
                <a:cubicBezTo>
                  <a:pt x="613" y="47"/>
                  <a:pt x="613" y="47"/>
                  <a:pt x="613" y="47"/>
                </a:cubicBezTo>
                <a:cubicBezTo>
                  <a:pt x="613" y="47"/>
                  <a:pt x="613" y="47"/>
                  <a:pt x="613" y="47"/>
                </a:cubicBezTo>
                <a:cubicBezTo>
                  <a:pt x="615" y="0"/>
                  <a:pt x="615" y="0"/>
                  <a:pt x="615" y="0"/>
                </a:cubicBezTo>
                <a:cubicBezTo>
                  <a:pt x="231" y="55"/>
                  <a:pt x="231" y="55"/>
                  <a:pt x="231" y="55"/>
                </a:cubicBezTo>
                <a:cubicBezTo>
                  <a:pt x="231" y="57"/>
                  <a:pt x="231" y="57"/>
                  <a:pt x="231" y="57"/>
                </a:cubicBezTo>
                <a:cubicBezTo>
                  <a:pt x="230" y="57"/>
                  <a:pt x="230" y="57"/>
                  <a:pt x="230" y="57"/>
                </a:cubicBezTo>
                <a:cubicBezTo>
                  <a:pt x="224" y="204"/>
                  <a:pt x="218" y="343"/>
                  <a:pt x="212" y="490"/>
                </a:cubicBezTo>
                <a:cubicBezTo>
                  <a:pt x="149" y="473"/>
                  <a:pt x="107" y="484"/>
                  <a:pt x="82" y="517"/>
                </a:cubicBezTo>
                <a:cubicBezTo>
                  <a:pt x="0" y="627"/>
                  <a:pt x="200" y="655"/>
                  <a:pt x="227" y="540"/>
                </a:cubicBezTo>
                <a:cubicBezTo>
                  <a:pt x="231" y="453"/>
                  <a:pt x="234" y="366"/>
                  <a:pt x="238" y="279"/>
                </a:cubicBezTo>
                <a:cubicBezTo>
                  <a:pt x="245" y="100"/>
                  <a:pt x="245" y="100"/>
                  <a:pt x="245" y="100"/>
                </a:cubicBezTo>
                <a:lnTo>
                  <a:pt x="595" y="50"/>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3" name="Rectangle 52"/>
          <p:cNvSpPr/>
          <p:nvPr/>
        </p:nvSpPr>
        <p:spPr>
          <a:xfrm>
            <a:off x="93579" y="1013126"/>
            <a:ext cx="6783568" cy="5909310"/>
          </a:xfrm>
          <a:prstGeom prst="rect">
            <a:avLst/>
          </a:prstGeom>
        </p:spPr>
        <p:txBody>
          <a:bodyPr wrap="square">
            <a:spAutoFit/>
          </a:bodyPr>
          <a:lstStyle/>
          <a:p>
            <a:r>
              <a:rPr lang="en-GB" b="1" dirty="0">
                <a:latin typeface="Agency FB" panose="020B0503020202020204" pitchFamily="34" charset="0"/>
              </a:rPr>
              <a:t>10. Creativity</a:t>
            </a:r>
            <a:r>
              <a:rPr lang="en-GB" b="1" dirty="0" smtClean="0">
                <a:latin typeface="Agency FB" panose="020B0503020202020204" pitchFamily="34" charset="0"/>
              </a:rPr>
              <a:t>:</a:t>
            </a:r>
          </a:p>
          <a:p>
            <a:r>
              <a:rPr lang="en-GB" b="1" dirty="0" smtClean="0">
                <a:latin typeface="Agency FB" panose="020B0503020202020204" pitchFamily="34" charset="0"/>
              </a:rPr>
              <a:t> </a:t>
            </a:r>
            <a:endParaRPr lang="en-GB" b="1" dirty="0">
              <a:latin typeface="Agency FB" panose="020B0503020202020204" pitchFamily="34" charset="0"/>
            </a:endParaRPr>
          </a:p>
          <a:p>
            <a:r>
              <a:rPr lang="en-GB" dirty="0">
                <a:latin typeface="Agency FB" panose="020B0503020202020204" pitchFamily="34" charset="0"/>
              </a:rPr>
              <a:t>Advertising relies on creativity. And magazine brands offer more creative routes than any other media</a:t>
            </a:r>
            <a:r>
              <a:rPr lang="en-GB" dirty="0" smtClean="0">
                <a:latin typeface="Agency FB" panose="020B0503020202020204" pitchFamily="34" charset="0"/>
              </a:rPr>
              <a:t>. Print </a:t>
            </a:r>
            <a:r>
              <a:rPr lang="en-GB" dirty="0">
                <a:latin typeface="Agency FB" panose="020B0503020202020204" pitchFamily="34" charset="0"/>
              </a:rPr>
              <a:t>can provide a perfect 300 dpi glossy indulgence. Gatefolds, paper-textures, bound-ins and sampling add dimensions to a campaign only print can provide. QR and Augmented Reality bring print to life, unlocking the power of mobile. </a:t>
            </a:r>
          </a:p>
          <a:p>
            <a:endParaRPr lang="en-GB" dirty="0" smtClean="0">
              <a:latin typeface="Agency FB" panose="020B0503020202020204" pitchFamily="34" charset="0"/>
            </a:endParaRPr>
          </a:p>
          <a:p>
            <a:r>
              <a:rPr lang="en-GB" dirty="0" smtClean="0">
                <a:latin typeface="Agency FB" panose="020B0503020202020204" pitchFamily="34" charset="0"/>
              </a:rPr>
              <a:t>Branded </a:t>
            </a:r>
            <a:r>
              <a:rPr lang="en-GB" dirty="0">
                <a:latin typeface="Agency FB" panose="020B0503020202020204" pitchFamily="34" charset="0"/>
              </a:rPr>
              <a:t>Social Channels connected to a network of influencers and peers, amplify any message. </a:t>
            </a:r>
          </a:p>
          <a:p>
            <a:endParaRPr lang="en-GB" dirty="0" smtClean="0">
              <a:latin typeface="Agency FB" panose="020B0503020202020204" pitchFamily="34" charset="0"/>
            </a:endParaRPr>
          </a:p>
          <a:p>
            <a:r>
              <a:rPr lang="en-GB" dirty="0" smtClean="0">
                <a:latin typeface="Agency FB" panose="020B0503020202020204" pitchFamily="34" charset="0"/>
              </a:rPr>
              <a:t>Events </a:t>
            </a:r>
            <a:r>
              <a:rPr lang="en-GB" dirty="0">
                <a:latin typeface="Agency FB" panose="020B0503020202020204" pitchFamily="34" charset="0"/>
              </a:rPr>
              <a:t>provide the face-to-face contact and physical experiential audiences remember. </a:t>
            </a:r>
          </a:p>
          <a:p>
            <a:endParaRPr lang="en-GB" dirty="0" smtClean="0">
              <a:latin typeface="Agency FB" panose="020B0503020202020204" pitchFamily="34" charset="0"/>
            </a:endParaRPr>
          </a:p>
          <a:p>
            <a:r>
              <a:rPr lang="en-GB" dirty="0" smtClean="0">
                <a:latin typeface="Agency FB" panose="020B0503020202020204" pitchFamily="34" charset="0"/>
              </a:rPr>
              <a:t>Enhanced </a:t>
            </a:r>
            <a:r>
              <a:rPr lang="en-GB" dirty="0">
                <a:latin typeface="Agency FB" panose="020B0503020202020204" pitchFamily="34" charset="0"/>
              </a:rPr>
              <a:t>Digital Edition adverts can deliver Video right to the heart of the </a:t>
            </a:r>
            <a:r>
              <a:rPr lang="en-GB" dirty="0" smtClean="0">
                <a:latin typeface="Agency FB" panose="020B0503020202020204" pitchFamily="34" charset="0"/>
              </a:rPr>
              <a:t>	print-style </a:t>
            </a:r>
            <a:r>
              <a:rPr lang="en-GB" dirty="0">
                <a:latin typeface="Agency FB" panose="020B0503020202020204" pitchFamily="34" charset="0"/>
              </a:rPr>
              <a:t>reading experience, along with immediate, accountable connection. </a:t>
            </a:r>
            <a:r>
              <a:rPr lang="en-GB" dirty="0" smtClean="0">
                <a:latin typeface="Agency FB" panose="020B0503020202020204" pitchFamily="34" charset="0"/>
              </a:rPr>
              <a:t>Online reaches </a:t>
            </a:r>
            <a:r>
              <a:rPr lang="en-GB" dirty="0">
                <a:latin typeface="Agency FB" panose="020B0503020202020204" pitchFamily="34" charset="0"/>
              </a:rPr>
              <a:t>an audience targetable by any </a:t>
            </a:r>
            <a:r>
              <a:rPr lang="en-GB" dirty="0" smtClean="0">
                <a:latin typeface="Agency FB" panose="020B0503020202020204" pitchFamily="34" charset="0"/>
              </a:rPr>
              <a:t>criteria, in dramatic fashion. </a:t>
            </a:r>
            <a:endParaRPr lang="en-GB" dirty="0">
              <a:latin typeface="Agency FB" panose="020B0503020202020204" pitchFamily="34" charset="0"/>
            </a:endParaRPr>
          </a:p>
          <a:p>
            <a:endParaRPr lang="en-GB" dirty="0" smtClean="0">
              <a:latin typeface="Agency FB" panose="020B0503020202020204" pitchFamily="34" charset="0"/>
            </a:endParaRPr>
          </a:p>
          <a:p>
            <a:r>
              <a:rPr lang="en-GB" dirty="0" smtClean="0">
                <a:latin typeface="Agency FB" panose="020B0503020202020204" pitchFamily="34" charset="0"/>
              </a:rPr>
              <a:t>Native </a:t>
            </a:r>
            <a:r>
              <a:rPr lang="en-GB" dirty="0">
                <a:latin typeface="Agency FB" panose="020B0503020202020204" pitchFamily="34" charset="0"/>
              </a:rPr>
              <a:t>Advertising, Editorial Partnerships and Affiliations are in growth, </a:t>
            </a:r>
            <a:r>
              <a:rPr lang="en-GB" dirty="0" smtClean="0">
                <a:latin typeface="Agency FB" panose="020B0503020202020204" pitchFamily="34" charset="0"/>
              </a:rPr>
              <a:t>in print</a:t>
            </a:r>
          </a:p>
          <a:p>
            <a:r>
              <a:rPr lang="en-GB" dirty="0" smtClean="0">
                <a:latin typeface="Agency FB" panose="020B0503020202020204" pitchFamily="34" charset="0"/>
              </a:rPr>
              <a:t>and digital, with audiences buying directly from the magazine screen</a:t>
            </a:r>
            <a:r>
              <a:rPr lang="en-GB" dirty="0">
                <a:latin typeface="Agency FB" panose="020B0503020202020204" pitchFamily="34" charset="0"/>
              </a:rPr>
              <a:t/>
            </a:r>
            <a:br>
              <a:rPr lang="en-GB" dirty="0">
                <a:latin typeface="Agency FB" panose="020B0503020202020204" pitchFamily="34" charset="0"/>
              </a:rPr>
            </a:br>
            <a:r>
              <a:rPr lang="en-GB" dirty="0">
                <a:latin typeface="Agency FB" panose="020B0503020202020204" pitchFamily="34" charset="0"/>
              </a:rPr>
              <a:t/>
            </a:r>
            <a:br>
              <a:rPr lang="en-GB" dirty="0">
                <a:latin typeface="Agency FB" panose="020B0503020202020204" pitchFamily="34" charset="0"/>
              </a:rPr>
            </a:br>
            <a:r>
              <a:rPr lang="en-GB" dirty="0" smtClean="0">
                <a:latin typeface="Agency FB" panose="020B0503020202020204" pitchFamily="34" charset="0"/>
              </a:rPr>
              <a:t>All </a:t>
            </a:r>
            <a:r>
              <a:rPr lang="en-GB" dirty="0">
                <a:latin typeface="Agency FB" panose="020B0503020202020204" pitchFamily="34" charset="0"/>
              </a:rPr>
              <a:t>supported by the underlying, implicit and unique endorsement </a:t>
            </a:r>
            <a:r>
              <a:rPr lang="en-GB" dirty="0" smtClean="0">
                <a:latin typeface="Agency FB" panose="020B0503020202020204" pitchFamily="34" charset="0"/>
              </a:rPr>
              <a:t>		of </a:t>
            </a:r>
            <a:r>
              <a:rPr lang="en-GB" dirty="0">
                <a:latin typeface="Agency FB" panose="020B0503020202020204" pitchFamily="34" charset="0"/>
              </a:rPr>
              <a:t>the magazine brand. </a:t>
            </a:r>
          </a:p>
        </p:txBody>
      </p:sp>
      <p:sp>
        <p:nvSpPr>
          <p:cNvPr id="5" name="Rectangle 4"/>
          <p:cNvSpPr/>
          <p:nvPr/>
        </p:nvSpPr>
        <p:spPr>
          <a:xfrm>
            <a:off x="6995361" y="411762"/>
            <a:ext cx="1784463" cy="523220"/>
          </a:xfrm>
          <a:prstGeom prst="rect">
            <a:avLst/>
          </a:prstGeom>
        </p:spPr>
        <p:txBody>
          <a:bodyPr wrap="none">
            <a:spAutoFit/>
          </a:bodyPr>
          <a:lstStyle/>
          <a:p>
            <a:r>
              <a:rPr lang="en-GB" sz="2800" b="1" dirty="0">
                <a:latin typeface="Agency FB" panose="020B0503020202020204" pitchFamily="34" charset="0"/>
              </a:rPr>
              <a:t>10. </a:t>
            </a:r>
            <a:r>
              <a:rPr lang="en-GB" sz="2800" b="1" dirty="0" smtClean="0">
                <a:latin typeface="Agency FB" panose="020B0503020202020204" pitchFamily="34" charset="0"/>
              </a:rPr>
              <a:t>Creativity</a:t>
            </a:r>
            <a:endParaRPr lang="en-GB" sz="2800" b="1" dirty="0">
              <a:latin typeface="Agency FB" panose="020B0503020202020204" pitchFamily="34" charset="0"/>
            </a:endParaRPr>
          </a:p>
        </p:txBody>
      </p:sp>
    </p:spTree>
    <p:extLst>
      <p:ext uri="{BB962C8B-B14F-4D97-AF65-F5344CB8AC3E}">
        <p14:creationId xmlns:p14="http://schemas.microsoft.com/office/powerpoint/2010/main" val="232101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250"/>
                                        <p:tgtEl>
                                          <p:spTgt spid="64"/>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Effect transition="in" filter="fade">
                                      <p:cBhvr>
                                        <p:cTn id="11" dur="250"/>
                                        <p:tgtEl>
                                          <p:spTgt spid="6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250"/>
                                        <p:tgtEl>
                                          <p:spTgt spid="63"/>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250"/>
                                        <p:tgtEl>
                                          <p:spTgt spid="58"/>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250"/>
                                        <p:tgtEl>
                                          <p:spTgt spid="61"/>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250"/>
                                        <p:tgtEl>
                                          <p:spTgt spid="57"/>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250"/>
                                        <p:tgtEl>
                                          <p:spTgt spid="59"/>
                                        </p:tgtEl>
                                      </p:cBhvr>
                                    </p:animEffect>
                                  </p:childTnLst>
                                </p:cTn>
                              </p:par>
                              <p:par>
                                <p:cTn id="32" presetID="10" presetClass="entr" presetSubtype="0" fill="hold"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250"/>
                                        <p:tgtEl>
                                          <p:spTgt spid="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250"/>
                                        <p:tgtEl>
                                          <p:spTgt spid="6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9"/>
                                        </p:tgtEl>
                                        <p:attrNameLst>
                                          <p:attrName>style.visibility</p:attrName>
                                        </p:attrNameLst>
                                      </p:cBhvr>
                                      <p:to>
                                        <p:strVal val="visible"/>
                                      </p:to>
                                    </p:set>
                                    <p:animEffect transition="in" filter="fade">
                                      <p:cBhvr>
                                        <p:cTn id="40" dur="250"/>
                                        <p:tgtEl>
                                          <p:spTgt spid="69"/>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wipe(right)">
                                      <p:cBhvr>
                                        <p:cTn id="43"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57" grpId="0" animBg="1"/>
      <p:bldP spid="59" grpId="0" animBg="1"/>
      <p:bldP spid="64" grpId="0" animBg="1"/>
      <p:bldP spid="65" grpId="0" animBg="1"/>
      <p:bldP spid="58" grpId="0" animBg="1"/>
      <p:bldP spid="61" grpId="0" animBg="1"/>
      <p:bldP spid="63" grpId="0" animBg="1"/>
      <p:bldP spid="69"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flipH="1">
            <a:off x="0" y="-13816"/>
            <a:ext cx="9144000" cy="700426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 name="Freeform 6"/>
          <p:cNvSpPr>
            <a:spLocks/>
          </p:cNvSpPr>
          <p:nvPr/>
        </p:nvSpPr>
        <p:spPr bwMode="auto">
          <a:xfrm flipH="1">
            <a:off x="0" y="2298954"/>
            <a:ext cx="9144000" cy="4676709"/>
          </a:xfrm>
          <a:custGeom>
            <a:avLst/>
            <a:gdLst>
              <a:gd name="T0" fmla="*/ 0 w 11256"/>
              <a:gd name="T1" fmla="*/ 5400 h 5411"/>
              <a:gd name="T2" fmla="*/ 0 w 11256"/>
              <a:gd name="T3" fmla="*/ 5310 h 5411"/>
              <a:gd name="T4" fmla="*/ 11256 w 11256"/>
              <a:gd name="T5" fmla="*/ 0 h 5411"/>
              <a:gd name="T6" fmla="*/ 11256 w 11256"/>
              <a:gd name="T7" fmla="*/ 5411 h 5411"/>
              <a:gd name="T8" fmla="*/ 0 w 11256"/>
              <a:gd name="T9" fmla="*/ 5400 h 5411"/>
            </a:gdLst>
            <a:ahLst/>
            <a:cxnLst>
              <a:cxn ang="0">
                <a:pos x="T0" y="T1"/>
              </a:cxn>
              <a:cxn ang="0">
                <a:pos x="T2" y="T3"/>
              </a:cxn>
              <a:cxn ang="0">
                <a:pos x="T4" y="T5"/>
              </a:cxn>
              <a:cxn ang="0">
                <a:pos x="T6" y="T7"/>
              </a:cxn>
              <a:cxn ang="0">
                <a:pos x="T8" y="T9"/>
              </a:cxn>
            </a:cxnLst>
            <a:rect l="0" t="0" r="r" b="b"/>
            <a:pathLst>
              <a:path w="11256" h="5411">
                <a:moveTo>
                  <a:pt x="0" y="5400"/>
                </a:moveTo>
                <a:lnTo>
                  <a:pt x="0" y="5310"/>
                </a:lnTo>
                <a:lnTo>
                  <a:pt x="11256" y="0"/>
                </a:lnTo>
                <a:lnTo>
                  <a:pt x="11256" y="5411"/>
                </a:lnTo>
                <a:lnTo>
                  <a:pt x="0" y="540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0" name="Rectangle 69"/>
          <p:cNvSpPr/>
          <p:nvPr/>
        </p:nvSpPr>
        <p:spPr>
          <a:xfrm>
            <a:off x="-508" y="332656"/>
            <a:ext cx="8784976" cy="6648633"/>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72" name="Group 71"/>
          <p:cNvGrpSpPr/>
          <p:nvPr/>
        </p:nvGrpSpPr>
        <p:grpSpPr>
          <a:xfrm>
            <a:off x="5599229" y="3609020"/>
            <a:ext cx="3633900" cy="3398959"/>
            <a:chOff x="4653532" y="2243484"/>
            <a:chExt cx="4903155" cy="4912662"/>
          </a:xfrm>
        </p:grpSpPr>
        <p:sp>
          <p:nvSpPr>
            <p:cNvPr id="35" name="Freeform 7"/>
            <p:cNvSpPr>
              <a:spLocks/>
            </p:cNvSpPr>
            <p:nvPr/>
          </p:nvSpPr>
          <p:spPr bwMode="auto">
            <a:xfrm flipH="1">
              <a:off x="4755519" y="5090477"/>
              <a:ext cx="3998236" cy="2065669"/>
            </a:xfrm>
            <a:custGeom>
              <a:avLst/>
              <a:gdLst>
                <a:gd name="T0" fmla="*/ 1091 w 1957"/>
                <a:gd name="T1" fmla="*/ 251 h 1011"/>
                <a:gd name="T2" fmla="*/ 1192 w 1957"/>
                <a:gd name="T3" fmla="*/ 233 h 1011"/>
                <a:gd name="T4" fmla="*/ 1576 w 1957"/>
                <a:gd name="T5" fmla="*/ 118 h 1011"/>
                <a:gd name="T6" fmla="*/ 1818 w 1957"/>
                <a:gd name="T7" fmla="*/ 60 h 1011"/>
                <a:gd name="T8" fmla="*/ 1936 w 1957"/>
                <a:gd name="T9" fmla="*/ 264 h 1011"/>
                <a:gd name="T10" fmla="*/ 1708 w 1957"/>
                <a:gd name="T11" fmla="*/ 592 h 1011"/>
                <a:gd name="T12" fmla="*/ 1634 w 1957"/>
                <a:gd name="T13" fmla="*/ 739 h 1011"/>
                <a:gd name="T14" fmla="*/ 1625 w 1957"/>
                <a:gd name="T15" fmla="*/ 868 h 1011"/>
                <a:gd name="T16" fmla="*/ 1595 w 1957"/>
                <a:gd name="T17" fmla="*/ 910 h 1011"/>
                <a:gd name="T18" fmla="*/ 1312 w 1957"/>
                <a:gd name="T19" fmla="*/ 974 h 1011"/>
                <a:gd name="T20" fmla="*/ 955 w 1957"/>
                <a:gd name="T21" fmla="*/ 923 h 1011"/>
                <a:gd name="T22" fmla="*/ 890 w 1957"/>
                <a:gd name="T23" fmla="*/ 883 h 1011"/>
                <a:gd name="T24" fmla="*/ 245 w 1957"/>
                <a:gd name="T25" fmla="*/ 880 h 1011"/>
                <a:gd name="T26" fmla="*/ 0 w 1957"/>
                <a:gd name="T27" fmla="*/ 646 h 1011"/>
                <a:gd name="T28" fmla="*/ 40 w 1957"/>
                <a:gd name="T29" fmla="*/ 316 h 1011"/>
                <a:gd name="T30" fmla="*/ 112 w 1957"/>
                <a:gd name="T31" fmla="*/ 0 h 1011"/>
                <a:gd name="T32" fmla="*/ 982 w 1957"/>
                <a:gd name="T33" fmla="*/ 76 h 1011"/>
                <a:gd name="T34" fmla="*/ 1133 w 1957"/>
                <a:gd name="T35" fmla="*/ 123 h 1011"/>
                <a:gd name="T36" fmla="*/ 1091 w 1957"/>
                <a:gd name="T37" fmla="*/ 251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7" h="1011">
                  <a:moveTo>
                    <a:pt x="1091" y="251"/>
                  </a:moveTo>
                  <a:cubicBezTo>
                    <a:pt x="1192" y="233"/>
                    <a:pt x="1192" y="233"/>
                    <a:pt x="1192" y="233"/>
                  </a:cubicBezTo>
                  <a:cubicBezTo>
                    <a:pt x="1192" y="233"/>
                    <a:pt x="1453" y="163"/>
                    <a:pt x="1576" y="118"/>
                  </a:cubicBezTo>
                  <a:cubicBezTo>
                    <a:pt x="1698" y="73"/>
                    <a:pt x="1778" y="31"/>
                    <a:pt x="1818" y="60"/>
                  </a:cubicBezTo>
                  <a:cubicBezTo>
                    <a:pt x="1858" y="89"/>
                    <a:pt x="1957" y="202"/>
                    <a:pt x="1936" y="264"/>
                  </a:cubicBezTo>
                  <a:cubicBezTo>
                    <a:pt x="1914" y="326"/>
                    <a:pt x="1890" y="373"/>
                    <a:pt x="1708" y="592"/>
                  </a:cubicBezTo>
                  <a:cubicBezTo>
                    <a:pt x="1525" y="811"/>
                    <a:pt x="1634" y="739"/>
                    <a:pt x="1634" y="739"/>
                  </a:cubicBezTo>
                  <a:cubicBezTo>
                    <a:pt x="1625" y="868"/>
                    <a:pt x="1625" y="868"/>
                    <a:pt x="1625" y="868"/>
                  </a:cubicBezTo>
                  <a:cubicBezTo>
                    <a:pt x="1595" y="910"/>
                    <a:pt x="1595" y="910"/>
                    <a:pt x="1595" y="910"/>
                  </a:cubicBezTo>
                  <a:cubicBezTo>
                    <a:pt x="1595" y="910"/>
                    <a:pt x="1480" y="1011"/>
                    <a:pt x="1312" y="974"/>
                  </a:cubicBezTo>
                  <a:cubicBezTo>
                    <a:pt x="1144" y="937"/>
                    <a:pt x="1019" y="963"/>
                    <a:pt x="955" y="923"/>
                  </a:cubicBezTo>
                  <a:cubicBezTo>
                    <a:pt x="890" y="883"/>
                    <a:pt x="890" y="883"/>
                    <a:pt x="890" y="883"/>
                  </a:cubicBezTo>
                  <a:cubicBezTo>
                    <a:pt x="890" y="883"/>
                    <a:pt x="379" y="868"/>
                    <a:pt x="245" y="880"/>
                  </a:cubicBezTo>
                  <a:cubicBezTo>
                    <a:pt x="111" y="892"/>
                    <a:pt x="0" y="646"/>
                    <a:pt x="0" y="646"/>
                  </a:cubicBezTo>
                  <a:cubicBezTo>
                    <a:pt x="40" y="316"/>
                    <a:pt x="40" y="316"/>
                    <a:pt x="40" y="316"/>
                  </a:cubicBezTo>
                  <a:cubicBezTo>
                    <a:pt x="112" y="0"/>
                    <a:pt x="112" y="0"/>
                    <a:pt x="112" y="0"/>
                  </a:cubicBezTo>
                  <a:cubicBezTo>
                    <a:pt x="982" y="76"/>
                    <a:pt x="982" y="76"/>
                    <a:pt x="982" y="76"/>
                  </a:cubicBezTo>
                  <a:cubicBezTo>
                    <a:pt x="1133" y="123"/>
                    <a:pt x="1133" y="123"/>
                    <a:pt x="1133" y="123"/>
                  </a:cubicBezTo>
                  <a:lnTo>
                    <a:pt x="1091" y="251"/>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 name="Freeform 8"/>
            <p:cNvSpPr>
              <a:spLocks/>
            </p:cNvSpPr>
            <p:nvPr/>
          </p:nvSpPr>
          <p:spPr bwMode="auto">
            <a:xfrm flipH="1">
              <a:off x="5374356" y="6365315"/>
              <a:ext cx="1575613" cy="584265"/>
            </a:xfrm>
            <a:custGeom>
              <a:avLst/>
              <a:gdLst>
                <a:gd name="T0" fmla="*/ 99 w 771"/>
                <a:gd name="T1" fmla="*/ 101 h 286"/>
                <a:gd name="T2" fmla="*/ 10 w 771"/>
                <a:gd name="T3" fmla="*/ 212 h 286"/>
                <a:gd name="T4" fmla="*/ 88 w 771"/>
                <a:gd name="T5" fmla="*/ 170 h 286"/>
                <a:gd name="T6" fmla="*/ 323 w 771"/>
                <a:gd name="T7" fmla="*/ 180 h 286"/>
                <a:gd name="T8" fmla="*/ 668 w 771"/>
                <a:gd name="T9" fmla="*/ 156 h 286"/>
                <a:gd name="T10" fmla="*/ 712 w 771"/>
                <a:gd name="T11" fmla="*/ 286 h 286"/>
                <a:gd name="T12" fmla="*/ 770 w 771"/>
                <a:gd name="T13" fmla="*/ 194 h 286"/>
                <a:gd name="T14" fmla="*/ 754 w 771"/>
                <a:gd name="T15" fmla="*/ 125 h 286"/>
                <a:gd name="T16" fmla="*/ 693 w 771"/>
                <a:gd name="T17" fmla="*/ 93 h 286"/>
                <a:gd name="T18" fmla="*/ 543 w 771"/>
                <a:gd name="T19" fmla="*/ 82 h 286"/>
                <a:gd name="T20" fmla="*/ 519 w 771"/>
                <a:gd name="T21" fmla="*/ 64 h 286"/>
                <a:gd name="T22" fmla="*/ 486 w 771"/>
                <a:gd name="T23" fmla="*/ 53 h 286"/>
                <a:gd name="T24" fmla="*/ 453 w 771"/>
                <a:gd name="T25" fmla="*/ 17 h 286"/>
                <a:gd name="T26" fmla="*/ 323 w 771"/>
                <a:gd name="T27" fmla="*/ 0 h 286"/>
                <a:gd name="T28" fmla="*/ 246 w 771"/>
                <a:gd name="T29" fmla="*/ 92 h 286"/>
                <a:gd name="T30" fmla="*/ 146 w 771"/>
                <a:gd name="T31" fmla="*/ 92 h 286"/>
                <a:gd name="T32" fmla="*/ 99 w 771"/>
                <a:gd name="T33" fmla="*/ 10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1" h="286">
                  <a:moveTo>
                    <a:pt x="99" y="101"/>
                  </a:moveTo>
                  <a:cubicBezTo>
                    <a:pt x="99" y="101"/>
                    <a:pt x="0" y="148"/>
                    <a:pt x="10" y="212"/>
                  </a:cubicBezTo>
                  <a:cubicBezTo>
                    <a:pt x="10" y="212"/>
                    <a:pt x="34" y="154"/>
                    <a:pt x="88" y="170"/>
                  </a:cubicBezTo>
                  <a:cubicBezTo>
                    <a:pt x="142" y="186"/>
                    <a:pt x="235" y="218"/>
                    <a:pt x="323" y="180"/>
                  </a:cubicBezTo>
                  <a:cubicBezTo>
                    <a:pt x="412" y="142"/>
                    <a:pt x="626" y="137"/>
                    <a:pt x="668" y="156"/>
                  </a:cubicBezTo>
                  <a:cubicBezTo>
                    <a:pt x="710" y="176"/>
                    <a:pt x="752" y="242"/>
                    <a:pt x="712" y="286"/>
                  </a:cubicBezTo>
                  <a:cubicBezTo>
                    <a:pt x="712" y="286"/>
                    <a:pt x="769" y="264"/>
                    <a:pt x="770" y="194"/>
                  </a:cubicBezTo>
                  <a:cubicBezTo>
                    <a:pt x="771" y="125"/>
                    <a:pt x="754" y="125"/>
                    <a:pt x="754" y="125"/>
                  </a:cubicBezTo>
                  <a:cubicBezTo>
                    <a:pt x="693" y="93"/>
                    <a:pt x="693" y="93"/>
                    <a:pt x="693" y="93"/>
                  </a:cubicBezTo>
                  <a:cubicBezTo>
                    <a:pt x="543" y="82"/>
                    <a:pt x="543" y="82"/>
                    <a:pt x="543" y="82"/>
                  </a:cubicBezTo>
                  <a:cubicBezTo>
                    <a:pt x="519" y="64"/>
                    <a:pt x="519" y="64"/>
                    <a:pt x="519" y="64"/>
                  </a:cubicBezTo>
                  <a:cubicBezTo>
                    <a:pt x="486" y="53"/>
                    <a:pt x="486" y="53"/>
                    <a:pt x="486" y="53"/>
                  </a:cubicBezTo>
                  <a:cubicBezTo>
                    <a:pt x="453" y="17"/>
                    <a:pt x="453" y="17"/>
                    <a:pt x="453" y="17"/>
                  </a:cubicBezTo>
                  <a:cubicBezTo>
                    <a:pt x="323" y="0"/>
                    <a:pt x="323" y="0"/>
                    <a:pt x="323" y="0"/>
                  </a:cubicBezTo>
                  <a:cubicBezTo>
                    <a:pt x="323" y="0"/>
                    <a:pt x="250" y="86"/>
                    <a:pt x="246" y="92"/>
                  </a:cubicBezTo>
                  <a:cubicBezTo>
                    <a:pt x="242" y="98"/>
                    <a:pt x="146" y="92"/>
                    <a:pt x="146" y="92"/>
                  </a:cubicBezTo>
                  <a:lnTo>
                    <a:pt x="99" y="1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7" name="Freeform 9"/>
            <p:cNvSpPr>
              <a:spLocks/>
            </p:cNvSpPr>
            <p:nvPr/>
          </p:nvSpPr>
          <p:spPr bwMode="auto">
            <a:xfrm flipH="1">
              <a:off x="4653532" y="6299628"/>
              <a:ext cx="829725" cy="686252"/>
            </a:xfrm>
            <a:custGeom>
              <a:avLst/>
              <a:gdLst>
                <a:gd name="T0" fmla="*/ 11 w 406"/>
                <a:gd name="T1" fmla="*/ 97 h 336"/>
                <a:gd name="T2" fmla="*/ 61 w 406"/>
                <a:gd name="T3" fmla="*/ 47 h 336"/>
                <a:gd name="T4" fmla="*/ 107 w 406"/>
                <a:gd name="T5" fmla="*/ 0 h 336"/>
                <a:gd name="T6" fmla="*/ 137 w 406"/>
                <a:gd name="T7" fmla="*/ 4 h 336"/>
                <a:gd name="T8" fmla="*/ 164 w 406"/>
                <a:gd name="T9" fmla="*/ 3 h 336"/>
                <a:gd name="T10" fmla="*/ 199 w 406"/>
                <a:gd name="T11" fmla="*/ 17 h 336"/>
                <a:gd name="T12" fmla="*/ 217 w 406"/>
                <a:gd name="T13" fmla="*/ 25 h 336"/>
                <a:gd name="T14" fmla="*/ 240 w 406"/>
                <a:gd name="T15" fmla="*/ 25 h 336"/>
                <a:gd name="T16" fmla="*/ 267 w 406"/>
                <a:gd name="T17" fmla="*/ 41 h 336"/>
                <a:gd name="T18" fmla="*/ 300 w 406"/>
                <a:gd name="T19" fmla="*/ 25 h 336"/>
                <a:gd name="T20" fmla="*/ 404 w 406"/>
                <a:gd name="T21" fmla="*/ 114 h 336"/>
                <a:gd name="T22" fmla="*/ 24 w 406"/>
                <a:gd name="T23" fmla="*/ 276 h 336"/>
                <a:gd name="T24" fmla="*/ 11 w 406"/>
                <a:gd name="T25" fmla="*/ 214 h 336"/>
                <a:gd name="T26" fmla="*/ 0 w 406"/>
                <a:gd name="T27" fmla="*/ 175 h 336"/>
                <a:gd name="T28" fmla="*/ 11 w 406"/>
                <a:gd name="T29" fmla="*/ 97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6" h="336">
                  <a:moveTo>
                    <a:pt x="11" y="97"/>
                  </a:moveTo>
                  <a:cubicBezTo>
                    <a:pt x="61" y="47"/>
                    <a:pt x="61" y="47"/>
                    <a:pt x="61" y="47"/>
                  </a:cubicBezTo>
                  <a:cubicBezTo>
                    <a:pt x="107" y="0"/>
                    <a:pt x="107" y="0"/>
                    <a:pt x="107" y="0"/>
                  </a:cubicBezTo>
                  <a:cubicBezTo>
                    <a:pt x="137" y="4"/>
                    <a:pt x="137" y="4"/>
                    <a:pt x="137" y="4"/>
                  </a:cubicBezTo>
                  <a:cubicBezTo>
                    <a:pt x="164" y="3"/>
                    <a:pt x="164" y="3"/>
                    <a:pt x="164" y="3"/>
                  </a:cubicBezTo>
                  <a:cubicBezTo>
                    <a:pt x="199" y="17"/>
                    <a:pt x="199" y="17"/>
                    <a:pt x="199" y="17"/>
                  </a:cubicBezTo>
                  <a:cubicBezTo>
                    <a:pt x="217" y="25"/>
                    <a:pt x="217" y="25"/>
                    <a:pt x="217" y="25"/>
                  </a:cubicBezTo>
                  <a:cubicBezTo>
                    <a:pt x="240" y="25"/>
                    <a:pt x="240" y="25"/>
                    <a:pt x="240" y="25"/>
                  </a:cubicBezTo>
                  <a:cubicBezTo>
                    <a:pt x="267" y="41"/>
                    <a:pt x="267" y="41"/>
                    <a:pt x="267" y="41"/>
                  </a:cubicBezTo>
                  <a:cubicBezTo>
                    <a:pt x="300" y="25"/>
                    <a:pt x="300" y="25"/>
                    <a:pt x="300" y="25"/>
                  </a:cubicBezTo>
                  <a:cubicBezTo>
                    <a:pt x="300" y="25"/>
                    <a:pt x="406" y="72"/>
                    <a:pt x="404" y="114"/>
                  </a:cubicBezTo>
                  <a:cubicBezTo>
                    <a:pt x="402" y="156"/>
                    <a:pt x="228" y="336"/>
                    <a:pt x="24" y="276"/>
                  </a:cubicBezTo>
                  <a:cubicBezTo>
                    <a:pt x="11" y="214"/>
                    <a:pt x="11" y="214"/>
                    <a:pt x="11" y="214"/>
                  </a:cubicBezTo>
                  <a:cubicBezTo>
                    <a:pt x="0" y="175"/>
                    <a:pt x="0" y="175"/>
                    <a:pt x="0" y="175"/>
                  </a:cubicBezTo>
                  <a:lnTo>
                    <a:pt x="11" y="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 name="Freeform 10"/>
            <p:cNvSpPr>
              <a:spLocks/>
            </p:cNvSpPr>
            <p:nvPr/>
          </p:nvSpPr>
          <p:spPr bwMode="auto">
            <a:xfrm flipH="1">
              <a:off x="7020841" y="3208039"/>
              <a:ext cx="1687971" cy="2227292"/>
            </a:xfrm>
            <a:custGeom>
              <a:avLst/>
              <a:gdLst>
                <a:gd name="T0" fmla="*/ 631 w 826"/>
                <a:gd name="T1" fmla="*/ 236 h 1090"/>
                <a:gd name="T2" fmla="*/ 461 w 826"/>
                <a:gd name="T3" fmla="*/ 116 h 1090"/>
                <a:gd name="T4" fmla="*/ 111 w 826"/>
                <a:gd name="T5" fmla="*/ 0 h 1090"/>
                <a:gd name="T6" fmla="*/ 0 w 826"/>
                <a:gd name="T7" fmla="*/ 290 h 1090"/>
                <a:gd name="T8" fmla="*/ 28 w 826"/>
                <a:gd name="T9" fmla="*/ 639 h 1090"/>
                <a:gd name="T10" fmla="*/ 74 w 826"/>
                <a:gd name="T11" fmla="*/ 1090 h 1090"/>
                <a:gd name="T12" fmla="*/ 801 w 826"/>
                <a:gd name="T13" fmla="*/ 981 h 1090"/>
                <a:gd name="T14" fmla="*/ 826 w 826"/>
                <a:gd name="T15" fmla="*/ 656 h 1090"/>
                <a:gd name="T16" fmla="*/ 711 w 826"/>
                <a:gd name="T17" fmla="*/ 423 h 1090"/>
                <a:gd name="T18" fmla="*/ 631 w 826"/>
                <a:gd name="T19" fmla="*/ 236 h 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6" h="1090">
                  <a:moveTo>
                    <a:pt x="631" y="236"/>
                  </a:moveTo>
                  <a:cubicBezTo>
                    <a:pt x="461" y="116"/>
                    <a:pt x="461" y="116"/>
                    <a:pt x="461" y="116"/>
                  </a:cubicBezTo>
                  <a:cubicBezTo>
                    <a:pt x="111" y="0"/>
                    <a:pt x="111" y="0"/>
                    <a:pt x="111" y="0"/>
                  </a:cubicBezTo>
                  <a:cubicBezTo>
                    <a:pt x="0" y="290"/>
                    <a:pt x="0" y="290"/>
                    <a:pt x="0" y="290"/>
                  </a:cubicBezTo>
                  <a:cubicBezTo>
                    <a:pt x="28" y="639"/>
                    <a:pt x="28" y="639"/>
                    <a:pt x="28" y="639"/>
                  </a:cubicBezTo>
                  <a:cubicBezTo>
                    <a:pt x="74" y="1090"/>
                    <a:pt x="74" y="1090"/>
                    <a:pt x="74" y="1090"/>
                  </a:cubicBezTo>
                  <a:cubicBezTo>
                    <a:pt x="801" y="981"/>
                    <a:pt x="801" y="981"/>
                    <a:pt x="801" y="981"/>
                  </a:cubicBezTo>
                  <a:cubicBezTo>
                    <a:pt x="826" y="656"/>
                    <a:pt x="826" y="656"/>
                    <a:pt x="826" y="656"/>
                  </a:cubicBezTo>
                  <a:cubicBezTo>
                    <a:pt x="826" y="656"/>
                    <a:pt x="706" y="431"/>
                    <a:pt x="711" y="423"/>
                  </a:cubicBezTo>
                  <a:cubicBezTo>
                    <a:pt x="716" y="415"/>
                    <a:pt x="631" y="236"/>
                    <a:pt x="631" y="236"/>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9" name="Freeform 11"/>
            <p:cNvSpPr>
              <a:spLocks/>
            </p:cNvSpPr>
            <p:nvPr/>
          </p:nvSpPr>
          <p:spPr bwMode="auto">
            <a:xfrm flipH="1">
              <a:off x="7059734" y="4877860"/>
              <a:ext cx="1694021" cy="1172851"/>
            </a:xfrm>
            <a:custGeom>
              <a:avLst/>
              <a:gdLst>
                <a:gd name="T0" fmla="*/ 729 w 829"/>
                <a:gd name="T1" fmla="*/ 261 h 574"/>
                <a:gd name="T2" fmla="*/ 581 w 829"/>
                <a:gd name="T3" fmla="*/ 368 h 574"/>
                <a:gd name="T4" fmla="*/ 104 w 829"/>
                <a:gd name="T5" fmla="*/ 505 h 574"/>
                <a:gd name="T6" fmla="*/ 0 w 829"/>
                <a:gd name="T7" fmla="*/ 209 h 574"/>
                <a:gd name="T8" fmla="*/ 56 w 829"/>
                <a:gd name="T9" fmla="*/ 0 h 574"/>
                <a:gd name="T10" fmla="*/ 829 w 829"/>
                <a:gd name="T11" fmla="*/ 85 h 574"/>
                <a:gd name="T12" fmla="*/ 729 w 829"/>
                <a:gd name="T13" fmla="*/ 261 h 574"/>
              </a:gdLst>
              <a:ahLst/>
              <a:cxnLst>
                <a:cxn ang="0">
                  <a:pos x="T0" y="T1"/>
                </a:cxn>
                <a:cxn ang="0">
                  <a:pos x="T2" y="T3"/>
                </a:cxn>
                <a:cxn ang="0">
                  <a:pos x="T4" y="T5"/>
                </a:cxn>
                <a:cxn ang="0">
                  <a:pos x="T6" y="T7"/>
                </a:cxn>
                <a:cxn ang="0">
                  <a:pos x="T8" y="T9"/>
                </a:cxn>
                <a:cxn ang="0">
                  <a:pos x="T10" y="T11"/>
                </a:cxn>
                <a:cxn ang="0">
                  <a:pos x="T12" y="T13"/>
                </a:cxn>
              </a:cxnLst>
              <a:rect l="0" t="0" r="r" b="b"/>
              <a:pathLst>
                <a:path w="829" h="574">
                  <a:moveTo>
                    <a:pt x="729" y="261"/>
                  </a:moveTo>
                  <a:cubicBezTo>
                    <a:pt x="729" y="261"/>
                    <a:pt x="629" y="293"/>
                    <a:pt x="581" y="368"/>
                  </a:cubicBezTo>
                  <a:cubicBezTo>
                    <a:pt x="533" y="443"/>
                    <a:pt x="181" y="574"/>
                    <a:pt x="104" y="505"/>
                  </a:cubicBezTo>
                  <a:cubicBezTo>
                    <a:pt x="26" y="435"/>
                    <a:pt x="0" y="209"/>
                    <a:pt x="0" y="209"/>
                  </a:cubicBezTo>
                  <a:cubicBezTo>
                    <a:pt x="56" y="0"/>
                    <a:pt x="56" y="0"/>
                    <a:pt x="56" y="0"/>
                  </a:cubicBezTo>
                  <a:cubicBezTo>
                    <a:pt x="829" y="85"/>
                    <a:pt x="829" y="85"/>
                    <a:pt x="829" y="85"/>
                  </a:cubicBezTo>
                  <a:lnTo>
                    <a:pt x="729" y="261"/>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0" name="Freeform 12"/>
            <p:cNvSpPr>
              <a:spLocks/>
            </p:cNvSpPr>
            <p:nvPr/>
          </p:nvSpPr>
          <p:spPr bwMode="auto">
            <a:xfrm flipH="1">
              <a:off x="5832433" y="6317778"/>
              <a:ext cx="915290" cy="345719"/>
            </a:xfrm>
            <a:custGeom>
              <a:avLst/>
              <a:gdLst>
                <a:gd name="T0" fmla="*/ 448 w 448"/>
                <a:gd name="T1" fmla="*/ 104 h 169"/>
                <a:gd name="T2" fmla="*/ 279 w 448"/>
                <a:gd name="T3" fmla="*/ 124 h 169"/>
                <a:gd name="T4" fmla="*/ 0 w 448"/>
                <a:gd name="T5" fmla="*/ 124 h 169"/>
                <a:gd name="T6" fmla="*/ 194 w 448"/>
                <a:gd name="T7" fmla="*/ 13 h 169"/>
                <a:gd name="T8" fmla="*/ 322 w 448"/>
                <a:gd name="T9" fmla="*/ 18 h 169"/>
                <a:gd name="T10" fmla="*/ 358 w 448"/>
                <a:gd name="T11" fmla="*/ 40 h 169"/>
                <a:gd name="T12" fmla="*/ 284 w 448"/>
                <a:gd name="T13" fmla="*/ 49 h 169"/>
                <a:gd name="T14" fmla="*/ 311 w 448"/>
                <a:gd name="T15" fmla="*/ 61 h 169"/>
                <a:gd name="T16" fmla="*/ 375 w 448"/>
                <a:gd name="T17" fmla="*/ 60 h 169"/>
                <a:gd name="T18" fmla="*/ 391 w 448"/>
                <a:gd name="T19" fmla="*/ 78 h 169"/>
                <a:gd name="T20" fmla="*/ 351 w 448"/>
                <a:gd name="T21" fmla="*/ 78 h 169"/>
                <a:gd name="T22" fmla="*/ 362 w 448"/>
                <a:gd name="T23" fmla="*/ 89 h 169"/>
                <a:gd name="T24" fmla="*/ 422 w 448"/>
                <a:gd name="T25" fmla="*/ 85 h 169"/>
                <a:gd name="T26" fmla="*/ 448 w 448"/>
                <a:gd name="T27" fmla="*/ 10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8" h="169">
                  <a:moveTo>
                    <a:pt x="448" y="104"/>
                  </a:moveTo>
                  <a:cubicBezTo>
                    <a:pt x="448" y="104"/>
                    <a:pt x="316" y="109"/>
                    <a:pt x="279" y="124"/>
                  </a:cubicBezTo>
                  <a:cubicBezTo>
                    <a:pt x="242" y="138"/>
                    <a:pt x="99" y="169"/>
                    <a:pt x="0" y="124"/>
                  </a:cubicBezTo>
                  <a:cubicBezTo>
                    <a:pt x="194" y="13"/>
                    <a:pt x="194" y="13"/>
                    <a:pt x="194" y="13"/>
                  </a:cubicBezTo>
                  <a:cubicBezTo>
                    <a:pt x="194" y="13"/>
                    <a:pt x="298" y="0"/>
                    <a:pt x="322" y="18"/>
                  </a:cubicBezTo>
                  <a:cubicBezTo>
                    <a:pt x="346" y="37"/>
                    <a:pt x="358" y="40"/>
                    <a:pt x="358" y="40"/>
                  </a:cubicBezTo>
                  <a:cubicBezTo>
                    <a:pt x="284" y="49"/>
                    <a:pt x="284" y="49"/>
                    <a:pt x="284" y="49"/>
                  </a:cubicBezTo>
                  <a:cubicBezTo>
                    <a:pt x="311" y="61"/>
                    <a:pt x="311" y="61"/>
                    <a:pt x="311" y="61"/>
                  </a:cubicBezTo>
                  <a:cubicBezTo>
                    <a:pt x="375" y="60"/>
                    <a:pt x="375" y="60"/>
                    <a:pt x="375" y="60"/>
                  </a:cubicBezTo>
                  <a:cubicBezTo>
                    <a:pt x="391" y="78"/>
                    <a:pt x="391" y="78"/>
                    <a:pt x="391" y="78"/>
                  </a:cubicBezTo>
                  <a:cubicBezTo>
                    <a:pt x="351" y="78"/>
                    <a:pt x="351" y="78"/>
                    <a:pt x="351" y="78"/>
                  </a:cubicBezTo>
                  <a:cubicBezTo>
                    <a:pt x="362" y="89"/>
                    <a:pt x="362" y="89"/>
                    <a:pt x="362" y="89"/>
                  </a:cubicBezTo>
                  <a:cubicBezTo>
                    <a:pt x="422" y="85"/>
                    <a:pt x="422" y="85"/>
                    <a:pt x="422" y="85"/>
                  </a:cubicBezTo>
                  <a:cubicBezTo>
                    <a:pt x="422" y="85"/>
                    <a:pt x="430" y="97"/>
                    <a:pt x="448" y="104"/>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 name="Freeform 13"/>
            <p:cNvSpPr>
              <a:spLocks/>
            </p:cNvSpPr>
            <p:nvPr/>
          </p:nvSpPr>
          <p:spPr bwMode="auto">
            <a:xfrm flipH="1">
              <a:off x="4869606" y="6293578"/>
              <a:ext cx="664644" cy="500428"/>
            </a:xfrm>
            <a:custGeom>
              <a:avLst/>
              <a:gdLst>
                <a:gd name="T0" fmla="*/ 325 w 325"/>
                <a:gd name="T1" fmla="*/ 28 h 245"/>
                <a:gd name="T2" fmla="*/ 265 w 325"/>
                <a:gd name="T3" fmla="*/ 28 h 245"/>
                <a:gd name="T4" fmla="*/ 189 w 325"/>
                <a:gd name="T5" fmla="*/ 160 h 245"/>
                <a:gd name="T6" fmla="*/ 169 w 325"/>
                <a:gd name="T7" fmla="*/ 160 h 245"/>
                <a:gd name="T8" fmla="*/ 242 w 325"/>
                <a:gd name="T9" fmla="*/ 28 h 245"/>
                <a:gd name="T10" fmla="*/ 224 w 325"/>
                <a:gd name="T11" fmla="*/ 20 h 245"/>
                <a:gd name="T12" fmla="*/ 138 w 325"/>
                <a:gd name="T13" fmla="*/ 153 h 245"/>
                <a:gd name="T14" fmla="*/ 124 w 325"/>
                <a:gd name="T15" fmla="*/ 146 h 245"/>
                <a:gd name="T16" fmla="*/ 189 w 325"/>
                <a:gd name="T17" fmla="*/ 6 h 245"/>
                <a:gd name="T18" fmla="*/ 157 w 325"/>
                <a:gd name="T19" fmla="*/ 6 h 245"/>
                <a:gd name="T20" fmla="*/ 78 w 325"/>
                <a:gd name="T21" fmla="*/ 160 h 245"/>
                <a:gd name="T22" fmla="*/ 65 w 325"/>
                <a:gd name="T23" fmla="*/ 150 h 245"/>
                <a:gd name="T24" fmla="*/ 132 w 325"/>
                <a:gd name="T25" fmla="*/ 3 h 245"/>
                <a:gd name="T26" fmla="*/ 86 w 325"/>
                <a:gd name="T27" fmla="*/ 50 h 245"/>
                <a:gd name="T28" fmla="*/ 48 w 325"/>
                <a:gd name="T29" fmla="*/ 128 h 245"/>
                <a:gd name="T30" fmla="*/ 36 w 325"/>
                <a:gd name="T31" fmla="*/ 100 h 245"/>
                <a:gd name="T32" fmla="*/ 0 w 325"/>
                <a:gd name="T33" fmla="*/ 128 h 245"/>
                <a:gd name="T34" fmla="*/ 77 w 325"/>
                <a:gd name="T35" fmla="*/ 229 h 245"/>
                <a:gd name="T36" fmla="*/ 266 w 325"/>
                <a:gd name="T37" fmla="*/ 173 h 245"/>
                <a:gd name="T38" fmla="*/ 325 w 325"/>
                <a:gd name="T39" fmla="*/ 28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5" h="245">
                  <a:moveTo>
                    <a:pt x="325" y="28"/>
                  </a:moveTo>
                  <a:cubicBezTo>
                    <a:pt x="325" y="28"/>
                    <a:pt x="285" y="33"/>
                    <a:pt x="265" y="28"/>
                  </a:cubicBezTo>
                  <a:cubicBezTo>
                    <a:pt x="265" y="28"/>
                    <a:pt x="216" y="85"/>
                    <a:pt x="189" y="160"/>
                  </a:cubicBezTo>
                  <a:cubicBezTo>
                    <a:pt x="169" y="160"/>
                    <a:pt x="169" y="160"/>
                    <a:pt x="169" y="160"/>
                  </a:cubicBezTo>
                  <a:cubicBezTo>
                    <a:pt x="169" y="160"/>
                    <a:pt x="177" y="104"/>
                    <a:pt x="242" y="28"/>
                  </a:cubicBezTo>
                  <a:cubicBezTo>
                    <a:pt x="224" y="20"/>
                    <a:pt x="224" y="20"/>
                    <a:pt x="224" y="20"/>
                  </a:cubicBezTo>
                  <a:cubicBezTo>
                    <a:pt x="224" y="20"/>
                    <a:pt x="149" y="117"/>
                    <a:pt x="138" y="153"/>
                  </a:cubicBezTo>
                  <a:cubicBezTo>
                    <a:pt x="124" y="146"/>
                    <a:pt x="124" y="146"/>
                    <a:pt x="124" y="146"/>
                  </a:cubicBezTo>
                  <a:cubicBezTo>
                    <a:pt x="124" y="146"/>
                    <a:pt x="165" y="46"/>
                    <a:pt x="189" y="6"/>
                  </a:cubicBezTo>
                  <a:cubicBezTo>
                    <a:pt x="189" y="6"/>
                    <a:pt x="162" y="0"/>
                    <a:pt x="157" y="6"/>
                  </a:cubicBezTo>
                  <a:cubicBezTo>
                    <a:pt x="152" y="13"/>
                    <a:pt x="82" y="135"/>
                    <a:pt x="78" y="160"/>
                  </a:cubicBezTo>
                  <a:cubicBezTo>
                    <a:pt x="65" y="150"/>
                    <a:pt x="65" y="150"/>
                    <a:pt x="65" y="150"/>
                  </a:cubicBezTo>
                  <a:cubicBezTo>
                    <a:pt x="65" y="150"/>
                    <a:pt x="113" y="32"/>
                    <a:pt x="132" y="3"/>
                  </a:cubicBezTo>
                  <a:cubicBezTo>
                    <a:pt x="86" y="50"/>
                    <a:pt x="86" y="50"/>
                    <a:pt x="86" y="50"/>
                  </a:cubicBezTo>
                  <a:cubicBezTo>
                    <a:pt x="86" y="50"/>
                    <a:pt x="49" y="109"/>
                    <a:pt x="48" y="128"/>
                  </a:cubicBezTo>
                  <a:cubicBezTo>
                    <a:pt x="36" y="100"/>
                    <a:pt x="36" y="100"/>
                    <a:pt x="36" y="100"/>
                  </a:cubicBezTo>
                  <a:cubicBezTo>
                    <a:pt x="0" y="128"/>
                    <a:pt x="0" y="128"/>
                    <a:pt x="0" y="128"/>
                  </a:cubicBezTo>
                  <a:cubicBezTo>
                    <a:pt x="0" y="128"/>
                    <a:pt x="84" y="176"/>
                    <a:pt x="77" y="229"/>
                  </a:cubicBezTo>
                  <a:cubicBezTo>
                    <a:pt x="77" y="229"/>
                    <a:pt x="176" y="245"/>
                    <a:pt x="266" y="173"/>
                  </a:cubicBezTo>
                  <a:cubicBezTo>
                    <a:pt x="266" y="173"/>
                    <a:pt x="258" y="92"/>
                    <a:pt x="325" y="28"/>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 name="Freeform 14"/>
            <p:cNvSpPr>
              <a:spLocks/>
            </p:cNvSpPr>
            <p:nvPr/>
          </p:nvSpPr>
          <p:spPr bwMode="auto">
            <a:xfrm flipH="1">
              <a:off x="8036389" y="3065430"/>
              <a:ext cx="1520298" cy="3226419"/>
            </a:xfrm>
            <a:custGeom>
              <a:avLst/>
              <a:gdLst>
                <a:gd name="T0" fmla="*/ 543 w 744"/>
                <a:gd name="T1" fmla="*/ 186 h 1579"/>
                <a:gd name="T2" fmla="*/ 650 w 744"/>
                <a:gd name="T3" fmla="*/ 645 h 1579"/>
                <a:gd name="T4" fmla="*/ 684 w 744"/>
                <a:gd name="T5" fmla="*/ 1017 h 1579"/>
                <a:gd name="T6" fmla="*/ 623 w 744"/>
                <a:gd name="T7" fmla="*/ 1142 h 1579"/>
                <a:gd name="T8" fmla="*/ 590 w 744"/>
                <a:gd name="T9" fmla="*/ 1321 h 1579"/>
                <a:gd name="T10" fmla="*/ 64 w 744"/>
                <a:gd name="T11" fmla="*/ 1367 h 1579"/>
                <a:gd name="T12" fmla="*/ 88 w 744"/>
                <a:gd name="T13" fmla="*/ 819 h 1579"/>
                <a:gd name="T14" fmla="*/ 190 w 744"/>
                <a:gd name="T15" fmla="*/ 398 h 1579"/>
                <a:gd name="T16" fmla="*/ 190 w 744"/>
                <a:gd name="T17" fmla="*/ 273 h 1579"/>
                <a:gd name="T18" fmla="*/ 370 w 744"/>
                <a:gd name="T19" fmla="*/ 85 h 1579"/>
                <a:gd name="T20" fmla="*/ 621 w 744"/>
                <a:gd name="T21" fmla="*/ 2 h 1579"/>
                <a:gd name="T22" fmla="*/ 718 w 744"/>
                <a:gd name="T23" fmla="*/ 83 h 1579"/>
                <a:gd name="T24" fmla="*/ 650 w 744"/>
                <a:gd name="T25" fmla="*/ 207 h 1579"/>
                <a:gd name="T26" fmla="*/ 543 w 744"/>
                <a:gd name="T27" fmla="*/ 186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4" h="1579">
                  <a:moveTo>
                    <a:pt x="543" y="186"/>
                  </a:moveTo>
                  <a:cubicBezTo>
                    <a:pt x="543" y="186"/>
                    <a:pt x="556" y="465"/>
                    <a:pt x="650" y="645"/>
                  </a:cubicBezTo>
                  <a:cubicBezTo>
                    <a:pt x="744" y="825"/>
                    <a:pt x="684" y="1017"/>
                    <a:pt x="684" y="1017"/>
                  </a:cubicBezTo>
                  <a:cubicBezTo>
                    <a:pt x="623" y="1142"/>
                    <a:pt x="623" y="1142"/>
                    <a:pt x="623" y="1142"/>
                  </a:cubicBezTo>
                  <a:cubicBezTo>
                    <a:pt x="590" y="1321"/>
                    <a:pt x="590" y="1321"/>
                    <a:pt x="590" y="1321"/>
                  </a:cubicBezTo>
                  <a:cubicBezTo>
                    <a:pt x="590" y="1321"/>
                    <a:pt x="128" y="1579"/>
                    <a:pt x="64" y="1367"/>
                  </a:cubicBezTo>
                  <a:cubicBezTo>
                    <a:pt x="0" y="1155"/>
                    <a:pt x="68" y="932"/>
                    <a:pt x="88" y="819"/>
                  </a:cubicBezTo>
                  <a:cubicBezTo>
                    <a:pt x="108" y="705"/>
                    <a:pt x="96" y="487"/>
                    <a:pt x="190" y="398"/>
                  </a:cubicBezTo>
                  <a:cubicBezTo>
                    <a:pt x="190" y="398"/>
                    <a:pt x="138" y="349"/>
                    <a:pt x="190" y="273"/>
                  </a:cubicBezTo>
                  <a:cubicBezTo>
                    <a:pt x="242" y="197"/>
                    <a:pt x="312" y="135"/>
                    <a:pt x="370" y="85"/>
                  </a:cubicBezTo>
                  <a:cubicBezTo>
                    <a:pt x="428" y="35"/>
                    <a:pt x="565" y="0"/>
                    <a:pt x="621" y="2"/>
                  </a:cubicBezTo>
                  <a:cubicBezTo>
                    <a:pt x="676" y="3"/>
                    <a:pt x="718" y="83"/>
                    <a:pt x="718" y="83"/>
                  </a:cubicBezTo>
                  <a:cubicBezTo>
                    <a:pt x="650" y="207"/>
                    <a:pt x="650" y="207"/>
                    <a:pt x="650" y="207"/>
                  </a:cubicBezTo>
                  <a:lnTo>
                    <a:pt x="543" y="18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 name="Freeform 15"/>
            <p:cNvSpPr>
              <a:spLocks/>
            </p:cNvSpPr>
            <p:nvPr/>
          </p:nvSpPr>
          <p:spPr bwMode="auto">
            <a:xfrm flipH="1">
              <a:off x="6863539" y="3381763"/>
              <a:ext cx="903190" cy="1364724"/>
            </a:xfrm>
            <a:custGeom>
              <a:avLst/>
              <a:gdLst>
                <a:gd name="T0" fmla="*/ 70 w 442"/>
                <a:gd name="T1" fmla="*/ 151 h 668"/>
                <a:gd name="T2" fmla="*/ 156 w 442"/>
                <a:gd name="T3" fmla="*/ 336 h 668"/>
                <a:gd name="T4" fmla="*/ 246 w 442"/>
                <a:gd name="T5" fmla="*/ 596 h 668"/>
                <a:gd name="T6" fmla="*/ 442 w 442"/>
                <a:gd name="T7" fmla="*/ 616 h 668"/>
                <a:gd name="T8" fmla="*/ 384 w 442"/>
                <a:gd name="T9" fmla="*/ 466 h 668"/>
                <a:gd name="T10" fmla="*/ 320 w 442"/>
                <a:gd name="T11" fmla="*/ 172 h 668"/>
                <a:gd name="T12" fmla="*/ 104 w 442"/>
                <a:gd name="T13" fmla="*/ 18 h 668"/>
                <a:gd name="T14" fmla="*/ 0 w 442"/>
                <a:gd name="T15" fmla="*/ 31 h 668"/>
                <a:gd name="T16" fmla="*/ 70 w 442"/>
                <a:gd name="T17" fmla="*/ 151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2" h="668">
                  <a:moveTo>
                    <a:pt x="70" y="151"/>
                  </a:moveTo>
                  <a:cubicBezTo>
                    <a:pt x="70" y="151"/>
                    <a:pt x="118" y="266"/>
                    <a:pt x="156" y="336"/>
                  </a:cubicBezTo>
                  <a:cubicBezTo>
                    <a:pt x="194" y="406"/>
                    <a:pt x="235" y="524"/>
                    <a:pt x="246" y="596"/>
                  </a:cubicBezTo>
                  <a:cubicBezTo>
                    <a:pt x="258" y="668"/>
                    <a:pt x="442" y="616"/>
                    <a:pt x="442" y="616"/>
                  </a:cubicBezTo>
                  <a:cubicBezTo>
                    <a:pt x="442" y="616"/>
                    <a:pt x="398" y="534"/>
                    <a:pt x="384" y="466"/>
                  </a:cubicBezTo>
                  <a:cubicBezTo>
                    <a:pt x="370" y="398"/>
                    <a:pt x="405" y="274"/>
                    <a:pt x="320" y="172"/>
                  </a:cubicBezTo>
                  <a:cubicBezTo>
                    <a:pt x="234" y="70"/>
                    <a:pt x="158" y="36"/>
                    <a:pt x="104" y="18"/>
                  </a:cubicBezTo>
                  <a:cubicBezTo>
                    <a:pt x="50" y="0"/>
                    <a:pt x="0" y="31"/>
                    <a:pt x="0" y="31"/>
                  </a:cubicBezTo>
                  <a:lnTo>
                    <a:pt x="70" y="151"/>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4" name="Freeform 16"/>
            <p:cNvSpPr>
              <a:spLocks/>
            </p:cNvSpPr>
            <p:nvPr/>
          </p:nvSpPr>
          <p:spPr bwMode="auto">
            <a:xfrm flipH="1">
              <a:off x="6373483" y="4877860"/>
              <a:ext cx="878990" cy="494378"/>
            </a:xfrm>
            <a:custGeom>
              <a:avLst/>
              <a:gdLst>
                <a:gd name="T0" fmla="*/ 258 w 430"/>
                <a:gd name="T1" fmla="*/ 0 h 242"/>
                <a:gd name="T2" fmla="*/ 320 w 430"/>
                <a:gd name="T3" fmla="*/ 66 h 242"/>
                <a:gd name="T4" fmla="*/ 418 w 430"/>
                <a:gd name="T5" fmla="*/ 140 h 242"/>
                <a:gd name="T6" fmla="*/ 208 w 430"/>
                <a:gd name="T7" fmla="*/ 242 h 242"/>
                <a:gd name="T8" fmla="*/ 22 w 430"/>
                <a:gd name="T9" fmla="*/ 132 h 242"/>
                <a:gd name="T10" fmla="*/ 122 w 430"/>
                <a:gd name="T11" fmla="*/ 38 h 242"/>
                <a:gd name="T12" fmla="*/ 258 w 430"/>
                <a:gd name="T13" fmla="*/ 0 h 242"/>
              </a:gdLst>
              <a:ahLst/>
              <a:cxnLst>
                <a:cxn ang="0">
                  <a:pos x="T0" y="T1"/>
                </a:cxn>
                <a:cxn ang="0">
                  <a:pos x="T2" y="T3"/>
                </a:cxn>
                <a:cxn ang="0">
                  <a:pos x="T4" y="T5"/>
                </a:cxn>
                <a:cxn ang="0">
                  <a:pos x="T6" y="T7"/>
                </a:cxn>
                <a:cxn ang="0">
                  <a:pos x="T8" y="T9"/>
                </a:cxn>
                <a:cxn ang="0">
                  <a:pos x="T10" y="T11"/>
                </a:cxn>
                <a:cxn ang="0">
                  <a:pos x="T12" y="T13"/>
                </a:cxn>
              </a:cxnLst>
              <a:rect l="0" t="0" r="r" b="b"/>
              <a:pathLst>
                <a:path w="430" h="242">
                  <a:moveTo>
                    <a:pt x="258" y="0"/>
                  </a:moveTo>
                  <a:cubicBezTo>
                    <a:pt x="258" y="0"/>
                    <a:pt x="314" y="32"/>
                    <a:pt x="320" y="66"/>
                  </a:cubicBezTo>
                  <a:cubicBezTo>
                    <a:pt x="320" y="66"/>
                    <a:pt x="430" y="56"/>
                    <a:pt x="418" y="140"/>
                  </a:cubicBezTo>
                  <a:cubicBezTo>
                    <a:pt x="406" y="224"/>
                    <a:pt x="208" y="242"/>
                    <a:pt x="208" y="242"/>
                  </a:cubicBezTo>
                  <a:cubicBezTo>
                    <a:pt x="208" y="242"/>
                    <a:pt x="0" y="140"/>
                    <a:pt x="22" y="132"/>
                  </a:cubicBezTo>
                  <a:cubicBezTo>
                    <a:pt x="44" y="124"/>
                    <a:pt x="122" y="38"/>
                    <a:pt x="122" y="38"/>
                  </a:cubicBezTo>
                  <a:lnTo>
                    <a:pt x="258"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5" name="Freeform 17"/>
            <p:cNvSpPr>
              <a:spLocks/>
            </p:cNvSpPr>
            <p:nvPr/>
          </p:nvSpPr>
          <p:spPr bwMode="auto">
            <a:xfrm flipH="1">
              <a:off x="8253328" y="5212343"/>
              <a:ext cx="993077" cy="1773537"/>
            </a:xfrm>
            <a:custGeom>
              <a:avLst/>
              <a:gdLst>
                <a:gd name="T0" fmla="*/ 486 w 486"/>
                <a:gd name="T1" fmla="*/ 222 h 868"/>
                <a:gd name="T2" fmla="*/ 400 w 486"/>
                <a:gd name="T3" fmla="*/ 560 h 868"/>
                <a:gd name="T4" fmla="*/ 412 w 486"/>
                <a:gd name="T5" fmla="*/ 786 h 868"/>
                <a:gd name="T6" fmla="*/ 486 w 486"/>
                <a:gd name="T7" fmla="*/ 820 h 868"/>
                <a:gd name="T8" fmla="*/ 92 w 486"/>
                <a:gd name="T9" fmla="*/ 780 h 868"/>
                <a:gd name="T10" fmla="*/ 50 w 486"/>
                <a:gd name="T11" fmla="*/ 340 h 868"/>
                <a:gd name="T12" fmla="*/ 154 w 486"/>
                <a:gd name="T13" fmla="*/ 91 h 868"/>
                <a:gd name="T14" fmla="*/ 326 w 486"/>
                <a:gd name="T15" fmla="*/ 0 h 868"/>
                <a:gd name="T16" fmla="*/ 486 w 486"/>
                <a:gd name="T17" fmla="*/ 222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6" h="868">
                  <a:moveTo>
                    <a:pt x="486" y="222"/>
                  </a:moveTo>
                  <a:cubicBezTo>
                    <a:pt x="486" y="222"/>
                    <a:pt x="390" y="424"/>
                    <a:pt x="400" y="560"/>
                  </a:cubicBezTo>
                  <a:cubicBezTo>
                    <a:pt x="410" y="696"/>
                    <a:pt x="370" y="742"/>
                    <a:pt x="412" y="786"/>
                  </a:cubicBezTo>
                  <a:cubicBezTo>
                    <a:pt x="454" y="830"/>
                    <a:pt x="486" y="820"/>
                    <a:pt x="486" y="820"/>
                  </a:cubicBezTo>
                  <a:cubicBezTo>
                    <a:pt x="486" y="820"/>
                    <a:pt x="184" y="868"/>
                    <a:pt x="92" y="780"/>
                  </a:cubicBezTo>
                  <a:cubicBezTo>
                    <a:pt x="0" y="692"/>
                    <a:pt x="58" y="466"/>
                    <a:pt x="50" y="340"/>
                  </a:cubicBezTo>
                  <a:cubicBezTo>
                    <a:pt x="42" y="214"/>
                    <a:pt x="154" y="91"/>
                    <a:pt x="154" y="91"/>
                  </a:cubicBezTo>
                  <a:cubicBezTo>
                    <a:pt x="326" y="0"/>
                    <a:pt x="326" y="0"/>
                    <a:pt x="326" y="0"/>
                  </a:cubicBezTo>
                  <a:lnTo>
                    <a:pt x="486" y="222"/>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6" name="Freeform 18"/>
            <p:cNvSpPr>
              <a:spLocks/>
            </p:cNvSpPr>
            <p:nvPr/>
          </p:nvSpPr>
          <p:spPr bwMode="auto">
            <a:xfrm flipH="1">
              <a:off x="5919727" y="4481148"/>
              <a:ext cx="2302486" cy="1217794"/>
            </a:xfrm>
            <a:custGeom>
              <a:avLst/>
              <a:gdLst>
                <a:gd name="T0" fmla="*/ 1127 w 1127"/>
                <a:gd name="T1" fmla="*/ 396 h 596"/>
                <a:gd name="T2" fmla="*/ 889 w 1127"/>
                <a:gd name="T3" fmla="*/ 300 h 596"/>
                <a:gd name="T4" fmla="*/ 757 w 1127"/>
                <a:gd name="T5" fmla="*/ 299 h 596"/>
                <a:gd name="T6" fmla="*/ 817 w 1127"/>
                <a:gd name="T7" fmla="*/ 0 h 596"/>
                <a:gd name="T8" fmla="*/ 311 w 1127"/>
                <a:gd name="T9" fmla="*/ 42 h 596"/>
                <a:gd name="T10" fmla="*/ 183 w 1127"/>
                <a:gd name="T11" fmla="*/ 370 h 596"/>
                <a:gd name="T12" fmla="*/ 0 w 1127"/>
                <a:gd name="T13" fmla="*/ 380 h 596"/>
                <a:gd name="T14" fmla="*/ 49 w 1127"/>
                <a:gd name="T15" fmla="*/ 402 h 596"/>
                <a:gd name="T16" fmla="*/ 845 w 1127"/>
                <a:gd name="T17" fmla="*/ 596 h 596"/>
                <a:gd name="T18" fmla="*/ 861 w 1127"/>
                <a:gd name="T19" fmla="*/ 576 h 596"/>
                <a:gd name="T20" fmla="*/ 835 w 1127"/>
                <a:gd name="T21" fmla="*/ 412 h 596"/>
                <a:gd name="T22" fmla="*/ 831 w 1127"/>
                <a:gd name="T23" fmla="*/ 408 h 596"/>
                <a:gd name="T24" fmla="*/ 875 w 1127"/>
                <a:gd name="T25" fmla="*/ 436 h 596"/>
                <a:gd name="T26" fmla="*/ 951 w 1127"/>
                <a:gd name="T27" fmla="*/ 400 h 596"/>
                <a:gd name="T28" fmla="*/ 1127 w 1127"/>
                <a:gd name="T29" fmla="*/ 396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27" h="596">
                  <a:moveTo>
                    <a:pt x="1127" y="396"/>
                  </a:moveTo>
                  <a:cubicBezTo>
                    <a:pt x="1127" y="396"/>
                    <a:pt x="1017" y="286"/>
                    <a:pt x="889" y="300"/>
                  </a:cubicBezTo>
                  <a:cubicBezTo>
                    <a:pt x="761" y="314"/>
                    <a:pt x="757" y="299"/>
                    <a:pt x="757" y="299"/>
                  </a:cubicBezTo>
                  <a:cubicBezTo>
                    <a:pt x="757" y="299"/>
                    <a:pt x="783" y="102"/>
                    <a:pt x="817" y="0"/>
                  </a:cubicBezTo>
                  <a:cubicBezTo>
                    <a:pt x="311" y="42"/>
                    <a:pt x="311" y="42"/>
                    <a:pt x="311" y="42"/>
                  </a:cubicBezTo>
                  <a:cubicBezTo>
                    <a:pt x="311" y="42"/>
                    <a:pt x="183" y="208"/>
                    <a:pt x="183" y="370"/>
                  </a:cubicBezTo>
                  <a:cubicBezTo>
                    <a:pt x="183" y="370"/>
                    <a:pt x="36" y="362"/>
                    <a:pt x="0" y="380"/>
                  </a:cubicBezTo>
                  <a:cubicBezTo>
                    <a:pt x="49" y="402"/>
                    <a:pt x="49" y="402"/>
                    <a:pt x="49" y="402"/>
                  </a:cubicBezTo>
                  <a:cubicBezTo>
                    <a:pt x="49" y="402"/>
                    <a:pt x="709" y="414"/>
                    <a:pt x="845" y="596"/>
                  </a:cubicBezTo>
                  <a:cubicBezTo>
                    <a:pt x="861" y="576"/>
                    <a:pt x="861" y="576"/>
                    <a:pt x="861" y="576"/>
                  </a:cubicBezTo>
                  <a:cubicBezTo>
                    <a:pt x="861" y="576"/>
                    <a:pt x="835" y="444"/>
                    <a:pt x="835" y="412"/>
                  </a:cubicBezTo>
                  <a:cubicBezTo>
                    <a:pt x="835" y="380"/>
                    <a:pt x="831" y="408"/>
                    <a:pt x="831" y="408"/>
                  </a:cubicBezTo>
                  <a:cubicBezTo>
                    <a:pt x="875" y="436"/>
                    <a:pt x="875" y="436"/>
                    <a:pt x="875" y="436"/>
                  </a:cubicBezTo>
                  <a:cubicBezTo>
                    <a:pt x="951" y="400"/>
                    <a:pt x="951" y="400"/>
                    <a:pt x="951" y="400"/>
                  </a:cubicBezTo>
                  <a:cubicBezTo>
                    <a:pt x="951" y="400"/>
                    <a:pt x="1057" y="386"/>
                    <a:pt x="1127" y="39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7" name="Freeform 19"/>
            <p:cNvSpPr>
              <a:spLocks/>
            </p:cNvSpPr>
            <p:nvPr/>
          </p:nvSpPr>
          <p:spPr bwMode="auto">
            <a:xfrm flipH="1">
              <a:off x="6479791" y="5245186"/>
              <a:ext cx="1552277" cy="490921"/>
            </a:xfrm>
            <a:custGeom>
              <a:avLst/>
              <a:gdLst>
                <a:gd name="T0" fmla="*/ 752 w 760"/>
                <a:gd name="T1" fmla="*/ 222 h 240"/>
                <a:gd name="T2" fmla="*/ 668 w 760"/>
                <a:gd name="T3" fmla="*/ 240 h 240"/>
                <a:gd name="T4" fmla="*/ 564 w 760"/>
                <a:gd name="T5" fmla="*/ 142 h 240"/>
                <a:gd name="T6" fmla="*/ 338 w 760"/>
                <a:gd name="T7" fmla="*/ 100 h 240"/>
                <a:gd name="T8" fmla="*/ 146 w 760"/>
                <a:gd name="T9" fmla="*/ 99 h 240"/>
                <a:gd name="T10" fmla="*/ 10 w 760"/>
                <a:gd name="T11" fmla="*/ 75 h 240"/>
                <a:gd name="T12" fmla="*/ 0 w 760"/>
                <a:gd name="T13" fmla="*/ 18 h 240"/>
                <a:gd name="T14" fmla="*/ 420 w 760"/>
                <a:gd name="T15" fmla="*/ 0 h 240"/>
                <a:gd name="T16" fmla="*/ 586 w 760"/>
                <a:gd name="T17" fmla="*/ 44 h 240"/>
                <a:gd name="T18" fmla="*/ 726 w 760"/>
                <a:gd name="T19" fmla="*/ 75 h 240"/>
                <a:gd name="T20" fmla="*/ 760 w 760"/>
                <a:gd name="T21" fmla="*/ 162 h 240"/>
                <a:gd name="T22" fmla="*/ 752 w 760"/>
                <a:gd name="T23" fmla="*/ 222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0" h="240">
                  <a:moveTo>
                    <a:pt x="752" y="222"/>
                  </a:moveTo>
                  <a:cubicBezTo>
                    <a:pt x="668" y="240"/>
                    <a:pt x="668" y="240"/>
                    <a:pt x="668" y="240"/>
                  </a:cubicBezTo>
                  <a:cubicBezTo>
                    <a:pt x="668" y="240"/>
                    <a:pt x="630" y="154"/>
                    <a:pt x="564" y="142"/>
                  </a:cubicBezTo>
                  <a:cubicBezTo>
                    <a:pt x="498" y="130"/>
                    <a:pt x="374" y="92"/>
                    <a:pt x="338" y="100"/>
                  </a:cubicBezTo>
                  <a:cubicBezTo>
                    <a:pt x="302" y="108"/>
                    <a:pt x="146" y="99"/>
                    <a:pt x="146" y="99"/>
                  </a:cubicBezTo>
                  <a:cubicBezTo>
                    <a:pt x="10" y="75"/>
                    <a:pt x="10" y="75"/>
                    <a:pt x="10" y="75"/>
                  </a:cubicBezTo>
                  <a:cubicBezTo>
                    <a:pt x="0" y="18"/>
                    <a:pt x="0" y="18"/>
                    <a:pt x="0" y="18"/>
                  </a:cubicBezTo>
                  <a:cubicBezTo>
                    <a:pt x="420" y="0"/>
                    <a:pt x="420" y="0"/>
                    <a:pt x="420" y="0"/>
                  </a:cubicBezTo>
                  <a:cubicBezTo>
                    <a:pt x="420" y="0"/>
                    <a:pt x="580" y="42"/>
                    <a:pt x="586" y="44"/>
                  </a:cubicBezTo>
                  <a:cubicBezTo>
                    <a:pt x="592" y="46"/>
                    <a:pt x="726" y="75"/>
                    <a:pt x="726" y="75"/>
                  </a:cubicBezTo>
                  <a:cubicBezTo>
                    <a:pt x="760" y="162"/>
                    <a:pt x="760" y="162"/>
                    <a:pt x="760" y="162"/>
                  </a:cubicBezTo>
                  <a:lnTo>
                    <a:pt x="752" y="2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8" name="Freeform 20"/>
            <p:cNvSpPr>
              <a:spLocks/>
            </p:cNvSpPr>
            <p:nvPr/>
          </p:nvSpPr>
          <p:spPr bwMode="auto">
            <a:xfrm flipH="1">
              <a:off x="7174685" y="2603031"/>
              <a:ext cx="1362131" cy="1352624"/>
            </a:xfrm>
            <a:custGeom>
              <a:avLst/>
              <a:gdLst>
                <a:gd name="T0" fmla="*/ 547 w 667"/>
                <a:gd name="T1" fmla="*/ 87 h 662"/>
                <a:gd name="T2" fmla="*/ 463 w 667"/>
                <a:gd name="T3" fmla="*/ 0 h 662"/>
                <a:gd name="T4" fmla="*/ 303 w 667"/>
                <a:gd name="T5" fmla="*/ 20 h 662"/>
                <a:gd name="T6" fmla="*/ 283 w 667"/>
                <a:gd name="T7" fmla="*/ 65 h 662"/>
                <a:gd name="T8" fmla="*/ 163 w 667"/>
                <a:gd name="T9" fmla="*/ 91 h 662"/>
                <a:gd name="T10" fmla="*/ 124 w 667"/>
                <a:gd name="T11" fmla="*/ 152 h 662"/>
                <a:gd name="T12" fmla="*/ 130 w 667"/>
                <a:gd name="T13" fmla="*/ 268 h 662"/>
                <a:gd name="T14" fmla="*/ 58 w 667"/>
                <a:gd name="T15" fmla="*/ 339 h 662"/>
                <a:gd name="T16" fmla="*/ 245 w 667"/>
                <a:gd name="T17" fmla="*/ 602 h 662"/>
                <a:gd name="T18" fmla="*/ 284 w 667"/>
                <a:gd name="T19" fmla="*/ 609 h 662"/>
                <a:gd name="T20" fmla="*/ 300 w 667"/>
                <a:gd name="T21" fmla="*/ 624 h 662"/>
                <a:gd name="T22" fmla="*/ 432 w 667"/>
                <a:gd name="T23" fmla="*/ 585 h 662"/>
                <a:gd name="T24" fmla="*/ 528 w 667"/>
                <a:gd name="T25" fmla="*/ 467 h 662"/>
                <a:gd name="T26" fmla="*/ 595 w 667"/>
                <a:gd name="T27" fmla="*/ 371 h 662"/>
                <a:gd name="T28" fmla="*/ 667 w 667"/>
                <a:gd name="T29" fmla="*/ 224 h 662"/>
                <a:gd name="T30" fmla="*/ 547 w 667"/>
                <a:gd name="T31" fmla="*/ 87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7" h="662">
                  <a:moveTo>
                    <a:pt x="547" y="87"/>
                  </a:moveTo>
                  <a:cubicBezTo>
                    <a:pt x="463" y="0"/>
                    <a:pt x="463" y="0"/>
                    <a:pt x="463" y="0"/>
                  </a:cubicBezTo>
                  <a:cubicBezTo>
                    <a:pt x="303" y="20"/>
                    <a:pt x="303" y="20"/>
                    <a:pt x="303" y="20"/>
                  </a:cubicBezTo>
                  <a:cubicBezTo>
                    <a:pt x="303" y="20"/>
                    <a:pt x="295" y="38"/>
                    <a:pt x="283" y="65"/>
                  </a:cubicBezTo>
                  <a:cubicBezTo>
                    <a:pt x="163" y="91"/>
                    <a:pt x="163" y="91"/>
                    <a:pt x="163" y="91"/>
                  </a:cubicBezTo>
                  <a:cubicBezTo>
                    <a:pt x="163" y="91"/>
                    <a:pt x="138" y="100"/>
                    <a:pt x="124" y="152"/>
                  </a:cubicBezTo>
                  <a:cubicBezTo>
                    <a:pt x="111" y="204"/>
                    <a:pt x="130" y="268"/>
                    <a:pt x="130" y="268"/>
                  </a:cubicBezTo>
                  <a:cubicBezTo>
                    <a:pt x="130" y="268"/>
                    <a:pt x="75" y="319"/>
                    <a:pt x="58" y="339"/>
                  </a:cubicBezTo>
                  <a:cubicBezTo>
                    <a:pt x="40" y="359"/>
                    <a:pt x="0" y="536"/>
                    <a:pt x="245" y="602"/>
                  </a:cubicBezTo>
                  <a:cubicBezTo>
                    <a:pt x="259" y="606"/>
                    <a:pt x="272" y="608"/>
                    <a:pt x="284" y="609"/>
                  </a:cubicBezTo>
                  <a:cubicBezTo>
                    <a:pt x="289" y="614"/>
                    <a:pt x="295" y="619"/>
                    <a:pt x="300" y="624"/>
                  </a:cubicBezTo>
                  <a:cubicBezTo>
                    <a:pt x="344" y="662"/>
                    <a:pt x="354" y="649"/>
                    <a:pt x="432" y="585"/>
                  </a:cubicBezTo>
                  <a:cubicBezTo>
                    <a:pt x="510" y="521"/>
                    <a:pt x="528" y="467"/>
                    <a:pt x="528" y="467"/>
                  </a:cubicBezTo>
                  <a:cubicBezTo>
                    <a:pt x="528" y="467"/>
                    <a:pt x="552" y="414"/>
                    <a:pt x="595" y="371"/>
                  </a:cubicBezTo>
                  <a:cubicBezTo>
                    <a:pt x="638" y="328"/>
                    <a:pt x="667" y="224"/>
                    <a:pt x="667" y="224"/>
                  </a:cubicBezTo>
                  <a:lnTo>
                    <a:pt x="547" y="87"/>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9" name="Freeform 21"/>
            <p:cNvSpPr>
              <a:spLocks/>
            </p:cNvSpPr>
            <p:nvPr/>
          </p:nvSpPr>
          <p:spPr bwMode="auto">
            <a:xfrm flipH="1">
              <a:off x="7666470" y="5030841"/>
              <a:ext cx="923933" cy="747617"/>
            </a:xfrm>
            <a:custGeom>
              <a:avLst/>
              <a:gdLst>
                <a:gd name="T0" fmla="*/ 101 w 452"/>
                <a:gd name="T1" fmla="*/ 60 h 366"/>
                <a:gd name="T2" fmla="*/ 294 w 452"/>
                <a:gd name="T3" fmla="*/ 0 h 366"/>
                <a:gd name="T4" fmla="*/ 250 w 452"/>
                <a:gd name="T5" fmla="*/ 83 h 366"/>
                <a:gd name="T6" fmla="*/ 180 w 452"/>
                <a:gd name="T7" fmla="*/ 111 h 366"/>
                <a:gd name="T8" fmla="*/ 390 w 452"/>
                <a:gd name="T9" fmla="*/ 152 h 366"/>
                <a:gd name="T10" fmla="*/ 448 w 452"/>
                <a:gd name="T11" fmla="*/ 187 h 366"/>
                <a:gd name="T12" fmla="*/ 385 w 452"/>
                <a:gd name="T13" fmla="*/ 208 h 366"/>
                <a:gd name="T14" fmla="*/ 292 w 452"/>
                <a:gd name="T15" fmla="*/ 210 h 366"/>
                <a:gd name="T16" fmla="*/ 282 w 452"/>
                <a:gd name="T17" fmla="*/ 254 h 366"/>
                <a:gd name="T18" fmla="*/ 256 w 452"/>
                <a:gd name="T19" fmla="*/ 287 h 366"/>
                <a:gd name="T20" fmla="*/ 242 w 452"/>
                <a:gd name="T21" fmla="*/ 324 h 366"/>
                <a:gd name="T22" fmla="*/ 108 w 452"/>
                <a:gd name="T23" fmla="*/ 358 h 366"/>
                <a:gd name="T24" fmla="*/ 101 w 452"/>
                <a:gd name="T25" fmla="*/ 60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2" h="366">
                  <a:moveTo>
                    <a:pt x="101" y="60"/>
                  </a:moveTo>
                  <a:cubicBezTo>
                    <a:pt x="294" y="0"/>
                    <a:pt x="294" y="0"/>
                    <a:pt x="294" y="0"/>
                  </a:cubicBezTo>
                  <a:cubicBezTo>
                    <a:pt x="294" y="0"/>
                    <a:pt x="321" y="55"/>
                    <a:pt x="250" y="83"/>
                  </a:cubicBezTo>
                  <a:cubicBezTo>
                    <a:pt x="180" y="111"/>
                    <a:pt x="180" y="111"/>
                    <a:pt x="180" y="111"/>
                  </a:cubicBezTo>
                  <a:cubicBezTo>
                    <a:pt x="180" y="111"/>
                    <a:pt x="370" y="148"/>
                    <a:pt x="390" y="152"/>
                  </a:cubicBezTo>
                  <a:cubicBezTo>
                    <a:pt x="410" y="156"/>
                    <a:pt x="452" y="166"/>
                    <a:pt x="448" y="187"/>
                  </a:cubicBezTo>
                  <a:cubicBezTo>
                    <a:pt x="444" y="208"/>
                    <a:pt x="404" y="214"/>
                    <a:pt x="385" y="208"/>
                  </a:cubicBezTo>
                  <a:cubicBezTo>
                    <a:pt x="366" y="203"/>
                    <a:pt x="292" y="210"/>
                    <a:pt x="292" y="210"/>
                  </a:cubicBezTo>
                  <a:cubicBezTo>
                    <a:pt x="292" y="210"/>
                    <a:pt x="312" y="230"/>
                    <a:pt x="282" y="254"/>
                  </a:cubicBezTo>
                  <a:cubicBezTo>
                    <a:pt x="282" y="254"/>
                    <a:pt x="272" y="276"/>
                    <a:pt x="256" y="287"/>
                  </a:cubicBezTo>
                  <a:cubicBezTo>
                    <a:pt x="256" y="287"/>
                    <a:pt x="268" y="308"/>
                    <a:pt x="242" y="324"/>
                  </a:cubicBezTo>
                  <a:cubicBezTo>
                    <a:pt x="217" y="340"/>
                    <a:pt x="168" y="366"/>
                    <a:pt x="108" y="358"/>
                  </a:cubicBezTo>
                  <a:cubicBezTo>
                    <a:pt x="48" y="350"/>
                    <a:pt x="0" y="82"/>
                    <a:pt x="101" y="60"/>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0" name="Freeform 22"/>
            <p:cNvSpPr>
              <a:spLocks/>
            </p:cNvSpPr>
            <p:nvPr/>
          </p:nvSpPr>
          <p:spPr bwMode="auto">
            <a:xfrm flipH="1">
              <a:off x="6202352" y="5192464"/>
              <a:ext cx="350904" cy="437334"/>
            </a:xfrm>
            <a:custGeom>
              <a:avLst/>
              <a:gdLst>
                <a:gd name="T0" fmla="*/ 56 w 172"/>
                <a:gd name="T1" fmla="*/ 56 h 214"/>
                <a:gd name="T2" fmla="*/ 44 w 172"/>
                <a:gd name="T3" fmla="*/ 0 h 214"/>
                <a:gd name="T4" fmla="*/ 156 w 172"/>
                <a:gd name="T5" fmla="*/ 101 h 214"/>
                <a:gd name="T6" fmla="*/ 128 w 172"/>
                <a:gd name="T7" fmla="*/ 154 h 214"/>
                <a:gd name="T8" fmla="*/ 114 w 172"/>
                <a:gd name="T9" fmla="*/ 188 h 214"/>
                <a:gd name="T10" fmla="*/ 74 w 172"/>
                <a:gd name="T11" fmla="*/ 214 h 214"/>
                <a:gd name="T12" fmla="*/ 44 w 172"/>
                <a:gd name="T13" fmla="*/ 214 h 214"/>
                <a:gd name="T14" fmla="*/ 18 w 172"/>
                <a:gd name="T15" fmla="*/ 64 h 214"/>
                <a:gd name="T16" fmla="*/ 56 w 172"/>
                <a:gd name="T17" fmla="*/ 5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2" h="214">
                  <a:moveTo>
                    <a:pt x="56" y="56"/>
                  </a:moveTo>
                  <a:cubicBezTo>
                    <a:pt x="44" y="0"/>
                    <a:pt x="44" y="0"/>
                    <a:pt x="44" y="0"/>
                  </a:cubicBezTo>
                  <a:cubicBezTo>
                    <a:pt x="44" y="0"/>
                    <a:pt x="172" y="50"/>
                    <a:pt x="156" y="101"/>
                  </a:cubicBezTo>
                  <a:cubicBezTo>
                    <a:pt x="140" y="152"/>
                    <a:pt x="128" y="154"/>
                    <a:pt x="128" y="154"/>
                  </a:cubicBezTo>
                  <a:cubicBezTo>
                    <a:pt x="128" y="154"/>
                    <a:pt x="132" y="172"/>
                    <a:pt x="114" y="188"/>
                  </a:cubicBezTo>
                  <a:cubicBezTo>
                    <a:pt x="114" y="188"/>
                    <a:pt x="94" y="206"/>
                    <a:pt x="74" y="214"/>
                  </a:cubicBezTo>
                  <a:cubicBezTo>
                    <a:pt x="44" y="214"/>
                    <a:pt x="44" y="214"/>
                    <a:pt x="44" y="214"/>
                  </a:cubicBezTo>
                  <a:cubicBezTo>
                    <a:pt x="44" y="214"/>
                    <a:pt x="0" y="166"/>
                    <a:pt x="18" y="64"/>
                  </a:cubicBezTo>
                  <a:cubicBezTo>
                    <a:pt x="18" y="64"/>
                    <a:pt x="36" y="56"/>
                    <a:pt x="56" y="56"/>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1" name="Freeform 23"/>
            <p:cNvSpPr>
              <a:spLocks/>
            </p:cNvSpPr>
            <p:nvPr/>
          </p:nvSpPr>
          <p:spPr bwMode="auto">
            <a:xfrm flipH="1">
              <a:off x="7037262" y="2243484"/>
              <a:ext cx="1166800" cy="964555"/>
            </a:xfrm>
            <a:custGeom>
              <a:avLst/>
              <a:gdLst>
                <a:gd name="T0" fmla="*/ 188 w 571"/>
                <a:gd name="T1" fmla="*/ 282 h 472"/>
                <a:gd name="T2" fmla="*/ 393 w 571"/>
                <a:gd name="T3" fmla="*/ 416 h 472"/>
                <a:gd name="T4" fmla="*/ 504 w 571"/>
                <a:gd name="T5" fmla="*/ 400 h 472"/>
                <a:gd name="T6" fmla="*/ 504 w 571"/>
                <a:gd name="T7" fmla="*/ 230 h 472"/>
                <a:gd name="T8" fmla="*/ 407 w 571"/>
                <a:gd name="T9" fmla="*/ 68 h 472"/>
                <a:gd name="T10" fmla="*/ 93 w 571"/>
                <a:gd name="T11" fmla="*/ 76 h 472"/>
                <a:gd name="T12" fmla="*/ 0 w 571"/>
                <a:gd name="T13" fmla="*/ 267 h 472"/>
                <a:gd name="T14" fmla="*/ 47 w 571"/>
                <a:gd name="T15" fmla="*/ 380 h 472"/>
                <a:gd name="T16" fmla="*/ 24 w 571"/>
                <a:gd name="T17" fmla="*/ 431 h 472"/>
                <a:gd name="T18" fmla="*/ 39 w 571"/>
                <a:gd name="T19" fmla="*/ 472 h 472"/>
                <a:gd name="T20" fmla="*/ 188 w 571"/>
                <a:gd name="T21" fmla="*/ 282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1" h="472">
                  <a:moveTo>
                    <a:pt x="188" y="282"/>
                  </a:moveTo>
                  <a:cubicBezTo>
                    <a:pt x="210" y="243"/>
                    <a:pt x="303" y="396"/>
                    <a:pt x="393" y="416"/>
                  </a:cubicBezTo>
                  <a:cubicBezTo>
                    <a:pt x="412" y="420"/>
                    <a:pt x="504" y="400"/>
                    <a:pt x="504" y="400"/>
                  </a:cubicBezTo>
                  <a:cubicBezTo>
                    <a:pt x="571" y="310"/>
                    <a:pt x="504" y="230"/>
                    <a:pt x="504" y="230"/>
                  </a:cubicBezTo>
                  <a:cubicBezTo>
                    <a:pt x="499" y="202"/>
                    <a:pt x="487" y="136"/>
                    <a:pt x="407" y="68"/>
                  </a:cubicBezTo>
                  <a:cubicBezTo>
                    <a:pt x="327" y="0"/>
                    <a:pt x="160" y="6"/>
                    <a:pt x="93" y="76"/>
                  </a:cubicBezTo>
                  <a:cubicBezTo>
                    <a:pt x="27" y="147"/>
                    <a:pt x="0" y="267"/>
                    <a:pt x="0" y="267"/>
                  </a:cubicBezTo>
                  <a:cubicBezTo>
                    <a:pt x="61" y="270"/>
                    <a:pt x="47" y="380"/>
                    <a:pt x="47" y="380"/>
                  </a:cubicBezTo>
                  <a:cubicBezTo>
                    <a:pt x="24" y="431"/>
                    <a:pt x="24" y="431"/>
                    <a:pt x="24" y="431"/>
                  </a:cubicBezTo>
                  <a:cubicBezTo>
                    <a:pt x="39" y="472"/>
                    <a:pt x="39" y="472"/>
                    <a:pt x="39" y="472"/>
                  </a:cubicBezTo>
                  <a:cubicBezTo>
                    <a:pt x="39" y="472"/>
                    <a:pt x="159" y="335"/>
                    <a:pt x="188" y="282"/>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2" name="Freeform 24"/>
            <p:cNvSpPr>
              <a:spLocks noEditPoints="1"/>
            </p:cNvSpPr>
            <p:nvPr/>
          </p:nvSpPr>
          <p:spPr bwMode="auto">
            <a:xfrm flipH="1">
              <a:off x="7630170" y="3444856"/>
              <a:ext cx="598093" cy="495242"/>
            </a:xfrm>
            <a:custGeom>
              <a:avLst/>
              <a:gdLst>
                <a:gd name="T0" fmla="*/ 225 w 293"/>
                <a:gd name="T1" fmla="*/ 87 h 242"/>
                <a:gd name="T2" fmla="*/ 103 w 293"/>
                <a:gd name="T3" fmla="*/ 143 h 242"/>
                <a:gd name="T4" fmla="*/ 0 w 293"/>
                <a:gd name="T5" fmla="*/ 0 h 242"/>
                <a:gd name="T6" fmla="*/ 67 w 293"/>
                <a:gd name="T7" fmla="*/ 162 h 242"/>
                <a:gd name="T8" fmla="*/ 189 w 293"/>
                <a:gd name="T9" fmla="*/ 239 h 242"/>
                <a:gd name="T10" fmla="*/ 280 w 293"/>
                <a:gd name="T11" fmla="*/ 174 h 242"/>
                <a:gd name="T12" fmla="*/ 225 w 293"/>
                <a:gd name="T13" fmla="*/ 87 h 242"/>
                <a:gd name="T14" fmla="*/ 271 w 293"/>
                <a:gd name="T15" fmla="*/ 176 h 242"/>
                <a:gd name="T16" fmla="*/ 221 w 293"/>
                <a:gd name="T17" fmla="*/ 215 h 242"/>
                <a:gd name="T18" fmla="*/ 123 w 293"/>
                <a:gd name="T19" fmla="*/ 162 h 242"/>
                <a:gd name="T20" fmla="*/ 244 w 293"/>
                <a:gd name="T21" fmla="*/ 120 h 242"/>
                <a:gd name="T22" fmla="*/ 271 w 293"/>
                <a:gd name="T23" fmla="*/ 176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3" h="242">
                  <a:moveTo>
                    <a:pt x="225" y="87"/>
                  </a:moveTo>
                  <a:cubicBezTo>
                    <a:pt x="147" y="58"/>
                    <a:pt x="103" y="143"/>
                    <a:pt x="103" y="143"/>
                  </a:cubicBezTo>
                  <a:cubicBezTo>
                    <a:pt x="52" y="116"/>
                    <a:pt x="0" y="0"/>
                    <a:pt x="0" y="0"/>
                  </a:cubicBezTo>
                  <a:cubicBezTo>
                    <a:pt x="3" y="66"/>
                    <a:pt x="39" y="132"/>
                    <a:pt x="67" y="162"/>
                  </a:cubicBezTo>
                  <a:cubicBezTo>
                    <a:pt x="95" y="191"/>
                    <a:pt x="139" y="242"/>
                    <a:pt x="189" y="239"/>
                  </a:cubicBezTo>
                  <a:cubicBezTo>
                    <a:pt x="240" y="236"/>
                    <a:pt x="280" y="174"/>
                    <a:pt x="280" y="174"/>
                  </a:cubicBezTo>
                  <a:cubicBezTo>
                    <a:pt x="280" y="174"/>
                    <a:pt x="293" y="112"/>
                    <a:pt x="225" y="87"/>
                  </a:cubicBezTo>
                  <a:close/>
                  <a:moveTo>
                    <a:pt x="271" y="176"/>
                  </a:moveTo>
                  <a:cubicBezTo>
                    <a:pt x="271" y="176"/>
                    <a:pt x="247" y="206"/>
                    <a:pt x="221" y="215"/>
                  </a:cubicBezTo>
                  <a:cubicBezTo>
                    <a:pt x="196" y="224"/>
                    <a:pt x="123" y="162"/>
                    <a:pt x="123" y="162"/>
                  </a:cubicBezTo>
                  <a:cubicBezTo>
                    <a:pt x="123" y="162"/>
                    <a:pt x="148" y="70"/>
                    <a:pt x="244" y="120"/>
                  </a:cubicBezTo>
                  <a:cubicBezTo>
                    <a:pt x="244" y="120"/>
                    <a:pt x="272" y="145"/>
                    <a:pt x="271" y="176"/>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 name="Group 2"/>
          <p:cNvGrpSpPr/>
          <p:nvPr/>
        </p:nvGrpSpPr>
        <p:grpSpPr>
          <a:xfrm>
            <a:off x="3696323" y="0"/>
            <a:ext cx="1105435" cy="1477948"/>
            <a:chOff x="3143606" y="51627"/>
            <a:chExt cx="1105435" cy="1948989"/>
          </a:xfrm>
        </p:grpSpPr>
        <p:sp>
          <p:nvSpPr>
            <p:cNvPr id="54" name="Freeform 26"/>
            <p:cNvSpPr>
              <a:spLocks/>
            </p:cNvSpPr>
            <p:nvPr/>
          </p:nvSpPr>
          <p:spPr bwMode="auto">
            <a:xfrm flipH="1">
              <a:off x="3143606" y="610827"/>
              <a:ext cx="1105435" cy="1389789"/>
            </a:xfrm>
            <a:custGeom>
              <a:avLst/>
              <a:gdLst>
                <a:gd name="T0" fmla="*/ 310 w 541"/>
                <a:gd name="T1" fmla="*/ 0 h 680"/>
                <a:gd name="T2" fmla="*/ 374 w 541"/>
                <a:gd name="T3" fmla="*/ 51 h 680"/>
                <a:gd name="T4" fmla="*/ 504 w 541"/>
                <a:gd name="T5" fmla="*/ 363 h 680"/>
                <a:gd name="T6" fmla="*/ 245 w 541"/>
                <a:gd name="T7" fmla="*/ 527 h 680"/>
                <a:gd name="T8" fmla="*/ 218 w 541"/>
                <a:gd name="T9" fmla="*/ 522 h 680"/>
                <a:gd name="T10" fmla="*/ 204 w 541"/>
                <a:gd name="T11" fmla="*/ 611 h 680"/>
                <a:gd name="T12" fmla="*/ 223 w 541"/>
                <a:gd name="T13" fmla="*/ 599 h 680"/>
                <a:gd name="T14" fmla="*/ 289 w 541"/>
                <a:gd name="T15" fmla="*/ 616 h 680"/>
                <a:gd name="T16" fmla="*/ 253 w 541"/>
                <a:gd name="T17" fmla="*/ 673 h 680"/>
                <a:gd name="T18" fmla="*/ 209 w 541"/>
                <a:gd name="T19" fmla="*/ 676 h 680"/>
                <a:gd name="T20" fmla="*/ 174 w 541"/>
                <a:gd name="T21" fmla="*/ 619 h 680"/>
                <a:gd name="T22" fmla="*/ 191 w 541"/>
                <a:gd name="T23" fmla="*/ 515 h 680"/>
                <a:gd name="T24" fmla="*/ 14 w 541"/>
                <a:gd name="T25" fmla="*/ 356 h 680"/>
                <a:gd name="T26" fmla="*/ 113 w 541"/>
                <a:gd name="T27" fmla="*/ 179 h 680"/>
                <a:gd name="T28" fmla="*/ 292 w 541"/>
                <a:gd name="T29" fmla="*/ 207 h 680"/>
                <a:gd name="T30" fmla="*/ 338 w 541"/>
                <a:gd name="T31" fmla="*/ 297 h 680"/>
                <a:gd name="T32" fmla="*/ 322 w 541"/>
                <a:gd name="T33" fmla="*/ 333 h 680"/>
                <a:gd name="T34" fmla="*/ 197 w 541"/>
                <a:gd name="T35" fmla="*/ 215 h 680"/>
                <a:gd name="T36" fmla="*/ 90 w 541"/>
                <a:gd name="T37" fmla="*/ 387 h 680"/>
                <a:gd name="T38" fmla="*/ 198 w 541"/>
                <a:gd name="T39" fmla="*/ 472 h 680"/>
                <a:gd name="T40" fmla="*/ 239 w 541"/>
                <a:gd name="T41" fmla="*/ 221 h 680"/>
                <a:gd name="T42" fmla="*/ 266 w 541"/>
                <a:gd name="T43" fmla="*/ 230 h 680"/>
                <a:gd name="T44" fmla="*/ 226 w 541"/>
                <a:gd name="T45" fmla="*/ 477 h 680"/>
                <a:gd name="T46" fmla="*/ 265 w 541"/>
                <a:gd name="T47" fmla="*/ 474 h 680"/>
                <a:gd name="T48" fmla="*/ 427 w 541"/>
                <a:gd name="T49" fmla="*/ 301 h 680"/>
                <a:gd name="T50" fmla="*/ 297 w 541"/>
                <a:gd name="T51" fmla="*/ 80 h 680"/>
                <a:gd name="T52" fmla="*/ 310 w 541"/>
                <a:gd name="T53" fmla="*/ 0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1" h="680">
                  <a:moveTo>
                    <a:pt x="310" y="0"/>
                  </a:moveTo>
                  <a:cubicBezTo>
                    <a:pt x="330" y="17"/>
                    <a:pt x="351" y="34"/>
                    <a:pt x="374" y="51"/>
                  </a:cubicBezTo>
                  <a:cubicBezTo>
                    <a:pt x="455" y="114"/>
                    <a:pt x="541" y="248"/>
                    <a:pt x="504" y="363"/>
                  </a:cubicBezTo>
                  <a:cubicBezTo>
                    <a:pt x="467" y="478"/>
                    <a:pt x="364" y="543"/>
                    <a:pt x="245" y="527"/>
                  </a:cubicBezTo>
                  <a:cubicBezTo>
                    <a:pt x="236" y="526"/>
                    <a:pt x="227" y="524"/>
                    <a:pt x="218" y="522"/>
                  </a:cubicBezTo>
                  <a:cubicBezTo>
                    <a:pt x="204" y="611"/>
                    <a:pt x="204" y="611"/>
                    <a:pt x="204" y="611"/>
                  </a:cubicBezTo>
                  <a:cubicBezTo>
                    <a:pt x="209" y="606"/>
                    <a:pt x="216" y="602"/>
                    <a:pt x="223" y="599"/>
                  </a:cubicBezTo>
                  <a:cubicBezTo>
                    <a:pt x="251" y="588"/>
                    <a:pt x="281" y="595"/>
                    <a:pt x="289" y="616"/>
                  </a:cubicBezTo>
                  <a:cubicBezTo>
                    <a:pt x="298" y="636"/>
                    <a:pt x="281" y="662"/>
                    <a:pt x="253" y="673"/>
                  </a:cubicBezTo>
                  <a:cubicBezTo>
                    <a:pt x="238" y="680"/>
                    <a:pt x="221" y="680"/>
                    <a:pt x="209" y="676"/>
                  </a:cubicBezTo>
                  <a:cubicBezTo>
                    <a:pt x="174" y="666"/>
                    <a:pt x="170" y="647"/>
                    <a:pt x="174" y="619"/>
                  </a:cubicBezTo>
                  <a:cubicBezTo>
                    <a:pt x="191" y="515"/>
                    <a:pt x="191" y="515"/>
                    <a:pt x="191" y="515"/>
                  </a:cubicBezTo>
                  <a:cubicBezTo>
                    <a:pt x="98" y="487"/>
                    <a:pt x="26" y="423"/>
                    <a:pt x="14" y="356"/>
                  </a:cubicBezTo>
                  <a:cubicBezTo>
                    <a:pt x="0" y="278"/>
                    <a:pt x="52" y="198"/>
                    <a:pt x="113" y="179"/>
                  </a:cubicBezTo>
                  <a:cubicBezTo>
                    <a:pt x="175" y="161"/>
                    <a:pt x="245" y="171"/>
                    <a:pt x="292" y="207"/>
                  </a:cubicBezTo>
                  <a:cubicBezTo>
                    <a:pt x="338" y="243"/>
                    <a:pt x="339" y="266"/>
                    <a:pt x="338" y="297"/>
                  </a:cubicBezTo>
                  <a:cubicBezTo>
                    <a:pt x="338" y="328"/>
                    <a:pt x="322" y="333"/>
                    <a:pt x="322" y="333"/>
                  </a:cubicBezTo>
                  <a:cubicBezTo>
                    <a:pt x="322" y="333"/>
                    <a:pt x="326" y="200"/>
                    <a:pt x="197" y="215"/>
                  </a:cubicBezTo>
                  <a:cubicBezTo>
                    <a:pt x="68" y="230"/>
                    <a:pt x="78" y="356"/>
                    <a:pt x="90" y="387"/>
                  </a:cubicBezTo>
                  <a:cubicBezTo>
                    <a:pt x="99" y="411"/>
                    <a:pt x="138" y="458"/>
                    <a:pt x="198" y="472"/>
                  </a:cubicBezTo>
                  <a:cubicBezTo>
                    <a:pt x="239" y="221"/>
                    <a:pt x="239" y="221"/>
                    <a:pt x="239" y="221"/>
                  </a:cubicBezTo>
                  <a:cubicBezTo>
                    <a:pt x="249" y="223"/>
                    <a:pt x="258" y="226"/>
                    <a:pt x="266" y="230"/>
                  </a:cubicBezTo>
                  <a:cubicBezTo>
                    <a:pt x="226" y="477"/>
                    <a:pt x="226" y="477"/>
                    <a:pt x="226" y="477"/>
                  </a:cubicBezTo>
                  <a:cubicBezTo>
                    <a:pt x="238" y="477"/>
                    <a:pt x="251" y="477"/>
                    <a:pt x="265" y="474"/>
                  </a:cubicBezTo>
                  <a:cubicBezTo>
                    <a:pt x="364" y="457"/>
                    <a:pt x="435" y="383"/>
                    <a:pt x="427" y="301"/>
                  </a:cubicBezTo>
                  <a:cubicBezTo>
                    <a:pt x="421" y="233"/>
                    <a:pt x="365" y="146"/>
                    <a:pt x="297" y="80"/>
                  </a:cubicBezTo>
                  <a:lnTo>
                    <a:pt x="31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5" name="Freeform 27"/>
            <p:cNvSpPr>
              <a:spLocks/>
            </p:cNvSpPr>
            <p:nvPr/>
          </p:nvSpPr>
          <p:spPr bwMode="auto">
            <a:xfrm flipH="1">
              <a:off x="3556740" y="51627"/>
              <a:ext cx="379426" cy="942083"/>
            </a:xfrm>
            <a:custGeom>
              <a:avLst/>
              <a:gdLst>
                <a:gd name="T0" fmla="*/ 137 w 186"/>
                <a:gd name="T1" fmla="*/ 184 h 461"/>
                <a:gd name="T2" fmla="*/ 94 w 186"/>
                <a:gd name="T3" fmla="*/ 450 h 461"/>
                <a:gd name="T4" fmla="*/ 120 w 186"/>
                <a:gd name="T5" fmla="*/ 461 h 461"/>
                <a:gd name="T6" fmla="*/ 164 w 186"/>
                <a:gd name="T7" fmla="*/ 187 h 461"/>
                <a:gd name="T8" fmla="*/ 87 w 186"/>
                <a:gd name="T9" fmla="*/ 10 h 461"/>
                <a:gd name="T10" fmla="*/ 12 w 186"/>
                <a:gd name="T11" fmla="*/ 120 h 461"/>
                <a:gd name="T12" fmla="*/ 99 w 186"/>
                <a:gd name="T13" fmla="*/ 316 h 461"/>
                <a:gd name="T14" fmla="*/ 109 w 186"/>
                <a:gd name="T15" fmla="*/ 323 h 461"/>
                <a:gd name="T16" fmla="*/ 122 w 186"/>
                <a:gd name="T17" fmla="*/ 244 h 461"/>
                <a:gd name="T18" fmla="*/ 55 w 186"/>
                <a:gd name="T19" fmla="*/ 164 h 461"/>
                <a:gd name="T20" fmla="*/ 95 w 186"/>
                <a:gd name="T21" fmla="*/ 60 h 461"/>
                <a:gd name="T22" fmla="*/ 137 w 186"/>
                <a:gd name="T23" fmla="*/ 184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461">
                  <a:moveTo>
                    <a:pt x="137" y="184"/>
                  </a:moveTo>
                  <a:cubicBezTo>
                    <a:pt x="94" y="450"/>
                    <a:pt x="94" y="450"/>
                    <a:pt x="94" y="450"/>
                  </a:cubicBezTo>
                  <a:cubicBezTo>
                    <a:pt x="103" y="453"/>
                    <a:pt x="111" y="457"/>
                    <a:pt x="120" y="461"/>
                  </a:cubicBezTo>
                  <a:cubicBezTo>
                    <a:pt x="164" y="187"/>
                    <a:pt x="164" y="187"/>
                    <a:pt x="164" y="187"/>
                  </a:cubicBezTo>
                  <a:cubicBezTo>
                    <a:pt x="173" y="132"/>
                    <a:pt x="186" y="0"/>
                    <a:pt x="87" y="10"/>
                  </a:cubicBezTo>
                  <a:cubicBezTo>
                    <a:pt x="58" y="13"/>
                    <a:pt x="25" y="54"/>
                    <a:pt x="12" y="120"/>
                  </a:cubicBezTo>
                  <a:cubicBezTo>
                    <a:pt x="0" y="186"/>
                    <a:pt x="12" y="249"/>
                    <a:pt x="99" y="316"/>
                  </a:cubicBezTo>
                  <a:cubicBezTo>
                    <a:pt x="103" y="318"/>
                    <a:pt x="106" y="320"/>
                    <a:pt x="109" y="323"/>
                  </a:cubicBezTo>
                  <a:cubicBezTo>
                    <a:pt x="122" y="244"/>
                    <a:pt x="122" y="244"/>
                    <a:pt x="122" y="244"/>
                  </a:cubicBezTo>
                  <a:cubicBezTo>
                    <a:pt x="86" y="212"/>
                    <a:pt x="61" y="184"/>
                    <a:pt x="55" y="164"/>
                  </a:cubicBezTo>
                  <a:cubicBezTo>
                    <a:pt x="46" y="127"/>
                    <a:pt x="49" y="53"/>
                    <a:pt x="95" y="60"/>
                  </a:cubicBezTo>
                  <a:cubicBezTo>
                    <a:pt x="155" y="69"/>
                    <a:pt x="144" y="142"/>
                    <a:pt x="137" y="184"/>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sp>
        <p:nvSpPr>
          <p:cNvPr id="57" name="Freeform 29"/>
          <p:cNvSpPr>
            <a:spLocks noEditPoints="1"/>
          </p:cNvSpPr>
          <p:nvPr/>
        </p:nvSpPr>
        <p:spPr bwMode="auto">
          <a:xfrm flipH="1">
            <a:off x="6407225" y="1013126"/>
            <a:ext cx="933440" cy="1307681"/>
          </a:xfrm>
          <a:custGeom>
            <a:avLst/>
            <a:gdLst>
              <a:gd name="T0" fmla="*/ 137 w 457"/>
              <a:gd name="T1" fmla="*/ 0 h 640"/>
              <a:gd name="T2" fmla="*/ 212 w 457"/>
              <a:gd name="T3" fmla="*/ 465 h 640"/>
              <a:gd name="T4" fmla="*/ 355 w 457"/>
              <a:gd name="T5" fmla="*/ 475 h 640"/>
              <a:gd name="T6" fmla="*/ 202 w 457"/>
              <a:gd name="T7" fmla="*/ 521 h 640"/>
              <a:gd name="T8" fmla="*/ 158 w 457"/>
              <a:gd name="T9" fmla="*/ 243 h 640"/>
              <a:gd name="T10" fmla="*/ 157 w 457"/>
              <a:gd name="T11" fmla="*/ 239 h 640"/>
              <a:gd name="T12" fmla="*/ 49 w 457"/>
              <a:gd name="T13" fmla="*/ 363 h 640"/>
              <a:gd name="T14" fmla="*/ 51 w 457"/>
              <a:gd name="T15" fmla="*/ 367 h 640"/>
              <a:gd name="T16" fmla="*/ 48 w 457"/>
              <a:gd name="T17" fmla="*/ 365 h 640"/>
              <a:gd name="T18" fmla="*/ 41 w 457"/>
              <a:gd name="T19" fmla="*/ 426 h 640"/>
              <a:gd name="T20" fmla="*/ 76 w 457"/>
              <a:gd name="T21" fmla="*/ 522 h 640"/>
              <a:gd name="T22" fmla="*/ 27 w 457"/>
              <a:gd name="T23" fmla="*/ 369 h 640"/>
              <a:gd name="T24" fmla="*/ 31 w 457"/>
              <a:gd name="T25" fmla="*/ 348 h 640"/>
              <a:gd name="T26" fmla="*/ 5 w 457"/>
              <a:gd name="T27" fmla="*/ 236 h 640"/>
              <a:gd name="T28" fmla="*/ 123 w 457"/>
              <a:gd name="T29" fmla="*/ 30 h 640"/>
              <a:gd name="T30" fmla="*/ 119 w 457"/>
              <a:gd name="T31" fmla="*/ 3 h 640"/>
              <a:gd name="T32" fmla="*/ 137 w 457"/>
              <a:gd name="T33" fmla="*/ 0 h 640"/>
              <a:gd name="T34" fmla="*/ 142 w 457"/>
              <a:gd name="T35" fmla="*/ 147 h 640"/>
              <a:gd name="T36" fmla="*/ 136 w 457"/>
              <a:gd name="T37" fmla="*/ 111 h 640"/>
              <a:gd name="T38" fmla="*/ 18 w 457"/>
              <a:gd name="T39" fmla="*/ 285 h 640"/>
              <a:gd name="T40" fmla="*/ 34 w 457"/>
              <a:gd name="T41" fmla="*/ 337 h 640"/>
              <a:gd name="T42" fmla="*/ 142 w 457"/>
              <a:gd name="T43" fmla="*/ 147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7" h="640">
                <a:moveTo>
                  <a:pt x="137" y="0"/>
                </a:moveTo>
                <a:cubicBezTo>
                  <a:pt x="162" y="156"/>
                  <a:pt x="187" y="309"/>
                  <a:pt x="212" y="465"/>
                </a:cubicBezTo>
                <a:cubicBezTo>
                  <a:pt x="278" y="437"/>
                  <a:pt x="324" y="443"/>
                  <a:pt x="355" y="475"/>
                </a:cubicBezTo>
                <a:cubicBezTo>
                  <a:pt x="457" y="580"/>
                  <a:pt x="246" y="640"/>
                  <a:pt x="202" y="521"/>
                </a:cubicBezTo>
                <a:cubicBezTo>
                  <a:pt x="187" y="428"/>
                  <a:pt x="173" y="336"/>
                  <a:pt x="158" y="243"/>
                </a:cubicBezTo>
                <a:cubicBezTo>
                  <a:pt x="157" y="239"/>
                  <a:pt x="157" y="239"/>
                  <a:pt x="157" y="239"/>
                </a:cubicBezTo>
                <a:cubicBezTo>
                  <a:pt x="133" y="295"/>
                  <a:pt x="72" y="313"/>
                  <a:pt x="49" y="363"/>
                </a:cubicBezTo>
                <a:cubicBezTo>
                  <a:pt x="49" y="365"/>
                  <a:pt x="50" y="366"/>
                  <a:pt x="51" y="367"/>
                </a:cubicBezTo>
                <a:cubicBezTo>
                  <a:pt x="50" y="367"/>
                  <a:pt x="49" y="366"/>
                  <a:pt x="48" y="365"/>
                </a:cubicBezTo>
                <a:cubicBezTo>
                  <a:pt x="41" y="381"/>
                  <a:pt x="38" y="401"/>
                  <a:pt x="41" y="426"/>
                </a:cubicBezTo>
                <a:cubicBezTo>
                  <a:pt x="46" y="465"/>
                  <a:pt x="60" y="494"/>
                  <a:pt x="76" y="522"/>
                </a:cubicBezTo>
                <a:cubicBezTo>
                  <a:pt x="37" y="491"/>
                  <a:pt x="21" y="416"/>
                  <a:pt x="27" y="369"/>
                </a:cubicBezTo>
                <a:cubicBezTo>
                  <a:pt x="28" y="362"/>
                  <a:pt x="29" y="355"/>
                  <a:pt x="31" y="348"/>
                </a:cubicBezTo>
                <a:cubicBezTo>
                  <a:pt x="8" y="317"/>
                  <a:pt x="0" y="269"/>
                  <a:pt x="5" y="236"/>
                </a:cubicBezTo>
                <a:cubicBezTo>
                  <a:pt x="18" y="152"/>
                  <a:pt x="100" y="101"/>
                  <a:pt x="123" y="30"/>
                </a:cubicBezTo>
                <a:cubicBezTo>
                  <a:pt x="119" y="3"/>
                  <a:pt x="119" y="3"/>
                  <a:pt x="119" y="3"/>
                </a:cubicBezTo>
                <a:cubicBezTo>
                  <a:pt x="137" y="0"/>
                  <a:pt x="137" y="0"/>
                  <a:pt x="137" y="0"/>
                </a:cubicBezTo>
                <a:close/>
                <a:moveTo>
                  <a:pt x="142" y="147"/>
                </a:moveTo>
                <a:cubicBezTo>
                  <a:pt x="136" y="111"/>
                  <a:pt x="136" y="111"/>
                  <a:pt x="136" y="111"/>
                </a:cubicBezTo>
                <a:cubicBezTo>
                  <a:pt x="103" y="179"/>
                  <a:pt x="6" y="193"/>
                  <a:pt x="18" y="285"/>
                </a:cubicBezTo>
                <a:cubicBezTo>
                  <a:pt x="20" y="305"/>
                  <a:pt x="26" y="322"/>
                  <a:pt x="34" y="337"/>
                </a:cubicBezTo>
                <a:cubicBezTo>
                  <a:pt x="57" y="263"/>
                  <a:pt x="123" y="215"/>
                  <a:pt x="142" y="147"/>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9" name="Freeform 31"/>
          <p:cNvSpPr>
            <a:spLocks/>
          </p:cNvSpPr>
          <p:nvPr/>
        </p:nvSpPr>
        <p:spPr bwMode="auto">
          <a:xfrm flipH="1">
            <a:off x="4647482" y="456118"/>
            <a:ext cx="731195" cy="1505605"/>
          </a:xfrm>
          <a:custGeom>
            <a:avLst/>
            <a:gdLst>
              <a:gd name="T0" fmla="*/ 165 w 358"/>
              <a:gd name="T1" fmla="*/ 559 h 737"/>
              <a:gd name="T2" fmla="*/ 188 w 358"/>
              <a:gd name="T3" fmla="*/ 322 h 737"/>
              <a:gd name="T4" fmla="*/ 203 w 358"/>
              <a:gd name="T5" fmla="*/ 88 h 737"/>
              <a:gd name="T6" fmla="*/ 186 w 358"/>
              <a:gd name="T7" fmla="*/ 30 h 737"/>
              <a:gd name="T8" fmla="*/ 109 w 358"/>
              <a:gd name="T9" fmla="*/ 137 h 737"/>
              <a:gd name="T10" fmla="*/ 1 w 358"/>
              <a:gd name="T11" fmla="*/ 280 h 737"/>
              <a:gd name="T12" fmla="*/ 24 w 358"/>
              <a:gd name="T13" fmla="*/ 351 h 737"/>
              <a:gd name="T14" fmla="*/ 43 w 358"/>
              <a:gd name="T15" fmla="*/ 235 h 737"/>
              <a:gd name="T16" fmla="*/ 180 w 358"/>
              <a:gd name="T17" fmla="*/ 133 h 737"/>
              <a:gd name="T18" fmla="*/ 168 w 358"/>
              <a:gd name="T19" fmla="*/ 284 h 737"/>
              <a:gd name="T20" fmla="*/ 148 w 358"/>
              <a:gd name="T21" fmla="*/ 579 h 737"/>
              <a:gd name="T22" fmla="*/ 146 w 358"/>
              <a:gd name="T23" fmla="*/ 582 h 737"/>
              <a:gd name="T24" fmla="*/ 190 w 358"/>
              <a:gd name="T25" fmla="*/ 708 h 737"/>
              <a:gd name="T26" fmla="*/ 335 w 358"/>
              <a:gd name="T27" fmla="*/ 670 h 737"/>
              <a:gd name="T28" fmla="*/ 278 w 358"/>
              <a:gd name="T29" fmla="*/ 543 h 737"/>
              <a:gd name="T30" fmla="*/ 165 w 358"/>
              <a:gd name="T31" fmla="*/ 559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8" h="737">
                <a:moveTo>
                  <a:pt x="165" y="559"/>
                </a:moveTo>
                <a:cubicBezTo>
                  <a:pt x="166" y="542"/>
                  <a:pt x="178" y="431"/>
                  <a:pt x="188" y="322"/>
                </a:cubicBezTo>
                <a:cubicBezTo>
                  <a:pt x="197" y="225"/>
                  <a:pt x="205" y="150"/>
                  <a:pt x="203" y="88"/>
                </a:cubicBezTo>
                <a:cubicBezTo>
                  <a:pt x="202" y="27"/>
                  <a:pt x="199" y="0"/>
                  <a:pt x="186" y="30"/>
                </a:cubicBezTo>
                <a:cubicBezTo>
                  <a:pt x="174" y="60"/>
                  <a:pt x="175" y="90"/>
                  <a:pt x="109" y="137"/>
                </a:cubicBezTo>
                <a:cubicBezTo>
                  <a:pt x="43" y="185"/>
                  <a:pt x="2" y="213"/>
                  <a:pt x="1" y="280"/>
                </a:cubicBezTo>
                <a:cubicBezTo>
                  <a:pt x="0" y="346"/>
                  <a:pt x="24" y="351"/>
                  <a:pt x="24" y="351"/>
                </a:cubicBezTo>
                <a:cubicBezTo>
                  <a:pt x="24" y="351"/>
                  <a:pt x="9" y="283"/>
                  <a:pt x="43" y="235"/>
                </a:cubicBezTo>
                <a:cubicBezTo>
                  <a:pt x="77" y="188"/>
                  <a:pt x="180" y="133"/>
                  <a:pt x="180" y="133"/>
                </a:cubicBezTo>
                <a:cubicBezTo>
                  <a:pt x="185" y="198"/>
                  <a:pt x="177" y="234"/>
                  <a:pt x="168" y="284"/>
                </a:cubicBezTo>
                <a:cubicBezTo>
                  <a:pt x="158" y="338"/>
                  <a:pt x="147" y="411"/>
                  <a:pt x="148" y="579"/>
                </a:cubicBezTo>
                <a:cubicBezTo>
                  <a:pt x="147" y="580"/>
                  <a:pt x="147" y="581"/>
                  <a:pt x="146" y="582"/>
                </a:cubicBezTo>
                <a:cubicBezTo>
                  <a:pt x="121" y="625"/>
                  <a:pt x="140" y="682"/>
                  <a:pt x="190" y="708"/>
                </a:cubicBezTo>
                <a:cubicBezTo>
                  <a:pt x="244" y="737"/>
                  <a:pt x="310" y="719"/>
                  <a:pt x="335" y="670"/>
                </a:cubicBezTo>
                <a:cubicBezTo>
                  <a:pt x="358" y="622"/>
                  <a:pt x="331" y="565"/>
                  <a:pt x="278" y="543"/>
                </a:cubicBezTo>
                <a:cubicBezTo>
                  <a:pt x="238" y="527"/>
                  <a:pt x="193" y="534"/>
                  <a:pt x="165" y="55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0" name="Freeform 32"/>
          <p:cNvSpPr>
            <a:spLocks/>
          </p:cNvSpPr>
          <p:nvPr/>
        </p:nvSpPr>
        <p:spPr bwMode="auto">
          <a:xfrm flipH="1">
            <a:off x="5401149" y="1669591"/>
            <a:ext cx="271389" cy="676744"/>
          </a:xfrm>
          <a:custGeom>
            <a:avLst/>
            <a:gdLst>
              <a:gd name="T0" fmla="*/ 98 w 133"/>
              <a:gd name="T1" fmla="*/ 133 h 331"/>
              <a:gd name="T2" fmla="*/ 67 w 133"/>
              <a:gd name="T3" fmla="*/ 323 h 331"/>
              <a:gd name="T4" fmla="*/ 86 w 133"/>
              <a:gd name="T5" fmla="*/ 331 h 331"/>
              <a:gd name="T6" fmla="*/ 118 w 133"/>
              <a:gd name="T7" fmla="*/ 135 h 331"/>
              <a:gd name="T8" fmla="*/ 63 w 133"/>
              <a:gd name="T9" fmla="*/ 8 h 331"/>
              <a:gd name="T10" fmla="*/ 9 w 133"/>
              <a:gd name="T11" fmla="*/ 87 h 331"/>
              <a:gd name="T12" fmla="*/ 71 w 133"/>
              <a:gd name="T13" fmla="*/ 227 h 331"/>
              <a:gd name="T14" fmla="*/ 78 w 133"/>
              <a:gd name="T15" fmla="*/ 232 h 331"/>
              <a:gd name="T16" fmla="*/ 87 w 133"/>
              <a:gd name="T17" fmla="*/ 176 h 331"/>
              <a:gd name="T18" fmla="*/ 40 w 133"/>
              <a:gd name="T19" fmla="*/ 118 h 331"/>
              <a:gd name="T20" fmla="*/ 68 w 133"/>
              <a:gd name="T21" fmla="*/ 44 h 331"/>
              <a:gd name="T22" fmla="*/ 98 w 133"/>
              <a:gd name="T23" fmla="*/ 133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3" h="331">
                <a:moveTo>
                  <a:pt x="98" y="133"/>
                </a:moveTo>
                <a:cubicBezTo>
                  <a:pt x="67" y="323"/>
                  <a:pt x="67" y="323"/>
                  <a:pt x="67" y="323"/>
                </a:cubicBezTo>
                <a:cubicBezTo>
                  <a:pt x="74" y="325"/>
                  <a:pt x="80" y="328"/>
                  <a:pt x="86" y="331"/>
                </a:cubicBezTo>
                <a:cubicBezTo>
                  <a:pt x="118" y="135"/>
                  <a:pt x="118" y="135"/>
                  <a:pt x="118" y="135"/>
                </a:cubicBezTo>
                <a:cubicBezTo>
                  <a:pt x="125" y="95"/>
                  <a:pt x="133" y="0"/>
                  <a:pt x="63" y="8"/>
                </a:cubicBezTo>
                <a:cubicBezTo>
                  <a:pt x="42" y="10"/>
                  <a:pt x="18" y="39"/>
                  <a:pt x="9" y="87"/>
                </a:cubicBezTo>
                <a:cubicBezTo>
                  <a:pt x="0" y="134"/>
                  <a:pt x="9" y="179"/>
                  <a:pt x="71" y="227"/>
                </a:cubicBezTo>
                <a:cubicBezTo>
                  <a:pt x="74" y="229"/>
                  <a:pt x="76" y="230"/>
                  <a:pt x="78" y="232"/>
                </a:cubicBezTo>
                <a:cubicBezTo>
                  <a:pt x="87" y="176"/>
                  <a:pt x="87" y="176"/>
                  <a:pt x="87" y="176"/>
                </a:cubicBezTo>
                <a:cubicBezTo>
                  <a:pt x="62" y="153"/>
                  <a:pt x="44" y="133"/>
                  <a:pt x="40" y="118"/>
                </a:cubicBezTo>
                <a:cubicBezTo>
                  <a:pt x="33" y="92"/>
                  <a:pt x="35" y="39"/>
                  <a:pt x="68" y="44"/>
                </a:cubicBezTo>
                <a:cubicBezTo>
                  <a:pt x="112" y="50"/>
                  <a:pt x="103" y="102"/>
                  <a:pt x="98" y="133"/>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 name="Freeform 36"/>
          <p:cNvSpPr>
            <a:spLocks/>
          </p:cNvSpPr>
          <p:nvPr/>
        </p:nvSpPr>
        <p:spPr bwMode="auto">
          <a:xfrm>
            <a:off x="6259513" y="2447925"/>
            <a:ext cx="14287" cy="22225"/>
          </a:xfrm>
          <a:custGeom>
            <a:avLst/>
            <a:gdLst>
              <a:gd name="T0" fmla="*/ 0 w 4"/>
              <a:gd name="T1" fmla="*/ 2147483647 h 6"/>
              <a:gd name="T2" fmla="*/ 2147483647 w 4"/>
              <a:gd name="T3" fmla="*/ 2147483647 h 6"/>
              <a:gd name="T4" fmla="*/ 0 w 4"/>
              <a:gd name="T5" fmla="*/ 2147483647 h 6"/>
              <a:gd name="T6" fmla="*/ 0 60000 65536"/>
              <a:gd name="T7" fmla="*/ 0 60000 65536"/>
              <a:gd name="T8" fmla="*/ 0 60000 65536"/>
              <a:gd name="T9" fmla="*/ 0 w 4"/>
              <a:gd name="T10" fmla="*/ 0 h 6"/>
              <a:gd name="T11" fmla="*/ 4 w 4"/>
              <a:gd name="T12" fmla="*/ 6 h 6"/>
            </a:gdLst>
            <a:ahLst/>
            <a:cxnLst>
              <a:cxn ang="T6">
                <a:pos x="T0" y="T1"/>
              </a:cxn>
              <a:cxn ang="T7">
                <a:pos x="T2" y="T3"/>
              </a:cxn>
              <a:cxn ang="T8">
                <a:pos x="T4" y="T5"/>
              </a:cxn>
            </a:cxnLst>
            <a:rect l="T9" t="T10" r="T11" b="T12"/>
            <a:pathLst>
              <a:path w="4" h="6">
                <a:moveTo>
                  <a:pt x="0" y="3"/>
                </a:moveTo>
                <a:cubicBezTo>
                  <a:pt x="1" y="0"/>
                  <a:pt x="4" y="1"/>
                  <a:pt x="3" y="5"/>
                </a:cubicBezTo>
                <a:cubicBezTo>
                  <a:pt x="1" y="6"/>
                  <a:pt x="2" y="3"/>
                  <a:pt x="0" y="3"/>
                </a:cubicBezTo>
                <a:close/>
              </a:path>
            </a:pathLst>
          </a:custGeom>
          <a:solidFill>
            <a:srgbClr val="8870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dirty="0">
              <a:solidFill>
                <a:srgbClr val="3F3F3F"/>
              </a:solidFill>
              <a:cs typeface="Arial" charset="0"/>
            </a:endParaRPr>
          </a:p>
        </p:txBody>
      </p:sp>
      <p:sp>
        <p:nvSpPr>
          <p:cNvPr id="64" name="Freeform 36"/>
          <p:cNvSpPr>
            <a:spLocks noEditPoints="1"/>
          </p:cNvSpPr>
          <p:nvPr/>
        </p:nvSpPr>
        <p:spPr bwMode="auto">
          <a:xfrm flipH="1">
            <a:off x="6628899" y="4637308"/>
            <a:ext cx="366462" cy="576486"/>
          </a:xfrm>
          <a:custGeom>
            <a:avLst/>
            <a:gdLst>
              <a:gd name="T0" fmla="*/ 74 w 179"/>
              <a:gd name="T1" fmla="*/ 0 h 282"/>
              <a:gd name="T2" fmla="*/ 81 w 179"/>
              <a:gd name="T3" fmla="*/ 204 h 282"/>
              <a:gd name="T4" fmla="*/ 141 w 179"/>
              <a:gd name="T5" fmla="*/ 217 h 282"/>
              <a:gd name="T6" fmla="*/ 73 w 179"/>
              <a:gd name="T7" fmla="*/ 228 h 282"/>
              <a:gd name="T8" fmla="*/ 70 w 179"/>
              <a:gd name="T9" fmla="*/ 106 h 282"/>
              <a:gd name="T10" fmla="*/ 70 w 179"/>
              <a:gd name="T11" fmla="*/ 104 h 282"/>
              <a:gd name="T12" fmla="*/ 16 w 179"/>
              <a:gd name="T13" fmla="*/ 151 h 282"/>
              <a:gd name="T14" fmla="*/ 17 w 179"/>
              <a:gd name="T15" fmla="*/ 153 h 282"/>
              <a:gd name="T16" fmla="*/ 15 w 179"/>
              <a:gd name="T17" fmla="*/ 152 h 282"/>
              <a:gd name="T18" fmla="*/ 9 w 179"/>
              <a:gd name="T19" fmla="*/ 178 h 282"/>
              <a:gd name="T20" fmla="*/ 19 w 179"/>
              <a:gd name="T21" fmla="*/ 221 h 282"/>
              <a:gd name="T22" fmla="*/ 6 w 179"/>
              <a:gd name="T23" fmla="*/ 153 h 282"/>
              <a:gd name="T24" fmla="*/ 9 w 179"/>
              <a:gd name="T25" fmla="*/ 144 h 282"/>
              <a:gd name="T26" fmla="*/ 4 w 179"/>
              <a:gd name="T27" fmla="*/ 94 h 282"/>
              <a:gd name="T28" fmla="*/ 67 w 179"/>
              <a:gd name="T29" fmla="*/ 12 h 282"/>
              <a:gd name="T30" fmla="*/ 66 w 179"/>
              <a:gd name="T31" fmla="*/ 0 h 282"/>
              <a:gd name="T32" fmla="*/ 74 w 179"/>
              <a:gd name="T33" fmla="*/ 0 h 282"/>
              <a:gd name="T34" fmla="*/ 68 w 179"/>
              <a:gd name="T35" fmla="*/ 64 h 282"/>
              <a:gd name="T36" fmla="*/ 68 w 179"/>
              <a:gd name="T37" fmla="*/ 48 h 282"/>
              <a:gd name="T38" fmla="*/ 7 w 179"/>
              <a:gd name="T39" fmla="*/ 116 h 282"/>
              <a:gd name="T40" fmla="*/ 11 w 179"/>
              <a:gd name="T41" fmla="*/ 139 h 282"/>
              <a:gd name="T42" fmla="*/ 68 w 179"/>
              <a:gd name="T43" fmla="*/ 64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9" h="282">
                <a:moveTo>
                  <a:pt x="74" y="0"/>
                </a:moveTo>
                <a:cubicBezTo>
                  <a:pt x="76" y="68"/>
                  <a:pt x="78" y="136"/>
                  <a:pt x="81" y="204"/>
                </a:cubicBezTo>
                <a:cubicBezTo>
                  <a:pt x="110" y="196"/>
                  <a:pt x="130" y="201"/>
                  <a:pt x="141" y="217"/>
                </a:cubicBezTo>
                <a:cubicBezTo>
                  <a:pt x="179" y="268"/>
                  <a:pt x="85" y="282"/>
                  <a:pt x="73" y="228"/>
                </a:cubicBezTo>
                <a:cubicBezTo>
                  <a:pt x="72" y="187"/>
                  <a:pt x="71" y="146"/>
                  <a:pt x="70" y="106"/>
                </a:cubicBezTo>
                <a:cubicBezTo>
                  <a:pt x="70" y="104"/>
                  <a:pt x="70" y="104"/>
                  <a:pt x="70" y="104"/>
                </a:cubicBezTo>
                <a:cubicBezTo>
                  <a:pt x="56" y="127"/>
                  <a:pt x="29" y="131"/>
                  <a:pt x="16" y="151"/>
                </a:cubicBezTo>
                <a:cubicBezTo>
                  <a:pt x="16" y="152"/>
                  <a:pt x="16" y="153"/>
                  <a:pt x="17" y="153"/>
                </a:cubicBezTo>
                <a:cubicBezTo>
                  <a:pt x="16" y="153"/>
                  <a:pt x="16" y="152"/>
                  <a:pt x="15" y="152"/>
                </a:cubicBezTo>
                <a:cubicBezTo>
                  <a:pt x="11" y="159"/>
                  <a:pt x="9" y="167"/>
                  <a:pt x="9" y="178"/>
                </a:cubicBezTo>
                <a:cubicBezTo>
                  <a:pt x="9" y="195"/>
                  <a:pt x="13" y="208"/>
                  <a:pt x="19" y="221"/>
                </a:cubicBezTo>
                <a:cubicBezTo>
                  <a:pt x="4" y="206"/>
                  <a:pt x="1" y="173"/>
                  <a:pt x="6" y="153"/>
                </a:cubicBezTo>
                <a:cubicBezTo>
                  <a:pt x="7" y="150"/>
                  <a:pt x="8" y="147"/>
                  <a:pt x="9" y="144"/>
                </a:cubicBezTo>
                <a:cubicBezTo>
                  <a:pt x="1" y="129"/>
                  <a:pt x="0" y="108"/>
                  <a:pt x="4" y="94"/>
                </a:cubicBezTo>
                <a:cubicBezTo>
                  <a:pt x="15" y="58"/>
                  <a:pt x="53" y="41"/>
                  <a:pt x="67" y="12"/>
                </a:cubicBezTo>
                <a:cubicBezTo>
                  <a:pt x="66" y="0"/>
                  <a:pt x="66" y="0"/>
                  <a:pt x="66" y="0"/>
                </a:cubicBezTo>
                <a:cubicBezTo>
                  <a:pt x="74" y="0"/>
                  <a:pt x="74" y="0"/>
                  <a:pt x="74" y="0"/>
                </a:cubicBezTo>
                <a:close/>
                <a:moveTo>
                  <a:pt x="68" y="64"/>
                </a:moveTo>
                <a:cubicBezTo>
                  <a:pt x="68" y="48"/>
                  <a:pt x="68" y="48"/>
                  <a:pt x="68" y="48"/>
                </a:cubicBezTo>
                <a:cubicBezTo>
                  <a:pt x="50" y="75"/>
                  <a:pt x="7" y="76"/>
                  <a:pt x="7" y="116"/>
                </a:cubicBezTo>
                <a:cubicBezTo>
                  <a:pt x="7" y="125"/>
                  <a:pt x="9" y="132"/>
                  <a:pt x="11" y="139"/>
                </a:cubicBezTo>
                <a:cubicBezTo>
                  <a:pt x="25" y="109"/>
                  <a:pt x="56" y="92"/>
                  <a:pt x="68" y="64"/>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5" name="Freeform 37"/>
          <p:cNvSpPr>
            <a:spLocks/>
          </p:cNvSpPr>
          <p:nvPr/>
        </p:nvSpPr>
        <p:spPr bwMode="auto">
          <a:xfrm flipH="1">
            <a:off x="6481520" y="4003192"/>
            <a:ext cx="280032" cy="296454"/>
          </a:xfrm>
          <a:custGeom>
            <a:avLst/>
            <a:gdLst>
              <a:gd name="T0" fmla="*/ 132 w 137"/>
              <a:gd name="T1" fmla="*/ 11 h 145"/>
              <a:gd name="T2" fmla="*/ 129 w 137"/>
              <a:gd name="T3" fmla="*/ 96 h 145"/>
              <a:gd name="T4" fmla="*/ 100 w 137"/>
              <a:gd name="T5" fmla="*/ 102 h 145"/>
              <a:gd name="T6" fmla="*/ 132 w 137"/>
              <a:gd name="T7" fmla="*/ 107 h 145"/>
              <a:gd name="T8" fmla="*/ 134 w 137"/>
              <a:gd name="T9" fmla="*/ 50 h 145"/>
              <a:gd name="T10" fmla="*/ 136 w 137"/>
              <a:gd name="T11" fmla="*/ 10 h 145"/>
              <a:gd name="T12" fmla="*/ 136 w 137"/>
              <a:gd name="T13" fmla="*/ 10 h 145"/>
              <a:gd name="T14" fmla="*/ 137 w 137"/>
              <a:gd name="T15" fmla="*/ 0 h 145"/>
              <a:gd name="T16" fmla="*/ 51 w 137"/>
              <a:gd name="T17" fmla="*/ 12 h 145"/>
              <a:gd name="T18" fmla="*/ 51 w 137"/>
              <a:gd name="T19" fmla="*/ 12 h 145"/>
              <a:gd name="T20" fmla="*/ 51 w 137"/>
              <a:gd name="T21" fmla="*/ 12 h 145"/>
              <a:gd name="T22" fmla="*/ 47 w 137"/>
              <a:gd name="T23" fmla="*/ 108 h 145"/>
              <a:gd name="T24" fmla="*/ 18 w 137"/>
              <a:gd name="T25" fmla="*/ 114 h 145"/>
              <a:gd name="T26" fmla="*/ 51 w 137"/>
              <a:gd name="T27" fmla="*/ 119 h 145"/>
              <a:gd name="T28" fmla="*/ 53 w 137"/>
              <a:gd name="T29" fmla="*/ 62 h 145"/>
              <a:gd name="T30" fmla="*/ 55 w 137"/>
              <a:gd name="T31" fmla="*/ 22 h 145"/>
              <a:gd name="T32" fmla="*/ 132 w 137"/>
              <a:gd name="T33" fmla="*/ 11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7" h="145">
                <a:moveTo>
                  <a:pt x="132" y="11"/>
                </a:moveTo>
                <a:cubicBezTo>
                  <a:pt x="129" y="96"/>
                  <a:pt x="129" y="96"/>
                  <a:pt x="129" y="96"/>
                </a:cubicBezTo>
                <a:cubicBezTo>
                  <a:pt x="115" y="92"/>
                  <a:pt x="105" y="95"/>
                  <a:pt x="100" y="102"/>
                </a:cubicBezTo>
                <a:cubicBezTo>
                  <a:pt x="82" y="127"/>
                  <a:pt x="126" y="133"/>
                  <a:pt x="132" y="107"/>
                </a:cubicBezTo>
                <a:cubicBezTo>
                  <a:pt x="133" y="88"/>
                  <a:pt x="134" y="69"/>
                  <a:pt x="134" y="50"/>
                </a:cubicBezTo>
                <a:cubicBezTo>
                  <a:pt x="136" y="10"/>
                  <a:pt x="136" y="10"/>
                  <a:pt x="136" y="10"/>
                </a:cubicBezTo>
                <a:cubicBezTo>
                  <a:pt x="136" y="10"/>
                  <a:pt x="136" y="10"/>
                  <a:pt x="136" y="10"/>
                </a:cubicBezTo>
                <a:cubicBezTo>
                  <a:pt x="137" y="0"/>
                  <a:pt x="137" y="0"/>
                  <a:pt x="137" y="0"/>
                </a:cubicBezTo>
                <a:cubicBezTo>
                  <a:pt x="51" y="12"/>
                  <a:pt x="51" y="12"/>
                  <a:pt x="51" y="12"/>
                </a:cubicBezTo>
                <a:cubicBezTo>
                  <a:pt x="51" y="12"/>
                  <a:pt x="51" y="12"/>
                  <a:pt x="51" y="12"/>
                </a:cubicBezTo>
                <a:cubicBezTo>
                  <a:pt x="51" y="12"/>
                  <a:pt x="51" y="12"/>
                  <a:pt x="51" y="12"/>
                </a:cubicBezTo>
                <a:cubicBezTo>
                  <a:pt x="50" y="45"/>
                  <a:pt x="49" y="76"/>
                  <a:pt x="47" y="108"/>
                </a:cubicBezTo>
                <a:cubicBezTo>
                  <a:pt x="33" y="105"/>
                  <a:pt x="24" y="107"/>
                  <a:pt x="18" y="114"/>
                </a:cubicBezTo>
                <a:cubicBezTo>
                  <a:pt x="0" y="139"/>
                  <a:pt x="44" y="145"/>
                  <a:pt x="51" y="119"/>
                </a:cubicBezTo>
                <a:cubicBezTo>
                  <a:pt x="51" y="100"/>
                  <a:pt x="52" y="81"/>
                  <a:pt x="53" y="62"/>
                </a:cubicBezTo>
                <a:cubicBezTo>
                  <a:pt x="55" y="22"/>
                  <a:pt x="55" y="22"/>
                  <a:pt x="55" y="22"/>
                </a:cubicBezTo>
                <a:lnTo>
                  <a:pt x="132" y="11"/>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8" name="Freeform 30"/>
          <p:cNvSpPr>
            <a:spLocks/>
          </p:cNvSpPr>
          <p:nvPr/>
        </p:nvSpPr>
        <p:spPr bwMode="auto">
          <a:xfrm flipH="1">
            <a:off x="7467744" y="2015788"/>
            <a:ext cx="1012956" cy="1081235"/>
          </a:xfrm>
          <a:custGeom>
            <a:avLst/>
            <a:gdLst>
              <a:gd name="T0" fmla="*/ 481 w 496"/>
              <a:gd name="T1" fmla="*/ 40 h 529"/>
              <a:gd name="T2" fmla="*/ 468 w 496"/>
              <a:gd name="T3" fmla="*/ 351 h 529"/>
              <a:gd name="T4" fmla="*/ 363 w 496"/>
              <a:gd name="T5" fmla="*/ 374 h 529"/>
              <a:gd name="T6" fmla="*/ 480 w 496"/>
              <a:gd name="T7" fmla="*/ 392 h 529"/>
              <a:gd name="T8" fmla="*/ 489 w 496"/>
              <a:gd name="T9" fmla="*/ 181 h 529"/>
              <a:gd name="T10" fmla="*/ 495 w 496"/>
              <a:gd name="T11" fmla="*/ 38 h 529"/>
              <a:gd name="T12" fmla="*/ 495 w 496"/>
              <a:gd name="T13" fmla="*/ 38 h 529"/>
              <a:gd name="T14" fmla="*/ 496 w 496"/>
              <a:gd name="T15" fmla="*/ 0 h 529"/>
              <a:gd name="T16" fmla="*/ 187 w 496"/>
              <a:gd name="T17" fmla="*/ 45 h 529"/>
              <a:gd name="T18" fmla="*/ 187 w 496"/>
              <a:gd name="T19" fmla="*/ 46 h 529"/>
              <a:gd name="T20" fmla="*/ 186 w 496"/>
              <a:gd name="T21" fmla="*/ 47 h 529"/>
              <a:gd name="T22" fmla="*/ 171 w 496"/>
              <a:gd name="T23" fmla="*/ 395 h 529"/>
              <a:gd name="T24" fmla="*/ 66 w 496"/>
              <a:gd name="T25" fmla="*/ 418 h 529"/>
              <a:gd name="T26" fmla="*/ 184 w 496"/>
              <a:gd name="T27" fmla="*/ 435 h 529"/>
              <a:gd name="T28" fmla="*/ 192 w 496"/>
              <a:gd name="T29" fmla="*/ 225 h 529"/>
              <a:gd name="T30" fmla="*/ 198 w 496"/>
              <a:gd name="T31" fmla="*/ 81 h 529"/>
              <a:gd name="T32" fmla="*/ 481 w 496"/>
              <a:gd name="T33" fmla="*/ 4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6" h="529">
                <a:moveTo>
                  <a:pt x="481" y="40"/>
                </a:moveTo>
                <a:cubicBezTo>
                  <a:pt x="468" y="351"/>
                  <a:pt x="468" y="351"/>
                  <a:pt x="468" y="351"/>
                </a:cubicBezTo>
                <a:cubicBezTo>
                  <a:pt x="417" y="338"/>
                  <a:pt x="383" y="347"/>
                  <a:pt x="363" y="374"/>
                </a:cubicBezTo>
                <a:cubicBezTo>
                  <a:pt x="296" y="462"/>
                  <a:pt x="458" y="485"/>
                  <a:pt x="480" y="392"/>
                </a:cubicBezTo>
                <a:cubicBezTo>
                  <a:pt x="483" y="322"/>
                  <a:pt x="486" y="251"/>
                  <a:pt x="489" y="181"/>
                </a:cubicBezTo>
                <a:cubicBezTo>
                  <a:pt x="495" y="38"/>
                  <a:pt x="495" y="38"/>
                  <a:pt x="495" y="38"/>
                </a:cubicBezTo>
                <a:cubicBezTo>
                  <a:pt x="495" y="38"/>
                  <a:pt x="495" y="38"/>
                  <a:pt x="495" y="38"/>
                </a:cubicBezTo>
                <a:cubicBezTo>
                  <a:pt x="496" y="0"/>
                  <a:pt x="496" y="0"/>
                  <a:pt x="496" y="0"/>
                </a:cubicBezTo>
                <a:cubicBezTo>
                  <a:pt x="187" y="45"/>
                  <a:pt x="187" y="45"/>
                  <a:pt x="187" y="45"/>
                </a:cubicBezTo>
                <a:cubicBezTo>
                  <a:pt x="187" y="46"/>
                  <a:pt x="187" y="46"/>
                  <a:pt x="187" y="46"/>
                </a:cubicBezTo>
                <a:cubicBezTo>
                  <a:pt x="186" y="47"/>
                  <a:pt x="186" y="47"/>
                  <a:pt x="186" y="47"/>
                </a:cubicBezTo>
                <a:cubicBezTo>
                  <a:pt x="181" y="165"/>
                  <a:pt x="176" y="277"/>
                  <a:pt x="171" y="395"/>
                </a:cubicBezTo>
                <a:cubicBezTo>
                  <a:pt x="120" y="381"/>
                  <a:pt x="86" y="391"/>
                  <a:pt x="66" y="418"/>
                </a:cubicBezTo>
                <a:cubicBezTo>
                  <a:pt x="0" y="506"/>
                  <a:pt x="162" y="529"/>
                  <a:pt x="184" y="435"/>
                </a:cubicBezTo>
                <a:cubicBezTo>
                  <a:pt x="187" y="365"/>
                  <a:pt x="189" y="295"/>
                  <a:pt x="192" y="225"/>
                </a:cubicBezTo>
                <a:cubicBezTo>
                  <a:pt x="198" y="81"/>
                  <a:pt x="198" y="81"/>
                  <a:pt x="198" y="81"/>
                </a:cubicBezTo>
                <a:lnTo>
                  <a:pt x="481" y="4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1" name="Freeform 33"/>
          <p:cNvSpPr>
            <a:spLocks/>
          </p:cNvSpPr>
          <p:nvPr/>
        </p:nvSpPr>
        <p:spPr bwMode="auto">
          <a:xfrm flipH="1">
            <a:off x="5762876" y="807454"/>
            <a:ext cx="792560" cy="996534"/>
          </a:xfrm>
          <a:custGeom>
            <a:avLst/>
            <a:gdLst>
              <a:gd name="T0" fmla="*/ 223 w 388"/>
              <a:gd name="T1" fmla="*/ 0 h 488"/>
              <a:gd name="T2" fmla="*/ 268 w 388"/>
              <a:gd name="T3" fmla="*/ 37 h 488"/>
              <a:gd name="T4" fmla="*/ 362 w 388"/>
              <a:gd name="T5" fmla="*/ 260 h 488"/>
              <a:gd name="T6" fmla="*/ 176 w 388"/>
              <a:gd name="T7" fmla="*/ 378 h 488"/>
              <a:gd name="T8" fmla="*/ 157 w 388"/>
              <a:gd name="T9" fmla="*/ 375 h 488"/>
              <a:gd name="T10" fmla="*/ 146 w 388"/>
              <a:gd name="T11" fmla="*/ 438 h 488"/>
              <a:gd name="T12" fmla="*/ 161 w 388"/>
              <a:gd name="T13" fmla="*/ 430 h 488"/>
              <a:gd name="T14" fmla="*/ 208 w 388"/>
              <a:gd name="T15" fmla="*/ 442 h 488"/>
              <a:gd name="T16" fmla="*/ 182 w 388"/>
              <a:gd name="T17" fmla="*/ 483 h 488"/>
              <a:gd name="T18" fmla="*/ 150 w 388"/>
              <a:gd name="T19" fmla="*/ 485 h 488"/>
              <a:gd name="T20" fmla="*/ 125 w 388"/>
              <a:gd name="T21" fmla="*/ 444 h 488"/>
              <a:gd name="T22" fmla="*/ 137 w 388"/>
              <a:gd name="T23" fmla="*/ 370 h 488"/>
              <a:gd name="T24" fmla="*/ 11 w 388"/>
              <a:gd name="T25" fmla="*/ 256 h 488"/>
              <a:gd name="T26" fmla="*/ 82 w 388"/>
              <a:gd name="T27" fmla="*/ 129 h 488"/>
              <a:gd name="T28" fmla="*/ 209 w 388"/>
              <a:gd name="T29" fmla="*/ 149 h 488"/>
              <a:gd name="T30" fmla="*/ 243 w 388"/>
              <a:gd name="T31" fmla="*/ 213 h 488"/>
              <a:gd name="T32" fmla="*/ 231 w 388"/>
              <a:gd name="T33" fmla="*/ 239 h 488"/>
              <a:gd name="T34" fmla="*/ 142 w 388"/>
              <a:gd name="T35" fmla="*/ 155 h 488"/>
              <a:gd name="T36" fmla="*/ 65 w 388"/>
              <a:gd name="T37" fmla="*/ 278 h 488"/>
              <a:gd name="T38" fmla="*/ 142 w 388"/>
              <a:gd name="T39" fmla="*/ 339 h 488"/>
              <a:gd name="T40" fmla="*/ 172 w 388"/>
              <a:gd name="T41" fmla="*/ 158 h 488"/>
              <a:gd name="T42" fmla="*/ 191 w 388"/>
              <a:gd name="T43" fmla="*/ 165 h 488"/>
              <a:gd name="T44" fmla="*/ 162 w 388"/>
              <a:gd name="T45" fmla="*/ 342 h 488"/>
              <a:gd name="T46" fmla="*/ 190 w 388"/>
              <a:gd name="T47" fmla="*/ 341 h 488"/>
              <a:gd name="T48" fmla="*/ 307 w 388"/>
              <a:gd name="T49" fmla="*/ 216 h 488"/>
              <a:gd name="T50" fmla="*/ 213 w 388"/>
              <a:gd name="T51" fmla="*/ 57 h 488"/>
              <a:gd name="T52" fmla="*/ 223 w 388"/>
              <a:gd name="T53"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488">
                <a:moveTo>
                  <a:pt x="223" y="0"/>
                </a:moveTo>
                <a:cubicBezTo>
                  <a:pt x="237" y="12"/>
                  <a:pt x="253" y="24"/>
                  <a:pt x="268" y="37"/>
                </a:cubicBezTo>
                <a:cubicBezTo>
                  <a:pt x="327" y="82"/>
                  <a:pt x="388" y="178"/>
                  <a:pt x="362" y="260"/>
                </a:cubicBezTo>
                <a:cubicBezTo>
                  <a:pt x="336" y="343"/>
                  <a:pt x="261" y="390"/>
                  <a:pt x="176" y="378"/>
                </a:cubicBezTo>
                <a:cubicBezTo>
                  <a:pt x="170" y="377"/>
                  <a:pt x="163" y="376"/>
                  <a:pt x="157" y="375"/>
                </a:cubicBezTo>
                <a:cubicBezTo>
                  <a:pt x="146" y="438"/>
                  <a:pt x="146" y="438"/>
                  <a:pt x="146" y="438"/>
                </a:cubicBezTo>
                <a:cubicBezTo>
                  <a:pt x="150" y="435"/>
                  <a:pt x="155" y="432"/>
                  <a:pt x="161" y="430"/>
                </a:cubicBezTo>
                <a:cubicBezTo>
                  <a:pt x="181" y="422"/>
                  <a:pt x="202" y="427"/>
                  <a:pt x="208" y="442"/>
                </a:cubicBezTo>
                <a:cubicBezTo>
                  <a:pt x="214" y="457"/>
                  <a:pt x="202" y="475"/>
                  <a:pt x="182" y="483"/>
                </a:cubicBezTo>
                <a:cubicBezTo>
                  <a:pt x="171" y="488"/>
                  <a:pt x="159" y="488"/>
                  <a:pt x="150" y="485"/>
                </a:cubicBezTo>
                <a:cubicBezTo>
                  <a:pt x="125" y="478"/>
                  <a:pt x="122" y="464"/>
                  <a:pt x="125" y="444"/>
                </a:cubicBezTo>
                <a:cubicBezTo>
                  <a:pt x="137" y="370"/>
                  <a:pt x="137" y="370"/>
                  <a:pt x="137" y="370"/>
                </a:cubicBezTo>
                <a:cubicBezTo>
                  <a:pt x="71" y="349"/>
                  <a:pt x="19" y="303"/>
                  <a:pt x="11" y="256"/>
                </a:cubicBezTo>
                <a:cubicBezTo>
                  <a:pt x="0" y="199"/>
                  <a:pt x="38" y="142"/>
                  <a:pt x="82" y="129"/>
                </a:cubicBezTo>
                <a:cubicBezTo>
                  <a:pt x="126" y="116"/>
                  <a:pt x="176" y="123"/>
                  <a:pt x="209" y="149"/>
                </a:cubicBezTo>
                <a:cubicBezTo>
                  <a:pt x="243" y="174"/>
                  <a:pt x="243" y="191"/>
                  <a:pt x="243" y="213"/>
                </a:cubicBezTo>
                <a:cubicBezTo>
                  <a:pt x="243" y="236"/>
                  <a:pt x="231" y="239"/>
                  <a:pt x="231" y="239"/>
                </a:cubicBezTo>
                <a:cubicBezTo>
                  <a:pt x="231" y="239"/>
                  <a:pt x="234" y="144"/>
                  <a:pt x="142" y="155"/>
                </a:cubicBezTo>
                <a:cubicBezTo>
                  <a:pt x="49" y="165"/>
                  <a:pt x="56" y="256"/>
                  <a:pt x="65" y="278"/>
                </a:cubicBezTo>
                <a:cubicBezTo>
                  <a:pt x="71" y="295"/>
                  <a:pt x="99" y="329"/>
                  <a:pt x="142" y="339"/>
                </a:cubicBezTo>
                <a:cubicBezTo>
                  <a:pt x="172" y="158"/>
                  <a:pt x="172" y="158"/>
                  <a:pt x="172" y="158"/>
                </a:cubicBezTo>
                <a:cubicBezTo>
                  <a:pt x="179" y="160"/>
                  <a:pt x="185" y="162"/>
                  <a:pt x="191" y="165"/>
                </a:cubicBezTo>
                <a:cubicBezTo>
                  <a:pt x="162" y="342"/>
                  <a:pt x="162" y="342"/>
                  <a:pt x="162" y="342"/>
                </a:cubicBezTo>
                <a:cubicBezTo>
                  <a:pt x="171" y="343"/>
                  <a:pt x="180" y="342"/>
                  <a:pt x="190" y="341"/>
                </a:cubicBezTo>
                <a:cubicBezTo>
                  <a:pt x="261" y="328"/>
                  <a:pt x="312" y="275"/>
                  <a:pt x="307" y="216"/>
                </a:cubicBezTo>
                <a:cubicBezTo>
                  <a:pt x="302" y="167"/>
                  <a:pt x="262" y="105"/>
                  <a:pt x="213" y="57"/>
                </a:cubicBezTo>
                <a:lnTo>
                  <a:pt x="223"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3" name="Freeform 35"/>
          <p:cNvSpPr>
            <a:spLocks/>
          </p:cNvSpPr>
          <p:nvPr/>
        </p:nvSpPr>
        <p:spPr bwMode="auto">
          <a:xfrm flipH="1">
            <a:off x="6794996" y="2915907"/>
            <a:ext cx="424370" cy="874668"/>
          </a:xfrm>
          <a:custGeom>
            <a:avLst/>
            <a:gdLst>
              <a:gd name="T0" fmla="*/ 96 w 208"/>
              <a:gd name="T1" fmla="*/ 325 h 428"/>
              <a:gd name="T2" fmla="*/ 109 w 208"/>
              <a:gd name="T3" fmla="*/ 187 h 428"/>
              <a:gd name="T4" fmla="*/ 118 w 208"/>
              <a:gd name="T5" fmla="*/ 51 h 428"/>
              <a:gd name="T6" fmla="*/ 108 w 208"/>
              <a:gd name="T7" fmla="*/ 18 h 428"/>
              <a:gd name="T8" fmla="*/ 63 w 208"/>
              <a:gd name="T9" fmla="*/ 80 h 428"/>
              <a:gd name="T10" fmla="*/ 1 w 208"/>
              <a:gd name="T11" fmla="*/ 163 h 428"/>
              <a:gd name="T12" fmla="*/ 14 w 208"/>
              <a:gd name="T13" fmla="*/ 204 h 428"/>
              <a:gd name="T14" fmla="*/ 25 w 208"/>
              <a:gd name="T15" fmla="*/ 137 h 428"/>
              <a:gd name="T16" fmla="*/ 104 w 208"/>
              <a:gd name="T17" fmla="*/ 77 h 428"/>
              <a:gd name="T18" fmla="*/ 97 w 208"/>
              <a:gd name="T19" fmla="*/ 165 h 428"/>
              <a:gd name="T20" fmla="*/ 86 w 208"/>
              <a:gd name="T21" fmla="*/ 337 h 428"/>
              <a:gd name="T22" fmla="*/ 85 w 208"/>
              <a:gd name="T23" fmla="*/ 338 h 428"/>
              <a:gd name="T24" fmla="*/ 111 w 208"/>
              <a:gd name="T25" fmla="*/ 412 h 428"/>
              <a:gd name="T26" fmla="*/ 194 w 208"/>
              <a:gd name="T27" fmla="*/ 389 h 428"/>
              <a:gd name="T28" fmla="*/ 162 w 208"/>
              <a:gd name="T29" fmla="*/ 316 h 428"/>
              <a:gd name="T30" fmla="*/ 96 w 208"/>
              <a:gd name="T31" fmla="*/ 325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8" h="428">
                <a:moveTo>
                  <a:pt x="96" y="325"/>
                </a:moveTo>
                <a:cubicBezTo>
                  <a:pt x="97" y="315"/>
                  <a:pt x="103" y="251"/>
                  <a:pt x="109" y="187"/>
                </a:cubicBezTo>
                <a:cubicBezTo>
                  <a:pt x="114" y="131"/>
                  <a:pt x="119" y="87"/>
                  <a:pt x="118" y="51"/>
                </a:cubicBezTo>
                <a:cubicBezTo>
                  <a:pt x="117" y="16"/>
                  <a:pt x="115" y="0"/>
                  <a:pt x="108" y="18"/>
                </a:cubicBezTo>
                <a:cubicBezTo>
                  <a:pt x="101" y="35"/>
                  <a:pt x="102" y="52"/>
                  <a:pt x="63" y="80"/>
                </a:cubicBezTo>
                <a:cubicBezTo>
                  <a:pt x="25" y="107"/>
                  <a:pt x="1" y="124"/>
                  <a:pt x="1" y="163"/>
                </a:cubicBezTo>
                <a:cubicBezTo>
                  <a:pt x="0" y="201"/>
                  <a:pt x="14" y="204"/>
                  <a:pt x="14" y="204"/>
                </a:cubicBezTo>
                <a:cubicBezTo>
                  <a:pt x="14" y="204"/>
                  <a:pt x="5" y="164"/>
                  <a:pt x="25" y="137"/>
                </a:cubicBezTo>
                <a:cubicBezTo>
                  <a:pt x="45" y="110"/>
                  <a:pt x="104" y="77"/>
                  <a:pt x="104" y="77"/>
                </a:cubicBezTo>
                <a:cubicBezTo>
                  <a:pt x="107" y="115"/>
                  <a:pt x="103" y="136"/>
                  <a:pt x="97" y="165"/>
                </a:cubicBezTo>
                <a:cubicBezTo>
                  <a:pt x="92" y="196"/>
                  <a:pt x="85" y="239"/>
                  <a:pt x="86" y="337"/>
                </a:cubicBezTo>
                <a:cubicBezTo>
                  <a:pt x="85" y="337"/>
                  <a:pt x="85" y="338"/>
                  <a:pt x="85" y="338"/>
                </a:cubicBezTo>
                <a:cubicBezTo>
                  <a:pt x="70" y="363"/>
                  <a:pt x="81" y="396"/>
                  <a:pt x="111" y="412"/>
                </a:cubicBezTo>
                <a:cubicBezTo>
                  <a:pt x="142" y="428"/>
                  <a:pt x="180" y="418"/>
                  <a:pt x="194" y="389"/>
                </a:cubicBezTo>
                <a:cubicBezTo>
                  <a:pt x="208" y="361"/>
                  <a:pt x="192" y="329"/>
                  <a:pt x="162" y="316"/>
                </a:cubicBezTo>
                <a:cubicBezTo>
                  <a:pt x="138" y="306"/>
                  <a:pt x="112" y="311"/>
                  <a:pt x="96" y="3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9" name="Freeform 41"/>
          <p:cNvSpPr>
            <a:spLocks/>
          </p:cNvSpPr>
          <p:nvPr/>
        </p:nvSpPr>
        <p:spPr bwMode="auto">
          <a:xfrm flipH="1">
            <a:off x="-43056" y="-796248"/>
            <a:ext cx="1319781" cy="1760572"/>
          </a:xfrm>
          <a:custGeom>
            <a:avLst/>
            <a:gdLst>
              <a:gd name="T0" fmla="*/ 267 w 646"/>
              <a:gd name="T1" fmla="*/ 0 h 862"/>
              <a:gd name="T2" fmla="*/ 364 w 646"/>
              <a:gd name="T3" fmla="*/ 37 h 862"/>
              <a:gd name="T4" fmla="*/ 645 w 646"/>
              <a:gd name="T5" fmla="*/ 364 h 862"/>
              <a:gd name="T6" fmla="*/ 396 w 646"/>
              <a:gd name="T7" fmla="*/ 665 h 862"/>
              <a:gd name="T8" fmla="*/ 361 w 646"/>
              <a:gd name="T9" fmla="*/ 670 h 862"/>
              <a:gd name="T10" fmla="*/ 379 w 646"/>
              <a:gd name="T11" fmla="*/ 783 h 862"/>
              <a:gd name="T12" fmla="*/ 398 w 646"/>
              <a:gd name="T13" fmla="*/ 761 h 862"/>
              <a:gd name="T14" fmla="*/ 485 w 646"/>
              <a:gd name="T15" fmla="*/ 755 h 862"/>
              <a:gd name="T16" fmla="*/ 464 w 646"/>
              <a:gd name="T17" fmla="*/ 839 h 862"/>
              <a:gd name="T18" fmla="*/ 410 w 646"/>
              <a:gd name="T19" fmla="*/ 860 h 862"/>
              <a:gd name="T20" fmla="*/ 346 w 646"/>
              <a:gd name="T21" fmla="*/ 805 h 862"/>
              <a:gd name="T22" fmla="*/ 326 w 646"/>
              <a:gd name="T23" fmla="*/ 672 h 862"/>
              <a:gd name="T24" fmla="*/ 49 w 646"/>
              <a:gd name="T25" fmla="*/ 549 h 862"/>
              <a:gd name="T26" fmla="*/ 99 w 646"/>
              <a:gd name="T27" fmla="*/ 296 h 862"/>
              <a:gd name="T28" fmla="*/ 326 w 646"/>
              <a:gd name="T29" fmla="*/ 259 h 862"/>
              <a:gd name="T30" fmla="*/ 418 w 646"/>
              <a:gd name="T31" fmla="*/ 349 h 862"/>
              <a:gd name="T32" fmla="*/ 413 w 646"/>
              <a:gd name="T33" fmla="*/ 400 h 862"/>
              <a:gd name="T34" fmla="*/ 215 w 646"/>
              <a:gd name="T35" fmla="*/ 306 h 862"/>
              <a:gd name="T36" fmla="*/ 153 w 646"/>
              <a:gd name="T37" fmla="*/ 557 h 862"/>
              <a:gd name="T38" fmla="*/ 318 w 646"/>
              <a:gd name="T39" fmla="*/ 618 h 862"/>
              <a:gd name="T40" fmla="*/ 268 w 646"/>
              <a:gd name="T41" fmla="*/ 296 h 862"/>
              <a:gd name="T42" fmla="*/ 304 w 646"/>
              <a:gd name="T43" fmla="*/ 296 h 862"/>
              <a:gd name="T44" fmla="*/ 353 w 646"/>
              <a:gd name="T45" fmla="*/ 612 h 862"/>
              <a:gd name="T46" fmla="*/ 400 w 646"/>
              <a:gd name="T47" fmla="*/ 594 h 862"/>
              <a:gd name="T48" fmla="*/ 528 w 646"/>
              <a:gd name="T49" fmla="*/ 319 h 862"/>
              <a:gd name="T50" fmla="*/ 282 w 646"/>
              <a:gd name="T51" fmla="*/ 102 h 862"/>
              <a:gd name="T52" fmla="*/ 267 w 646"/>
              <a:gd name="T53"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46" h="862">
                <a:moveTo>
                  <a:pt x="267" y="0"/>
                </a:moveTo>
                <a:cubicBezTo>
                  <a:pt x="297" y="12"/>
                  <a:pt x="330" y="24"/>
                  <a:pt x="364" y="37"/>
                </a:cubicBezTo>
                <a:cubicBezTo>
                  <a:pt x="488" y="81"/>
                  <a:pt x="644" y="209"/>
                  <a:pt x="645" y="364"/>
                </a:cubicBezTo>
                <a:cubicBezTo>
                  <a:pt x="646" y="518"/>
                  <a:pt x="547" y="638"/>
                  <a:pt x="396" y="665"/>
                </a:cubicBezTo>
                <a:cubicBezTo>
                  <a:pt x="385" y="667"/>
                  <a:pt x="373" y="669"/>
                  <a:pt x="361" y="670"/>
                </a:cubicBezTo>
                <a:cubicBezTo>
                  <a:pt x="379" y="783"/>
                  <a:pt x="379" y="783"/>
                  <a:pt x="379" y="783"/>
                </a:cubicBezTo>
                <a:cubicBezTo>
                  <a:pt x="384" y="775"/>
                  <a:pt x="390" y="768"/>
                  <a:pt x="398" y="761"/>
                </a:cubicBezTo>
                <a:cubicBezTo>
                  <a:pt x="428" y="736"/>
                  <a:pt x="467" y="734"/>
                  <a:pt x="485" y="755"/>
                </a:cubicBezTo>
                <a:cubicBezTo>
                  <a:pt x="503" y="777"/>
                  <a:pt x="494" y="815"/>
                  <a:pt x="464" y="839"/>
                </a:cubicBezTo>
                <a:cubicBezTo>
                  <a:pt x="447" y="853"/>
                  <a:pt x="428" y="860"/>
                  <a:pt x="410" y="860"/>
                </a:cubicBezTo>
                <a:cubicBezTo>
                  <a:pt x="365" y="862"/>
                  <a:pt x="352" y="840"/>
                  <a:pt x="346" y="805"/>
                </a:cubicBezTo>
                <a:cubicBezTo>
                  <a:pt x="326" y="672"/>
                  <a:pt x="326" y="672"/>
                  <a:pt x="326" y="672"/>
                </a:cubicBezTo>
                <a:cubicBezTo>
                  <a:pt x="202" y="675"/>
                  <a:pt x="89" y="625"/>
                  <a:pt x="49" y="549"/>
                </a:cubicBezTo>
                <a:cubicBezTo>
                  <a:pt x="0" y="459"/>
                  <a:pt x="32" y="342"/>
                  <a:pt x="99" y="296"/>
                </a:cubicBezTo>
                <a:cubicBezTo>
                  <a:pt x="166" y="249"/>
                  <a:pt x="255" y="233"/>
                  <a:pt x="326" y="259"/>
                </a:cubicBezTo>
                <a:cubicBezTo>
                  <a:pt x="397" y="284"/>
                  <a:pt x="407" y="311"/>
                  <a:pt x="418" y="349"/>
                </a:cubicBezTo>
                <a:cubicBezTo>
                  <a:pt x="430" y="387"/>
                  <a:pt x="413" y="400"/>
                  <a:pt x="413" y="400"/>
                </a:cubicBezTo>
                <a:cubicBezTo>
                  <a:pt x="413" y="400"/>
                  <a:pt x="365" y="237"/>
                  <a:pt x="215" y="306"/>
                </a:cubicBezTo>
                <a:cubicBezTo>
                  <a:pt x="64" y="375"/>
                  <a:pt x="126" y="524"/>
                  <a:pt x="153" y="557"/>
                </a:cubicBezTo>
                <a:cubicBezTo>
                  <a:pt x="173" y="582"/>
                  <a:pt x="238" y="624"/>
                  <a:pt x="318" y="618"/>
                </a:cubicBezTo>
                <a:cubicBezTo>
                  <a:pt x="268" y="296"/>
                  <a:pt x="268" y="296"/>
                  <a:pt x="268" y="296"/>
                </a:cubicBezTo>
                <a:cubicBezTo>
                  <a:pt x="281" y="294"/>
                  <a:pt x="293" y="294"/>
                  <a:pt x="304" y="296"/>
                </a:cubicBezTo>
                <a:cubicBezTo>
                  <a:pt x="353" y="612"/>
                  <a:pt x="353" y="612"/>
                  <a:pt x="353" y="612"/>
                </a:cubicBezTo>
                <a:cubicBezTo>
                  <a:pt x="368" y="608"/>
                  <a:pt x="384" y="602"/>
                  <a:pt x="400" y="594"/>
                </a:cubicBezTo>
                <a:cubicBezTo>
                  <a:pt x="512" y="534"/>
                  <a:pt x="569" y="415"/>
                  <a:pt x="528" y="319"/>
                </a:cubicBezTo>
                <a:cubicBezTo>
                  <a:pt x="493" y="239"/>
                  <a:pt x="391" y="155"/>
                  <a:pt x="282" y="102"/>
                </a:cubicBezTo>
                <a:lnTo>
                  <a:pt x="267" y="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2" name="Freeform 34"/>
          <p:cNvSpPr>
            <a:spLocks/>
          </p:cNvSpPr>
          <p:nvPr/>
        </p:nvSpPr>
        <p:spPr bwMode="auto">
          <a:xfrm flipH="1">
            <a:off x="1989770" y="-557702"/>
            <a:ext cx="1255823" cy="1338796"/>
          </a:xfrm>
          <a:custGeom>
            <a:avLst/>
            <a:gdLst>
              <a:gd name="T0" fmla="*/ 595 w 615"/>
              <a:gd name="T1" fmla="*/ 50 h 655"/>
              <a:gd name="T2" fmla="*/ 579 w 615"/>
              <a:gd name="T3" fmla="*/ 435 h 655"/>
              <a:gd name="T4" fmla="*/ 449 w 615"/>
              <a:gd name="T5" fmla="*/ 463 h 655"/>
              <a:gd name="T6" fmla="*/ 594 w 615"/>
              <a:gd name="T7" fmla="*/ 485 h 655"/>
              <a:gd name="T8" fmla="*/ 605 w 615"/>
              <a:gd name="T9" fmla="*/ 225 h 655"/>
              <a:gd name="T10" fmla="*/ 613 w 615"/>
              <a:gd name="T11" fmla="*/ 47 h 655"/>
              <a:gd name="T12" fmla="*/ 613 w 615"/>
              <a:gd name="T13" fmla="*/ 47 h 655"/>
              <a:gd name="T14" fmla="*/ 615 w 615"/>
              <a:gd name="T15" fmla="*/ 0 h 655"/>
              <a:gd name="T16" fmla="*/ 231 w 615"/>
              <a:gd name="T17" fmla="*/ 55 h 655"/>
              <a:gd name="T18" fmla="*/ 231 w 615"/>
              <a:gd name="T19" fmla="*/ 57 h 655"/>
              <a:gd name="T20" fmla="*/ 230 w 615"/>
              <a:gd name="T21" fmla="*/ 57 h 655"/>
              <a:gd name="T22" fmla="*/ 212 w 615"/>
              <a:gd name="T23" fmla="*/ 490 h 655"/>
              <a:gd name="T24" fmla="*/ 82 w 615"/>
              <a:gd name="T25" fmla="*/ 517 h 655"/>
              <a:gd name="T26" fmla="*/ 227 w 615"/>
              <a:gd name="T27" fmla="*/ 540 h 655"/>
              <a:gd name="T28" fmla="*/ 238 w 615"/>
              <a:gd name="T29" fmla="*/ 279 h 655"/>
              <a:gd name="T30" fmla="*/ 245 w 615"/>
              <a:gd name="T31" fmla="*/ 100 h 655"/>
              <a:gd name="T32" fmla="*/ 595 w 615"/>
              <a:gd name="T33" fmla="*/ 50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5" h="655">
                <a:moveTo>
                  <a:pt x="595" y="50"/>
                </a:moveTo>
                <a:cubicBezTo>
                  <a:pt x="579" y="435"/>
                  <a:pt x="579" y="435"/>
                  <a:pt x="579" y="435"/>
                </a:cubicBezTo>
                <a:cubicBezTo>
                  <a:pt x="516" y="418"/>
                  <a:pt x="474" y="429"/>
                  <a:pt x="449" y="463"/>
                </a:cubicBezTo>
                <a:cubicBezTo>
                  <a:pt x="367" y="572"/>
                  <a:pt x="567" y="601"/>
                  <a:pt x="594" y="485"/>
                </a:cubicBezTo>
                <a:cubicBezTo>
                  <a:pt x="598" y="398"/>
                  <a:pt x="602" y="311"/>
                  <a:pt x="605" y="225"/>
                </a:cubicBezTo>
                <a:cubicBezTo>
                  <a:pt x="613" y="47"/>
                  <a:pt x="613" y="47"/>
                  <a:pt x="613" y="47"/>
                </a:cubicBezTo>
                <a:cubicBezTo>
                  <a:pt x="613" y="47"/>
                  <a:pt x="613" y="47"/>
                  <a:pt x="613" y="47"/>
                </a:cubicBezTo>
                <a:cubicBezTo>
                  <a:pt x="615" y="0"/>
                  <a:pt x="615" y="0"/>
                  <a:pt x="615" y="0"/>
                </a:cubicBezTo>
                <a:cubicBezTo>
                  <a:pt x="231" y="55"/>
                  <a:pt x="231" y="55"/>
                  <a:pt x="231" y="55"/>
                </a:cubicBezTo>
                <a:cubicBezTo>
                  <a:pt x="231" y="57"/>
                  <a:pt x="231" y="57"/>
                  <a:pt x="231" y="57"/>
                </a:cubicBezTo>
                <a:cubicBezTo>
                  <a:pt x="230" y="57"/>
                  <a:pt x="230" y="57"/>
                  <a:pt x="230" y="57"/>
                </a:cubicBezTo>
                <a:cubicBezTo>
                  <a:pt x="224" y="204"/>
                  <a:pt x="218" y="343"/>
                  <a:pt x="212" y="490"/>
                </a:cubicBezTo>
                <a:cubicBezTo>
                  <a:pt x="149" y="473"/>
                  <a:pt x="107" y="484"/>
                  <a:pt x="82" y="517"/>
                </a:cubicBezTo>
                <a:cubicBezTo>
                  <a:pt x="0" y="627"/>
                  <a:pt x="200" y="655"/>
                  <a:pt x="227" y="540"/>
                </a:cubicBezTo>
                <a:cubicBezTo>
                  <a:pt x="231" y="453"/>
                  <a:pt x="234" y="366"/>
                  <a:pt x="238" y="279"/>
                </a:cubicBezTo>
                <a:cubicBezTo>
                  <a:pt x="245" y="100"/>
                  <a:pt x="245" y="100"/>
                  <a:pt x="245" y="100"/>
                </a:cubicBezTo>
                <a:lnTo>
                  <a:pt x="595" y="50"/>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2" name="Rectangle 1"/>
          <p:cNvSpPr/>
          <p:nvPr/>
        </p:nvSpPr>
        <p:spPr>
          <a:xfrm>
            <a:off x="331681" y="2609166"/>
            <a:ext cx="5673983" cy="3416320"/>
          </a:xfrm>
          <a:prstGeom prst="rect">
            <a:avLst/>
          </a:prstGeom>
        </p:spPr>
        <p:txBody>
          <a:bodyPr wrap="square">
            <a:spAutoFit/>
          </a:bodyPr>
          <a:lstStyle/>
          <a:p>
            <a:r>
              <a:rPr lang="en-GB" b="1" dirty="0" smtClean="0">
                <a:latin typeface="Agency FB" panose="020B0503020202020204" pitchFamily="34" charset="0"/>
              </a:rPr>
              <a:t>1. Brand </a:t>
            </a:r>
            <a:r>
              <a:rPr lang="en-GB" b="1" dirty="0">
                <a:latin typeface="Agency FB" panose="020B0503020202020204" pitchFamily="34" charset="0"/>
              </a:rPr>
              <a:t>and Editorial Influence: </a:t>
            </a:r>
            <a:endParaRPr lang="en-GB" b="1"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Magazine brands exist at the centre of like-minded communities. They provide the community with news and help guide their views, opinions, perception and actions. And what magazine brands say matters.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Audiences regularly refer to 'their' magazine brand as being like a friend, a cultural guide and an ally … and we all listen to our mates.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The strong affiliation between magazine brands and their audience ensures advertising which appears within these branded environments receives a high level of implied endorsement from the magazine’s personality. </a:t>
            </a:r>
          </a:p>
        </p:txBody>
      </p:sp>
      <p:sp>
        <p:nvSpPr>
          <p:cNvPr id="4" name="Rectangle 3"/>
          <p:cNvSpPr/>
          <p:nvPr/>
        </p:nvSpPr>
        <p:spPr>
          <a:xfrm>
            <a:off x="331680" y="1259443"/>
            <a:ext cx="3937296" cy="523220"/>
          </a:xfrm>
          <a:prstGeom prst="rect">
            <a:avLst/>
          </a:prstGeom>
        </p:spPr>
        <p:txBody>
          <a:bodyPr wrap="none">
            <a:spAutoFit/>
          </a:bodyPr>
          <a:lstStyle/>
          <a:p>
            <a:r>
              <a:rPr lang="en-GB" sz="2800" b="1" dirty="0">
                <a:latin typeface="Agency FB" panose="020B0503020202020204" pitchFamily="34" charset="0"/>
              </a:rPr>
              <a:t>1. Brand and Editorial Influence</a:t>
            </a:r>
            <a:endParaRPr lang="en-GB" sz="2800" dirty="0"/>
          </a:p>
        </p:txBody>
      </p:sp>
    </p:spTree>
    <p:extLst>
      <p:ext uri="{BB962C8B-B14F-4D97-AF65-F5344CB8AC3E}">
        <p14:creationId xmlns:p14="http://schemas.microsoft.com/office/powerpoint/2010/main" val="1085223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250"/>
                                        <p:tgtEl>
                                          <p:spTgt spid="64"/>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Effect transition="in" filter="fade">
                                      <p:cBhvr>
                                        <p:cTn id="11" dur="250"/>
                                        <p:tgtEl>
                                          <p:spTgt spid="6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250"/>
                                        <p:tgtEl>
                                          <p:spTgt spid="63"/>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250"/>
                                        <p:tgtEl>
                                          <p:spTgt spid="58"/>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250"/>
                                        <p:tgtEl>
                                          <p:spTgt spid="6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250"/>
                                        <p:tgtEl>
                                          <p:spTgt spid="60"/>
                                        </p:tgtEl>
                                      </p:cBhvr>
                                    </p:animEffect>
                                  </p:childTnLst>
                                </p:cTn>
                              </p:par>
                            </p:childTnLst>
                          </p:cTn>
                        </p:par>
                        <p:par>
                          <p:cTn id="27" fill="hold">
                            <p:stCondLst>
                              <p:cond delay="1250"/>
                            </p:stCondLst>
                            <p:childTnLst>
                              <p:par>
                                <p:cTn id="28" presetID="10" presetClass="entr" presetSubtype="0" fill="hold" grpId="0" nodeType="after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fade">
                                      <p:cBhvr>
                                        <p:cTn id="30" dur="250"/>
                                        <p:tgtEl>
                                          <p:spTgt spid="57"/>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fade">
                                      <p:cBhvr>
                                        <p:cTn id="34" dur="250"/>
                                        <p:tgtEl>
                                          <p:spTgt spid="59"/>
                                        </p:tgtEl>
                                      </p:cBhvr>
                                    </p:animEffect>
                                  </p:childTnLst>
                                </p:cTn>
                              </p:par>
                              <p:par>
                                <p:cTn id="35" presetID="10"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250"/>
                                        <p:tgtEl>
                                          <p:spTgt spid="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250"/>
                                        <p:tgtEl>
                                          <p:spTgt spid="6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250"/>
                                        <p:tgtEl>
                                          <p:spTgt spid="69"/>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70"/>
                                        </p:tgtEl>
                                        <p:attrNameLst>
                                          <p:attrName>style.visibility</p:attrName>
                                        </p:attrNameLst>
                                      </p:cBhvr>
                                      <p:to>
                                        <p:strVal val="visible"/>
                                      </p:to>
                                    </p:set>
                                    <p:animEffect transition="in" filter="wipe(right)">
                                      <p:cBhvr>
                                        <p:cTn id="46"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57" grpId="0" animBg="1"/>
      <p:bldP spid="59" grpId="0" animBg="1"/>
      <p:bldP spid="60" grpId="0" animBg="1"/>
      <p:bldP spid="64" grpId="0" animBg="1"/>
      <p:bldP spid="65" grpId="0" animBg="1"/>
      <p:bldP spid="58" grpId="0" animBg="1"/>
      <p:bldP spid="61" grpId="0" animBg="1"/>
      <p:bldP spid="63" grpId="0" animBg="1"/>
      <p:bldP spid="69" grpId="0" animBg="1"/>
      <p:bldP spid="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7"/>
          <p:cNvSpPr>
            <a:spLocks/>
          </p:cNvSpPr>
          <p:nvPr/>
        </p:nvSpPr>
        <p:spPr bwMode="auto">
          <a:xfrm>
            <a:off x="-508" y="3609020"/>
            <a:ext cx="9201150" cy="3276364"/>
          </a:xfrm>
          <a:custGeom>
            <a:avLst/>
            <a:gdLst>
              <a:gd name="T0" fmla="*/ 0 w 6150"/>
              <a:gd name="T1" fmla="*/ 0 h 2725"/>
              <a:gd name="T2" fmla="*/ 6150 w 6150"/>
              <a:gd name="T3" fmla="*/ 2169 h 2725"/>
              <a:gd name="T4" fmla="*/ 6150 w 6150"/>
              <a:gd name="T5" fmla="*/ 2725 h 2725"/>
              <a:gd name="T6" fmla="*/ 0 w 6150"/>
              <a:gd name="T7" fmla="*/ 2725 h 2725"/>
              <a:gd name="T8" fmla="*/ 0 w 6150"/>
              <a:gd name="T9" fmla="*/ 0 h 2725"/>
            </a:gdLst>
            <a:ahLst/>
            <a:cxnLst>
              <a:cxn ang="0">
                <a:pos x="T0" y="T1"/>
              </a:cxn>
              <a:cxn ang="0">
                <a:pos x="T2" y="T3"/>
              </a:cxn>
              <a:cxn ang="0">
                <a:pos x="T4" y="T5"/>
              </a:cxn>
              <a:cxn ang="0">
                <a:pos x="T6" y="T7"/>
              </a:cxn>
              <a:cxn ang="0">
                <a:pos x="T8" y="T9"/>
              </a:cxn>
            </a:cxnLst>
            <a:rect l="0" t="0" r="r" b="b"/>
            <a:pathLst>
              <a:path w="6150" h="2725">
                <a:moveTo>
                  <a:pt x="0" y="0"/>
                </a:moveTo>
                <a:lnTo>
                  <a:pt x="6150" y="2169"/>
                </a:lnTo>
                <a:lnTo>
                  <a:pt x="6150" y="2725"/>
                </a:lnTo>
                <a:lnTo>
                  <a:pt x="0" y="2725"/>
                </a:lnTo>
                <a:lnTo>
                  <a:pt x="0" y="0"/>
                </a:lnTo>
                <a:close/>
              </a:path>
            </a:pathLst>
          </a:custGeom>
          <a:solidFill>
            <a:srgbClr val="F3C9CF"/>
          </a:solidFill>
          <a:ln>
            <a:noFill/>
          </a:ln>
          <a:extLst/>
        </p:spPr>
        <p:txBody>
          <a:bodyPr vert="horz" wrap="square" lIns="91440" tIns="45720" rIns="91440" bIns="45720" numCol="1" anchor="t" anchorCtr="0" compatLnSpc="1">
            <a:prstTxWarp prst="textNoShape">
              <a:avLst/>
            </a:prstTxWarp>
          </a:bodyPr>
          <a:lstStyle/>
          <a:p>
            <a:endParaRPr lang="en-GB" dirty="0"/>
          </a:p>
        </p:txBody>
      </p:sp>
      <p:grpSp>
        <p:nvGrpSpPr>
          <p:cNvPr id="1029" name="Group 1028"/>
          <p:cNvGrpSpPr/>
          <p:nvPr/>
        </p:nvGrpSpPr>
        <p:grpSpPr>
          <a:xfrm>
            <a:off x="-72393" y="3910789"/>
            <a:ext cx="4824413" cy="2974595"/>
            <a:chOff x="-287338" y="2255837"/>
            <a:chExt cx="8435976" cy="4727575"/>
          </a:xfrm>
        </p:grpSpPr>
        <p:sp>
          <p:nvSpPr>
            <p:cNvPr id="6" name="Freeform 8"/>
            <p:cNvSpPr>
              <a:spLocks/>
            </p:cNvSpPr>
            <p:nvPr/>
          </p:nvSpPr>
          <p:spPr bwMode="auto">
            <a:xfrm>
              <a:off x="679450" y="5089525"/>
              <a:ext cx="5884863" cy="1874838"/>
            </a:xfrm>
            <a:custGeom>
              <a:avLst/>
              <a:gdLst>
                <a:gd name="T0" fmla="*/ 1398 w 2870"/>
                <a:gd name="T1" fmla="*/ 132 h 915"/>
                <a:gd name="T2" fmla="*/ 1710 w 2870"/>
                <a:gd name="T3" fmla="*/ 10 h 915"/>
                <a:gd name="T4" fmla="*/ 2022 w 2870"/>
                <a:gd name="T5" fmla="*/ 164 h 915"/>
                <a:gd name="T6" fmla="*/ 2595 w 2870"/>
                <a:gd name="T7" fmla="*/ 487 h 915"/>
                <a:gd name="T8" fmla="*/ 2870 w 2870"/>
                <a:gd name="T9" fmla="*/ 642 h 915"/>
                <a:gd name="T10" fmla="*/ 2764 w 2870"/>
                <a:gd name="T11" fmla="*/ 830 h 915"/>
                <a:gd name="T12" fmla="*/ 2491 w 2870"/>
                <a:gd name="T13" fmla="*/ 915 h 915"/>
                <a:gd name="T14" fmla="*/ 2100 w 2870"/>
                <a:gd name="T15" fmla="*/ 852 h 915"/>
                <a:gd name="T16" fmla="*/ 1246 w 2870"/>
                <a:gd name="T17" fmla="*/ 857 h 915"/>
                <a:gd name="T18" fmla="*/ 734 w 2870"/>
                <a:gd name="T19" fmla="*/ 804 h 915"/>
                <a:gd name="T20" fmla="*/ 356 w 2870"/>
                <a:gd name="T21" fmla="*/ 744 h 915"/>
                <a:gd name="T22" fmla="*/ 0 w 2870"/>
                <a:gd name="T23" fmla="*/ 476 h 915"/>
                <a:gd name="T24" fmla="*/ 492 w 2870"/>
                <a:gd name="T25" fmla="*/ 216 h 915"/>
                <a:gd name="T26" fmla="*/ 1016 w 2870"/>
                <a:gd name="T27" fmla="*/ 228 h 915"/>
                <a:gd name="T28" fmla="*/ 1236 w 2870"/>
                <a:gd name="T29" fmla="*/ 174 h 915"/>
                <a:gd name="T30" fmla="*/ 1398 w 2870"/>
                <a:gd name="T31" fmla="*/ 132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0" h="915">
                  <a:moveTo>
                    <a:pt x="1398" y="132"/>
                  </a:moveTo>
                  <a:cubicBezTo>
                    <a:pt x="1398" y="132"/>
                    <a:pt x="1596" y="0"/>
                    <a:pt x="1710" y="10"/>
                  </a:cubicBezTo>
                  <a:cubicBezTo>
                    <a:pt x="1824" y="20"/>
                    <a:pt x="1930" y="124"/>
                    <a:pt x="2022" y="164"/>
                  </a:cubicBezTo>
                  <a:cubicBezTo>
                    <a:pt x="2114" y="204"/>
                    <a:pt x="2595" y="487"/>
                    <a:pt x="2595" y="487"/>
                  </a:cubicBezTo>
                  <a:cubicBezTo>
                    <a:pt x="2870" y="642"/>
                    <a:pt x="2870" y="642"/>
                    <a:pt x="2870" y="642"/>
                  </a:cubicBezTo>
                  <a:cubicBezTo>
                    <a:pt x="2764" y="830"/>
                    <a:pt x="2764" y="830"/>
                    <a:pt x="2764" y="830"/>
                  </a:cubicBezTo>
                  <a:cubicBezTo>
                    <a:pt x="2764" y="830"/>
                    <a:pt x="2611" y="900"/>
                    <a:pt x="2491" y="915"/>
                  </a:cubicBezTo>
                  <a:cubicBezTo>
                    <a:pt x="2491" y="915"/>
                    <a:pt x="2222" y="900"/>
                    <a:pt x="2100" y="852"/>
                  </a:cubicBezTo>
                  <a:cubicBezTo>
                    <a:pt x="1978" y="804"/>
                    <a:pt x="1246" y="857"/>
                    <a:pt x="1246" y="857"/>
                  </a:cubicBezTo>
                  <a:cubicBezTo>
                    <a:pt x="734" y="804"/>
                    <a:pt x="734" y="804"/>
                    <a:pt x="734" y="804"/>
                  </a:cubicBezTo>
                  <a:cubicBezTo>
                    <a:pt x="356" y="744"/>
                    <a:pt x="356" y="744"/>
                    <a:pt x="356" y="744"/>
                  </a:cubicBezTo>
                  <a:cubicBezTo>
                    <a:pt x="0" y="476"/>
                    <a:pt x="0" y="476"/>
                    <a:pt x="0" y="476"/>
                  </a:cubicBezTo>
                  <a:cubicBezTo>
                    <a:pt x="492" y="216"/>
                    <a:pt x="492" y="216"/>
                    <a:pt x="492" y="216"/>
                  </a:cubicBezTo>
                  <a:cubicBezTo>
                    <a:pt x="1016" y="228"/>
                    <a:pt x="1016" y="228"/>
                    <a:pt x="1016" y="228"/>
                  </a:cubicBezTo>
                  <a:cubicBezTo>
                    <a:pt x="1236" y="174"/>
                    <a:pt x="1236" y="174"/>
                    <a:pt x="1236" y="174"/>
                  </a:cubicBezTo>
                  <a:lnTo>
                    <a:pt x="1398" y="132"/>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9"/>
            <p:cNvSpPr>
              <a:spLocks/>
            </p:cNvSpPr>
            <p:nvPr/>
          </p:nvSpPr>
          <p:spPr bwMode="auto">
            <a:xfrm>
              <a:off x="2845625" y="3883025"/>
              <a:ext cx="1603375" cy="1784350"/>
            </a:xfrm>
            <a:custGeom>
              <a:avLst/>
              <a:gdLst>
                <a:gd name="T0" fmla="*/ 106 w 782"/>
                <a:gd name="T1" fmla="*/ 822 h 870"/>
                <a:gd name="T2" fmla="*/ 190 w 782"/>
                <a:gd name="T3" fmla="*/ 870 h 870"/>
                <a:gd name="T4" fmla="*/ 782 w 782"/>
                <a:gd name="T5" fmla="*/ 262 h 870"/>
                <a:gd name="T6" fmla="*/ 636 w 782"/>
                <a:gd name="T7" fmla="*/ 130 h 870"/>
                <a:gd name="T8" fmla="*/ 508 w 782"/>
                <a:gd name="T9" fmla="*/ 0 h 870"/>
                <a:gd name="T10" fmla="*/ 0 w 782"/>
                <a:gd name="T11" fmla="*/ 543 h 870"/>
                <a:gd name="T12" fmla="*/ 128 w 782"/>
                <a:gd name="T13" fmla="*/ 728 h 870"/>
                <a:gd name="T14" fmla="*/ 79 w 782"/>
                <a:gd name="T15" fmla="*/ 787 h 870"/>
                <a:gd name="T16" fmla="*/ 106 w 782"/>
                <a:gd name="T17" fmla="*/ 822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2" h="870">
                  <a:moveTo>
                    <a:pt x="106" y="822"/>
                  </a:moveTo>
                  <a:cubicBezTo>
                    <a:pt x="106" y="822"/>
                    <a:pt x="168" y="866"/>
                    <a:pt x="190" y="870"/>
                  </a:cubicBezTo>
                  <a:cubicBezTo>
                    <a:pt x="782" y="262"/>
                    <a:pt x="782" y="262"/>
                    <a:pt x="782" y="262"/>
                  </a:cubicBezTo>
                  <a:cubicBezTo>
                    <a:pt x="782" y="262"/>
                    <a:pt x="642" y="210"/>
                    <a:pt x="636" y="130"/>
                  </a:cubicBezTo>
                  <a:cubicBezTo>
                    <a:pt x="636" y="130"/>
                    <a:pt x="514" y="76"/>
                    <a:pt x="508" y="0"/>
                  </a:cubicBezTo>
                  <a:cubicBezTo>
                    <a:pt x="0" y="543"/>
                    <a:pt x="0" y="543"/>
                    <a:pt x="0" y="543"/>
                  </a:cubicBezTo>
                  <a:cubicBezTo>
                    <a:pt x="0" y="543"/>
                    <a:pt x="8" y="690"/>
                    <a:pt x="128" y="728"/>
                  </a:cubicBezTo>
                  <a:cubicBezTo>
                    <a:pt x="79" y="787"/>
                    <a:pt x="79" y="787"/>
                    <a:pt x="79" y="787"/>
                  </a:cubicBezTo>
                  <a:lnTo>
                    <a:pt x="106" y="8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10"/>
            <p:cNvSpPr>
              <a:spLocks/>
            </p:cNvSpPr>
            <p:nvPr/>
          </p:nvSpPr>
          <p:spPr bwMode="auto">
            <a:xfrm>
              <a:off x="-287338" y="3079750"/>
              <a:ext cx="3017838" cy="3833813"/>
            </a:xfrm>
            <a:custGeom>
              <a:avLst/>
              <a:gdLst>
                <a:gd name="T0" fmla="*/ 912 w 1472"/>
                <a:gd name="T1" fmla="*/ 578 h 1870"/>
                <a:gd name="T2" fmla="*/ 1158 w 1472"/>
                <a:gd name="T3" fmla="*/ 743 h 1870"/>
                <a:gd name="T4" fmla="*/ 1114 w 1472"/>
                <a:gd name="T5" fmla="*/ 926 h 1870"/>
                <a:gd name="T6" fmla="*/ 1448 w 1472"/>
                <a:gd name="T7" fmla="*/ 1150 h 1870"/>
                <a:gd name="T8" fmla="*/ 1472 w 1472"/>
                <a:gd name="T9" fmla="*/ 1222 h 1870"/>
                <a:gd name="T10" fmla="*/ 1421 w 1472"/>
                <a:gd name="T11" fmla="*/ 1318 h 1870"/>
                <a:gd name="T12" fmla="*/ 1124 w 1472"/>
                <a:gd name="T13" fmla="*/ 1390 h 1870"/>
                <a:gd name="T14" fmla="*/ 668 w 1472"/>
                <a:gd name="T15" fmla="*/ 1534 h 1870"/>
                <a:gd name="T16" fmla="*/ 1024 w 1472"/>
                <a:gd name="T17" fmla="*/ 1696 h 1870"/>
                <a:gd name="T18" fmla="*/ 945 w 1472"/>
                <a:gd name="T19" fmla="*/ 1870 h 1870"/>
                <a:gd name="T20" fmla="*/ 292 w 1472"/>
                <a:gd name="T21" fmla="*/ 1634 h 1870"/>
                <a:gd name="T22" fmla="*/ 92 w 1472"/>
                <a:gd name="T23" fmla="*/ 974 h 1870"/>
                <a:gd name="T24" fmla="*/ 171 w 1472"/>
                <a:gd name="T25" fmla="*/ 488 h 1870"/>
                <a:gd name="T26" fmla="*/ 342 w 1472"/>
                <a:gd name="T27" fmla="*/ 182 h 1870"/>
                <a:gd name="T28" fmla="*/ 450 w 1472"/>
                <a:gd name="T29" fmla="*/ 0 h 1870"/>
                <a:gd name="T30" fmla="*/ 363 w 1472"/>
                <a:gd name="T31" fmla="*/ 330 h 1870"/>
                <a:gd name="T32" fmla="*/ 697 w 1472"/>
                <a:gd name="T33" fmla="*/ 408 h 1870"/>
                <a:gd name="T34" fmla="*/ 716 w 1472"/>
                <a:gd name="T35" fmla="*/ 452 h 1870"/>
                <a:gd name="T36" fmla="*/ 794 w 1472"/>
                <a:gd name="T37" fmla="*/ 528 h 1870"/>
                <a:gd name="T38" fmla="*/ 912 w 1472"/>
                <a:gd name="T39" fmla="*/ 578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72" h="1870">
                  <a:moveTo>
                    <a:pt x="912" y="578"/>
                  </a:moveTo>
                  <a:cubicBezTo>
                    <a:pt x="912" y="578"/>
                    <a:pt x="1133" y="678"/>
                    <a:pt x="1158" y="743"/>
                  </a:cubicBezTo>
                  <a:cubicBezTo>
                    <a:pt x="1208" y="876"/>
                    <a:pt x="1114" y="926"/>
                    <a:pt x="1114" y="926"/>
                  </a:cubicBezTo>
                  <a:cubicBezTo>
                    <a:pt x="1114" y="926"/>
                    <a:pt x="1172" y="1126"/>
                    <a:pt x="1448" y="1150"/>
                  </a:cubicBezTo>
                  <a:cubicBezTo>
                    <a:pt x="1472" y="1222"/>
                    <a:pt x="1472" y="1222"/>
                    <a:pt x="1472" y="1222"/>
                  </a:cubicBezTo>
                  <a:cubicBezTo>
                    <a:pt x="1421" y="1318"/>
                    <a:pt x="1421" y="1318"/>
                    <a:pt x="1421" y="1318"/>
                  </a:cubicBezTo>
                  <a:cubicBezTo>
                    <a:pt x="1421" y="1318"/>
                    <a:pt x="1372" y="1370"/>
                    <a:pt x="1124" y="1390"/>
                  </a:cubicBezTo>
                  <a:cubicBezTo>
                    <a:pt x="876" y="1410"/>
                    <a:pt x="668" y="1534"/>
                    <a:pt x="668" y="1534"/>
                  </a:cubicBezTo>
                  <a:cubicBezTo>
                    <a:pt x="1024" y="1696"/>
                    <a:pt x="1024" y="1696"/>
                    <a:pt x="1024" y="1696"/>
                  </a:cubicBezTo>
                  <a:cubicBezTo>
                    <a:pt x="945" y="1870"/>
                    <a:pt x="945" y="1870"/>
                    <a:pt x="945" y="1870"/>
                  </a:cubicBezTo>
                  <a:cubicBezTo>
                    <a:pt x="945" y="1870"/>
                    <a:pt x="468" y="1868"/>
                    <a:pt x="292" y="1634"/>
                  </a:cubicBezTo>
                  <a:cubicBezTo>
                    <a:pt x="116" y="1400"/>
                    <a:pt x="184" y="1218"/>
                    <a:pt x="92" y="974"/>
                  </a:cubicBezTo>
                  <a:cubicBezTo>
                    <a:pt x="0" y="730"/>
                    <a:pt x="83" y="530"/>
                    <a:pt x="171" y="488"/>
                  </a:cubicBezTo>
                  <a:cubicBezTo>
                    <a:pt x="258" y="446"/>
                    <a:pt x="342" y="182"/>
                    <a:pt x="342" y="182"/>
                  </a:cubicBezTo>
                  <a:cubicBezTo>
                    <a:pt x="342" y="182"/>
                    <a:pt x="440" y="0"/>
                    <a:pt x="450" y="0"/>
                  </a:cubicBezTo>
                  <a:cubicBezTo>
                    <a:pt x="460" y="0"/>
                    <a:pt x="297" y="275"/>
                    <a:pt x="363" y="330"/>
                  </a:cubicBezTo>
                  <a:cubicBezTo>
                    <a:pt x="583" y="516"/>
                    <a:pt x="693" y="400"/>
                    <a:pt x="697" y="408"/>
                  </a:cubicBezTo>
                  <a:cubicBezTo>
                    <a:pt x="701" y="416"/>
                    <a:pt x="716" y="452"/>
                    <a:pt x="716" y="452"/>
                  </a:cubicBezTo>
                  <a:cubicBezTo>
                    <a:pt x="794" y="528"/>
                    <a:pt x="794" y="528"/>
                    <a:pt x="794" y="528"/>
                  </a:cubicBezTo>
                  <a:lnTo>
                    <a:pt x="912" y="578"/>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11"/>
            <p:cNvSpPr>
              <a:spLocks/>
            </p:cNvSpPr>
            <p:nvPr/>
          </p:nvSpPr>
          <p:spPr bwMode="auto">
            <a:xfrm>
              <a:off x="614362" y="2357437"/>
              <a:ext cx="1014413" cy="1444625"/>
            </a:xfrm>
            <a:custGeom>
              <a:avLst/>
              <a:gdLst>
                <a:gd name="T0" fmla="*/ 455 w 495"/>
                <a:gd name="T1" fmla="*/ 339 h 704"/>
                <a:gd name="T2" fmla="*/ 444 w 495"/>
                <a:gd name="T3" fmla="*/ 452 h 704"/>
                <a:gd name="T4" fmla="*/ 462 w 495"/>
                <a:gd name="T5" fmla="*/ 491 h 704"/>
                <a:gd name="T6" fmla="*/ 419 w 495"/>
                <a:gd name="T7" fmla="*/ 513 h 704"/>
                <a:gd name="T8" fmla="*/ 407 w 495"/>
                <a:gd name="T9" fmla="*/ 539 h 704"/>
                <a:gd name="T10" fmla="*/ 397 w 495"/>
                <a:gd name="T11" fmla="*/ 575 h 704"/>
                <a:gd name="T12" fmla="*/ 387 w 495"/>
                <a:gd name="T13" fmla="*/ 599 h 704"/>
                <a:gd name="T14" fmla="*/ 369 w 495"/>
                <a:gd name="T15" fmla="*/ 658 h 704"/>
                <a:gd name="T16" fmla="*/ 90 w 495"/>
                <a:gd name="T17" fmla="*/ 501 h 704"/>
                <a:gd name="T18" fmla="*/ 0 w 495"/>
                <a:gd name="T19" fmla="*/ 51 h 704"/>
                <a:gd name="T20" fmla="*/ 216 w 495"/>
                <a:gd name="T21" fmla="*/ 0 h 704"/>
                <a:gd name="T22" fmla="*/ 381 w 495"/>
                <a:gd name="T23" fmla="*/ 131 h 704"/>
                <a:gd name="T24" fmla="*/ 389 w 495"/>
                <a:gd name="T25" fmla="*/ 147 h 704"/>
                <a:gd name="T26" fmla="*/ 455 w 495"/>
                <a:gd name="T27" fmla="*/ 339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95" h="704">
                  <a:moveTo>
                    <a:pt x="455" y="339"/>
                  </a:moveTo>
                  <a:cubicBezTo>
                    <a:pt x="442" y="367"/>
                    <a:pt x="439" y="434"/>
                    <a:pt x="444" y="452"/>
                  </a:cubicBezTo>
                  <a:cubicBezTo>
                    <a:pt x="449" y="471"/>
                    <a:pt x="462" y="480"/>
                    <a:pt x="462" y="491"/>
                  </a:cubicBezTo>
                  <a:cubicBezTo>
                    <a:pt x="461" y="503"/>
                    <a:pt x="440" y="519"/>
                    <a:pt x="419" y="513"/>
                  </a:cubicBezTo>
                  <a:cubicBezTo>
                    <a:pt x="407" y="539"/>
                    <a:pt x="407" y="539"/>
                    <a:pt x="407" y="539"/>
                  </a:cubicBezTo>
                  <a:cubicBezTo>
                    <a:pt x="407" y="539"/>
                    <a:pt x="414" y="567"/>
                    <a:pt x="397" y="575"/>
                  </a:cubicBezTo>
                  <a:cubicBezTo>
                    <a:pt x="397" y="575"/>
                    <a:pt x="403" y="592"/>
                    <a:pt x="387" y="599"/>
                  </a:cubicBezTo>
                  <a:cubicBezTo>
                    <a:pt x="387" y="599"/>
                    <a:pt x="382" y="646"/>
                    <a:pt x="369" y="658"/>
                  </a:cubicBezTo>
                  <a:cubicBezTo>
                    <a:pt x="318" y="704"/>
                    <a:pt x="105" y="632"/>
                    <a:pt x="90" y="501"/>
                  </a:cubicBezTo>
                  <a:cubicBezTo>
                    <a:pt x="68" y="301"/>
                    <a:pt x="0" y="51"/>
                    <a:pt x="0" y="51"/>
                  </a:cubicBezTo>
                  <a:cubicBezTo>
                    <a:pt x="216" y="0"/>
                    <a:pt x="216" y="0"/>
                    <a:pt x="216" y="0"/>
                  </a:cubicBezTo>
                  <a:cubicBezTo>
                    <a:pt x="381" y="131"/>
                    <a:pt x="381" y="131"/>
                    <a:pt x="381" y="131"/>
                  </a:cubicBezTo>
                  <a:cubicBezTo>
                    <a:pt x="389" y="147"/>
                    <a:pt x="389" y="147"/>
                    <a:pt x="389" y="147"/>
                  </a:cubicBezTo>
                  <a:cubicBezTo>
                    <a:pt x="389" y="147"/>
                    <a:pt x="495" y="246"/>
                    <a:pt x="455" y="3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12"/>
            <p:cNvSpPr>
              <a:spLocks/>
            </p:cNvSpPr>
            <p:nvPr/>
          </p:nvSpPr>
          <p:spPr bwMode="auto">
            <a:xfrm>
              <a:off x="1649412" y="6535737"/>
              <a:ext cx="1611313" cy="447675"/>
            </a:xfrm>
            <a:custGeom>
              <a:avLst/>
              <a:gdLst>
                <a:gd name="T0" fmla="*/ 79 w 786"/>
                <a:gd name="T1" fmla="*/ 10 h 218"/>
                <a:gd name="T2" fmla="*/ 292 w 786"/>
                <a:gd name="T3" fmla="*/ 74 h 218"/>
                <a:gd name="T4" fmla="*/ 487 w 786"/>
                <a:gd name="T5" fmla="*/ 10 h 218"/>
                <a:gd name="T6" fmla="*/ 655 w 786"/>
                <a:gd name="T7" fmla="*/ 56 h 218"/>
                <a:gd name="T8" fmla="*/ 786 w 786"/>
                <a:gd name="T9" fmla="*/ 162 h 218"/>
                <a:gd name="T10" fmla="*/ 743 w 786"/>
                <a:gd name="T11" fmla="*/ 176 h 218"/>
                <a:gd name="T12" fmla="*/ 663 w 786"/>
                <a:gd name="T13" fmla="*/ 184 h 218"/>
                <a:gd name="T14" fmla="*/ 562 w 786"/>
                <a:gd name="T15" fmla="*/ 205 h 218"/>
                <a:gd name="T16" fmla="*/ 244 w 786"/>
                <a:gd name="T17" fmla="*/ 208 h 218"/>
                <a:gd name="T18" fmla="*/ 0 w 786"/>
                <a:gd name="T19" fmla="*/ 184 h 218"/>
                <a:gd name="T20" fmla="*/ 79 w 786"/>
                <a:gd name="T21" fmla="*/ 1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6" h="218">
                  <a:moveTo>
                    <a:pt x="79" y="10"/>
                  </a:moveTo>
                  <a:cubicBezTo>
                    <a:pt x="79" y="10"/>
                    <a:pt x="228" y="61"/>
                    <a:pt x="292" y="74"/>
                  </a:cubicBezTo>
                  <a:cubicBezTo>
                    <a:pt x="292" y="74"/>
                    <a:pt x="463" y="0"/>
                    <a:pt x="487" y="10"/>
                  </a:cubicBezTo>
                  <a:cubicBezTo>
                    <a:pt x="511" y="21"/>
                    <a:pt x="623" y="37"/>
                    <a:pt x="655" y="56"/>
                  </a:cubicBezTo>
                  <a:cubicBezTo>
                    <a:pt x="687" y="74"/>
                    <a:pt x="786" y="162"/>
                    <a:pt x="786" y="162"/>
                  </a:cubicBezTo>
                  <a:cubicBezTo>
                    <a:pt x="786" y="162"/>
                    <a:pt x="778" y="200"/>
                    <a:pt x="743" y="176"/>
                  </a:cubicBezTo>
                  <a:cubicBezTo>
                    <a:pt x="743" y="176"/>
                    <a:pt x="746" y="205"/>
                    <a:pt x="663" y="184"/>
                  </a:cubicBezTo>
                  <a:cubicBezTo>
                    <a:pt x="663" y="184"/>
                    <a:pt x="658" y="218"/>
                    <a:pt x="562" y="205"/>
                  </a:cubicBezTo>
                  <a:cubicBezTo>
                    <a:pt x="466" y="192"/>
                    <a:pt x="322" y="214"/>
                    <a:pt x="244" y="208"/>
                  </a:cubicBezTo>
                  <a:cubicBezTo>
                    <a:pt x="167" y="202"/>
                    <a:pt x="0" y="184"/>
                    <a:pt x="0" y="184"/>
                  </a:cubicBezTo>
                  <a:cubicBezTo>
                    <a:pt x="0" y="184"/>
                    <a:pt x="44" y="53"/>
                    <a:pt x="79"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3"/>
            <p:cNvSpPr>
              <a:spLocks/>
            </p:cNvSpPr>
            <p:nvPr/>
          </p:nvSpPr>
          <p:spPr bwMode="auto">
            <a:xfrm>
              <a:off x="2605087" y="5332412"/>
              <a:ext cx="519113" cy="454025"/>
            </a:xfrm>
            <a:custGeom>
              <a:avLst/>
              <a:gdLst>
                <a:gd name="T0" fmla="*/ 37 w 253"/>
                <a:gd name="T1" fmla="*/ 51 h 221"/>
                <a:gd name="T2" fmla="*/ 10 w 253"/>
                <a:gd name="T3" fmla="*/ 219 h 221"/>
                <a:gd name="T4" fmla="*/ 88 w 253"/>
                <a:gd name="T5" fmla="*/ 197 h 221"/>
                <a:gd name="T6" fmla="*/ 170 w 253"/>
                <a:gd name="T7" fmla="*/ 135 h 221"/>
                <a:gd name="T8" fmla="*/ 229 w 253"/>
                <a:gd name="T9" fmla="*/ 115 h 221"/>
                <a:gd name="T10" fmla="*/ 202 w 253"/>
                <a:gd name="T11" fmla="*/ 80 h 221"/>
                <a:gd name="T12" fmla="*/ 253 w 253"/>
                <a:gd name="T13" fmla="*/ 16 h 221"/>
                <a:gd name="T14" fmla="*/ 237 w 253"/>
                <a:gd name="T15" fmla="*/ 0 h 221"/>
                <a:gd name="T16" fmla="*/ 154 w 253"/>
                <a:gd name="T17" fmla="*/ 69 h 221"/>
                <a:gd name="T18" fmla="*/ 37 w 253"/>
                <a:gd name="T19" fmla="*/ 5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221">
                  <a:moveTo>
                    <a:pt x="37" y="51"/>
                  </a:moveTo>
                  <a:cubicBezTo>
                    <a:pt x="37" y="51"/>
                    <a:pt x="0" y="144"/>
                    <a:pt x="10" y="219"/>
                  </a:cubicBezTo>
                  <a:cubicBezTo>
                    <a:pt x="10" y="219"/>
                    <a:pt x="53" y="221"/>
                    <a:pt x="88" y="197"/>
                  </a:cubicBezTo>
                  <a:cubicBezTo>
                    <a:pt x="122" y="173"/>
                    <a:pt x="160" y="131"/>
                    <a:pt x="170" y="135"/>
                  </a:cubicBezTo>
                  <a:cubicBezTo>
                    <a:pt x="181" y="139"/>
                    <a:pt x="229" y="115"/>
                    <a:pt x="229" y="115"/>
                  </a:cubicBezTo>
                  <a:cubicBezTo>
                    <a:pt x="202" y="80"/>
                    <a:pt x="202" y="80"/>
                    <a:pt x="202" y="80"/>
                  </a:cubicBezTo>
                  <a:cubicBezTo>
                    <a:pt x="253" y="16"/>
                    <a:pt x="253" y="16"/>
                    <a:pt x="253" y="16"/>
                  </a:cubicBezTo>
                  <a:cubicBezTo>
                    <a:pt x="237" y="0"/>
                    <a:pt x="237" y="0"/>
                    <a:pt x="237" y="0"/>
                  </a:cubicBezTo>
                  <a:cubicBezTo>
                    <a:pt x="154" y="69"/>
                    <a:pt x="154" y="69"/>
                    <a:pt x="154" y="69"/>
                  </a:cubicBezTo>
                  <a:lnTo>
                    <a:pt x="37"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4"/>
            <p:cNvSpPr>
              <a:spLocks/>
            </p:cNvSpPr>
            <p:nvPr/>
          </p:nvSpPr>
          <p:spPr bwMode="auto">
            <a:xfrm>
              <a:off x="5788025" y="5661025"/>
              <a:ext cx="2360613" cy="1306513"/>
            </a:xfrm>
            <a:custGeom>
              <a:avLst/>
              <a:gdLst>
                <a:gd name="T0" fmla="*/ 104 w 1152"/>
                <a:gd name="T1" fmla="*/ 208 h 637"/>
                <a:gd name="T2" fmla="*/ 482 w 1152"/>
                <a:gd name="T3" fmla="*/ 347 h 637"/>
                <a:gd name="T4" fmla="*/ 920 w 1152"/>
                <a:gd name="T5" fmla="*/ 144 h 637"/>
                <a:gd name="T6" fmla="*/ 1042 w 1152"/>
                <a:gd name="T7" fmla="*/ 3 h 637"/>
                <a:gd name="T8" fmla="*/ 1082 w 1152"/>
                <a:gd name="T9" fmla="*/ 24 h 637"/>
                <a:gd name="T10" fmla="*/ 1122 w 1152"/>
                <a:gd name="T11" fmla="*/ 45 h 637"/>
                <a:gd name="T12" fmla="*/ 1122 w 1152"/>
                <a:gd name="T13" fmla="*/ 93 h 637"/>
                <a:gd name="T14" fmla="*/ 1141 w 1152"/>
                <a:gd name="T15" fmla="*/ 141 h 637"/>
                <a:gd name="T16" fmla="*/ 1130 w 1152"/>
                <a:gd name="T17" fmla="*/ 187 h 637"/>
                <a:gd name="T18" fmla="*/ 1114 w 1152"/>
                <a:gd name="T19" fmla="*/ 269 h 637"/>
                <a:gd name="T20" fmla="*/ 925 w 1152"/>
                <a:gd name="T21" fmla="*/ 480 h 637"/>
                <a:gd name="T22" fmla="*/ 773 w 1152"/>
                <a:gd name="T23" fmla="*/ 592 h 637"/>
                <a:gd name="T24" fmla="*/ 426 w 1152"/>
                <a:gd name="T25" fmla="*/ 563 h 637"/>
                <a:gd name="T26" fmla="*/ 0 w 1152"/>
                <a:gd name="T27" fmla="*/ 636 h 637"/>
                <a:gd name="T28" fmla="*/ 269 w 1152"/>
                <a:gd name="T29" fmla="*/ 355 h 637"/>
                <a:gd name="T30" fmla="*/ 80 w 1152"/>
                <a:gd name="T31" fmla="*/ 333 h 637"/>
                <a:gd name="T32" fmla="*/ 104 w 1152"/>
                <a:gd name="T33" fmla="*/ 208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52" h="637">
                  <a:moveTo>
                    <a:pt x="104" y="208"/>
                  </a:moveTo>
                  <a:cubicBezTo>
                    <a:pt x="104" y="208"/>
                    <a:pt x="429" y="339"/>
                    <a:pt x="482" y="347"/>
                  </a:cubicBezTo>
                  <a:cubicBezTo>
                    <a:pt x="536" y="355"/>
                    <a:pt x="888" y="173"/>
                    <a:pt x="920" y="144"/>
                  </a:cubicBezTo>
                  <a:cubicBezTo>
                    <a:pt x="952" y="115"/>
                    <a:pt x="1029" y="0"/>
                    <a:pt x="1042" y="3"/>
                  </a:cubicBezTo>
                  <a:cubicBezTo>
                    <a:pt x="1056" y="5"/>
                    <a:pt x="1082" y="24"/>
                    <a:pt x="1082" y="24"/>
                  </a:cubicBezTo>
                  <a:cubicBezTo>
                    <a:pt x="1082" y="24"/>
                    <a:pt x="1122" y="8"/>
                    <a:pt x="1122" y="45"/>
                  </a:cubicBezTo>
                  <a:cubicBezTo>
                    <a:pt x="1122" y="45"/>
                    <a:pt x="1136" y="69"/>
                    <a:pt x="1122" y="93"/>
                  </a:cubicBezTo>
                  <a:cubicBezTo>
                    <a:pt x="1122" y="93"/>
                    <a:pt x="1149" y="120"/>
                    <a:pt x="1141" y="141"/>
                  </a:cubicBezTo>
                  <a:cubicBezTo>
                    <a:pt x="1141" y="141"/>
                    <a:pt x="1152" y="160"/>
                    <a:pt x="1130" y="187"/>
                  </a:cubicBezTo>
                  <a:cubicBezTo>
                    <a:pt x="1130" y="187"/>
                    <a:pt x="1128" y="243"/>
                    <a:pt x="1114" y="269"/>
                  </a:cubicBezTo>
                  <a:cubicBezTo>
                    <a:pt x="1101" y="296"/>
                    <a:pt x="949" y="435"/>
                    <a:pt x="925" y="480"/>
                  </a:cubicBezTo>
                  <a:cubicBezTo>
                    <a:pt x="901" y="525"/>
                    <a:pt x="877" y="597"/>
                    <a:pt x="773" y="592"/>
                  </a:cubicBezTo>
                  <a:cubicBezTo>
                    <a:pt x="669" y="587"/>
                    <a:pt x="565" y="549"/>
                    <a:pt x="426" y="563"/>
                  </a:cubicBezTo>
                  <a:cubicBezTo>
                    <a:pt x="288" y="576"/>
                    <a:pt x="93" y="637"/>
                    <a:pt x="0" y="636"/>
                  </a:cubicBezTo>
                  <a:cubicBezTo>
                    <a:pt x="0" y="636"/>
                    <a:pt x="221" y="613"/>
                    <a:pt x="269" y="355"/>
                  </a:cubicBezTo>
                  <a:cubicBezTo>
                    <a:pt x="80" y="333"/>
                    <a:pt x="80" y="333"/>
                    <a:pt x="80" y="333"/>
                  </a:cubicBezTo>
                  <a:cubicBezTo>
                    <a:pt x="80" y="333"/>
                    <a:pt x="106" y="299"/>
                    <a:pt x="104" y="2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5"/>
            <p:cNvSpPr>
              <a:spLocks/>
            </p:cNvSpPr>
            <p:nvPr/>
          </p:nvSpPr>
          <p:spPr bwMode="auto">
            <a:xfrm>
              <a:off x="693737" y="3384550"/>
              <a:ext cx="477838" cy="646113"/>
            </a:xfrm>
            <a:custGeom>
              <a:avLst/>
              <a:gdLst>
                <a:gd name="T0" fmla="*/ 193 w 233"/>
                <a:gd name="T1" fmla="*/ 269 h 315"/>
                <a:gd name="T2" fmla="*/ 209 w 233"/>
                <a:gd name="T3" fmla="*/ 97 h 315"/>
                <a:gd name="T4" fmla="*/ 51 w 233"/>
                <a:gd name="T5" fmla="*/ 0 h 315"/>
                <a:gd name="T6" fmla="*/ 23 w 233"/>
                <a:gd name="T7" fmla="*/ 269 h 315"/>
                <a:gd name="T8" fmla="*/ 193 w 233"/>
                <a:gd name="T9" fmla="*/ 269 h 315"/>
              </a:gdLst>
              <a:ahLst/>
              <a:cxnLst>
                <a:cxn ang="0">
                  <a:pos x="T0" y="T1"/>
                </a:cxn>
                <a:cxn ang="0">
                  <a:pos x="T2" y="T3"/>
                </a:cxn>
                <a:cxn ang="0">
                  <a:pos x="T4" y="T5"/>
                </a:cxn>
                <a:cxn ang="0">
                  <a:pos x="T6" y="T7"/>
                </a:cxn>
                <a:cxn ang="0">
                  <a:pos x="T8" y="T9"/>
                </a:cxn>
              </a:cxnLst>
              <a:rect l="0" t="0" r="r" b="b"/>
              <a:pathLst>
                <a:path w="233" h="315">
                  <a:moveTo>
                    <a:pt x="193" y="269"/>
                  </a:moveTo>
                  <a:cubicBezTo>
                    <a:pt x="193" y="269"/>
                    <a:pt x="185" y="177"/>
                    <a:pt x="209" y="97"/>
                  </a:cubicBezTo>
                  <a:cubicBezTo>
                    <a:pt x="233" y="17"/>
                    <a:pt x="51" y="0"/>
                    <a:pt x="51" y="0"/>
                  </a:cubicBezTo>
                  <a:cubicBezTo>
                    <a:pt x="51" y="0"/>
                    <a:pt x="0" y="109"/>
                    <a:pt x="23" y="269"/>
                  </a:cubicBezTo>
                  <a:cubicBezTo>
                    <a:pt x="23" y="269"/>
                    <a:pt x="112" y="315"/>
                    <a:pt x="193" y="2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3"/>
            <p:cNvSpPr>
              <a:spLocks/>
            </p:cNvSpPr>
            <p:nvPr/>
          </p:nvSpPr>
          <p:spPr bwMode="auto">
            <a:xfrm>
              <a:off x="1001712" y="3670300"/>
              <a:ext cx="717550" cy="750888"/>
            </a:xfrm>
            <a:custGeom>
              <a:avLst/>
              <a:gdLst>
                <a:gd name="T0" fmla="*/ 16 w 350"/>
                <a:gd name="T1" fmla="*/ 0 h 366"/>
                <a:gd name="T2" fmla="*/ 58 w 350"/>
                <a:gd name="T3" fmla="*/ 20 h 366"/>
                <a:gd name="T4" fmla="*/ 246 w 350"/>
                <a:gd name="T5" fmla="*/ 267 h 366"/>
                <a:gd name="T6" fmla="*/ 350 w 350"/>
                <a:gd name="T7" fmla="*/ 366 h 366"/>
                <a:gd name="T8" fmla="*/ 211 w 350"/>
                <a:gd name="T9" fmla="*/ 296 h 366"/>
                <a:gd name="T10" fmla="*/ 16 w 350"/>
                <a:gd name="T11" fmla="*/ 0 h 366"/>
              </a:gdLst>
              <a:ahLst/>
              <a:cxnLst>
                <a:cxn ang="0">
                  <a:pos x="T0" y="T1"/>
                </a:cxn>
                <a:cxn ang="0">
                  <a:pos x="T2" y="T3"/>
                </a:cxn>
                <a:cxn ang="0">
                  <a:pos x="T4" y="T5"/>
                </a:cxn>
                <a:cxn ang="0">
                  <a:pos x="T6" y="T7"/>
                </a:cxn>
                <a:cxn ang="0">
                  <a:pos x="T8" y="T9"/>
                </a:cxn>
                <a:cxn ang="0">
                  <a:pos x="T10" y="T11"/>
                </a:cxn>
              </a:cxnLst>
              <a:rect l="0" t="0" r="r" b="b"/>
              <a:pathLst>
                <a:path w="350" h="366">
                  <a:moveTo>
                    <a:pt x="16" y="0"/>
                  </a:moveTo>
                  <a:cubicBezTo>
                    <a:pt x="58" y="20"/>
                    <a:pt x="58" y="20"/>
                    <a:pt x="58" y="20"/>
                  </a:cubicBezTo>
                  <a:cubicBezTo>
                    <a:pt x="58" y="20"/>
                    <a:pt x="51" y="186"/>
                    <a:pt x="246" y="267"/>
                  </a:cubicBezTo>
                  <a:cubicBezTo>
                    <a:pt x="299" y="289"/>
                    <a:pt x="350" y="366"/>
                    <a:pt x="350" y="366"/>
                  </a:cubicBezTo>
                  <a:cubicBezTo>
                    <a:pt x="350" y="366"/>
                    <a:pt x="275" y="318"/>
                    <a:pt x="211" y="296"/>
                  </a:cubicBezTo>
                  <a:cubicBezTo>
                    <a:pt x="147" y="275"/>
                    <a:pt x="0" y="139"/>
                    <a:pt x="16"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4"/>
            <p:cNvSpPr>
              <a:spLocks/>
            </p:cNvSpPr>
            <p:nvPr/>
          </p:nvSpPr>
          <p:spPr bwMode="auto">
            <a:xfrm>
              <a:off x="531812" y="4683125"/>
              <a:ext cx="468313" cy="238125"/>
            </a:xfrm>
            <a:custGeom>
              <a:avLst/>
              <a:gdLst>
                <a:gd name="T0" fmla="*/ 228 w 228"/>
                <a:gd name="T1" fmla="*/ 0 h 116"/>
                <a:gd name="T2" fmla="*/ 0 w 228"/>
                <a:gd name="T3" fmla="*/ 45 h 116"/>
                <a:gd name="T4" fmla="*/ 0 w 228"/>
                <a:gd name="T5" fmla="*/ 100 h 116"/>
                <a:gd name="T6" fmla="*/ 228 w 228"/>
                <a:gd name="T7" fmla="*/ 0 h 116"/>
              </a:gdLst>
              <a:ahLst/>
              <a:cxnLst>
                <a:cxn ang="0">
                  <a:pos x="T0" y="T1"/>
                </a:cxn>
                <a:cxn ang="0">
                  <a:pos x="T2" y="T3"/>
                </a:cxn>
                <a:cxn ang="0">
                  <a:pos x="T4" y="T5"/>
                </a:cxn>
                <a:cxn ang="0">
                  <a:pos x="T6" y="T7"/>
                </a:cxn>
              </a:cxnLst>
              <a:rect l="0" t="0" r="r" b="b"/>
              <a:pathLst>
                <a:path w="228" h="116">
                  <a:moveTo>
                    <a:pt x="228" y="0"/>
                  </a:moveTo>
                  <a:cubicBezTo>
                    <a:pt x="228" y="0"/>
                    <a:pt x="124" y="66"/>
                    <a:pt x="0" y="45"/>
                  </a:cubicBezTo>
                  <a:cubicBezTo>
                    <a:pt x="0" y="100"/>
                    <a:pt x="0" y="100"/>
                    <a:pt x="0" y="100"/>
                  </a:cubicBezTo>
                  <a:cubicBezTo>
                    <a:pt x="0" y="100"/>
                    <a:pt x="100" y="116"/>
                    <a:pt x="228"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5"/>
            <p:cNvSpPr>
              <a:spLocks/>
            </p:cNvSpPr>
            <p:nvPr/>
          </p:nvSpPr>
          <p:spPr bwMode="auto">
            <a:xfrm>
              <a:off x="614362" y="5556250"/>
              <a:ext cx="763588" cy="725488"/>
            </a:xfrm>
            <a:custGeom>
              <a:avLst/>
              <a:gdLst>
                <a:gd name="T0" fmla="*/ 288 w 372"/>
                <a:gd name="T1" fmla="*/ 354 h 354"/>
                <a:gd name="T2" fmla="*/ 56 w 372"/>
                <a:gd name="T3" fmla="*/ 254 h 354"/>
                <a:gd name="T4" fmla="*/ 0 w 372"/>
                <a:gd name="T5" fmla="*/ 0 h 354"/>
                <a:gd name="T6" fmla="*/ 92 w 372"/>
                <a:gd name="T7" fmla="*/ 202 h 354"/>
                <a:gd name="T8" fmla="*/ 304 w 372"/>
                <a:gd name="T9" fmla="*/ 294 h 354"/>
                <a:gd name="T10" fmla="*/ 372 w 372"/>
                <a:gd name="T11" fmla="*/ 318 h 354"/>
                <a:gd name="T12" fmla="*/ 288 w 372"/>
                <a:gd name="T13" fmla="*/ 354 h 354"/>
              </a:gdLst>
              <a:ahLst/>
              <a:cxnLst>
                <a:cxn ang="0">
                  <a:pos x="T0" y="T1"/>
                </a:cxn>
                <a:cxn ang="0">
                  <a:pos x="T2" y="T3"/>
                </a:cxn>
                <a:cxn ang="0">
                  <a:pos x="T4" y="T5"/>
                </a:cxn>
                <a:cxn ang="0">
                  <a:pos x="T6" y="T7"/>
                </a:cxn>
                <a:cxn ang="0">
                  <a:pos x="T8" y="T9"/>
                </a:cxn>
                <a:cxn ang="0">
                  <a:pos x="T10" y="T11"/>
                </a:cxn>
                <a:cxn ang="0">
                  <a:pos x="T12" y="T13"/>
                </a:cxn>
              </a:cxnLst>
              <a:rect l="0" t="0" r="r" b="b"/>
              <a:pathLst>
                <a:path w="372" h="354">
                  <a:moveTo>
                    <a:pt x="288" y="354"/>
                  </a:moveTo>
                  <a:cubicBezTo>
                    <a:pt x="56" y="254"/>
                    <a:pt x="56" y="254"/>
                    <a:pt x="56" y="254"/>
                  </a:cubicBezTo>
                  <a:cubicBezTo>
                    <a:pt x="0" y="0"/>
                    <a:pt x="0" y="0"/>
                    <a:pt x="0" y="0"/>
                  </a:cubicBezTo>
                  <a:cubicBezTo>
                    <a:pt x="92" y="202"/>
                    <a:pt x="92" y="202"/>
                    <a:pt x="92" y="202"/>
                  </a:cubicBezTo>
                  <a:cubicBezTo>
                    <a:pt x="152" y="266"/>
                    <a:pt x="304" y="294"/>
                    <a:pt x="304" y="294"/>
                  </a:cubicBezTo>
                  <a:cubicBezTo>
                    <a:pt x="372" y="318"/>
                    <a:pt x="372" y="318"/>
                    <a:pt x="372" y="318"/>
                  </a:cubicBezTo>
                  <a:lnTo>
                    <a:pt x="288" y="354"/>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6"/>
            <p:cNvSpPr>
              <a:spLocks/>
            </p:cNvSpPr>
            <p:nvPr/>
          </p:nvSpPr>
          <p:spPr bwMode="auto">
            <a:xfrm>
              <a:off x="1163637" y="4978400"/>
              <a:ext cx="862013" cy="284163"/>
            </a:xfrm>
            <a:custGeom>
              <a:avLst/>
              <a:gdLst>
                <a:gd name="T0" fmla="*/ 406 w 420"/>
                <a:gd name="T1" fmla="*/ 0 h 139"/>
                <a:gd name="T2" fmla="*/ 271 w 420"/>
                <a:gd name="T3" fmla="*/ 32 h 139"/>
                <a:gd name="T4" fmla="*/ 0 w 420"/>
                <a:gd name="T5" fmla="*/ 124 h 139"/>
                <a:gd name="T6" fmla="*/ 288 w 420"/>
                <a:gd name="T7" fmla="*/ 62 h 139"/>
                <a:gd name="T8" fmla="*/ 420 w 420"/>
                <a:gd name="T9" fmla="*/ 32 h 139"/>
                <a:gd name="T10" fmla="*/ 406 w 420"/>
                <a:gd name="T11" fmla="*/ 0 h 139"/>
              </a:gdLst>
              <a:ahLst/>
              <a:cxnLst>
                <a:cxn ang="0">
                  <a:pos x="T0" y="T1"/>
                </a:cxn>
                <a:cxn ang="0">
                  <a:pos x="T2" y="T3"/>
                </a:cxn>
                <a:cxn ang="0">
                  <a:pos x="T4" y="T5"/>
                </a:cxn>
                <a:cxn ang="0">
                  <a:pos x="T6" y="T7"/>
                </a:cxn>
                <a:cxn ang="0">
                  <a:pos x="T8" y="T9"/>
                </a:cxn>
                <a:cxn ang="0">
                  <a:pos x="T10" y="T11"/>
                </a:cxn>
              </a:cxnLst>
              <a:rect l="0" t="0" r="r" b="b"/>
              <a:pathLst>
                <a:path w="420" h="139">
                  <a:moveTo>
                    <a:pt x="406" y="0"/>
                  </a:moveTo>
                  <a:cubicBezTo>
                    <a:pt x="406" y="0"/>
                    <a:pt x="309" y="0"/>
                    <a:pt x="271" y="32"/>
                  </a:cubicBezTo>
                  <a:cubicBezTo>
                    <a:pt x="232" y="64"/>
                    <a:pt x="39" y="120"/>
                    <a:pt x="0" y="124"/>
                  </a:cubicBezTo>
                  <a:cubicBezTo>
                    <a:pt x="0" y="124"/>
                    <a:pt x="170" y="139"/>
                    <a:pt x="288" y="62"/>
                  </a:cubicBezTo>
                  <a:cubicBezTo>
                    <a:pt x="342" y="27"/>
                    <a:pt x="420" y="32"/>
                    <a:pt x="420" y="32"/>
                  </a:cubicBezTo>
                  <a:lnTo>
                    <a:pt x="406"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7"/>
            <p:cNvSpPr>
              <a:spLocks/>
            </p:cNvSpPr>
            <p:nvPr/>
          </p:nvSpPr>
          <p:spPr bwMode="auto">
            <a:xfrm>
              <a:off x="2085975" y="5211762"/>
              <a:ext cx="566738" cy="609600"/>
            </a:xfrm>
            <a:custGeom>
              <a:avLst/>
              <a:gdLst>
                <a:gd name="T0" fmla="*/ 263 w 276"/>
                <a:gd name="T1" fmla="*/ 278 h 297"/>
                <a:gd name="T2" fmla="*/ 0 w 276"/>
                <a:gd name="T3" fmla="*/ 0 h 297"/>
                <a:gd name="T4" fmla="*/ 231 w 276"/>
                <a:gd name="T5" fmla="*/ 297 h 297"/>
                <a:gd name="T6" fmla="*/ 276 w 276"/>
                <a:gd name="T7" fmla="*/ 297 h 297"/>
                <a:gd name="T8" fmla="*/ 263 w 276"/>
                <a:gd name="T9" fmla="*/ 278 h 297"/>
              </a:gdLst>
              <a:ahLst/>
              <a:cxnLst>
                <a:cxn ang="0">
                  <a:pos x="T0" y="T1"/>
                </a:cxn>
                <a:cxn ang="0">
                  <a:pos x="T2" y="T3"/>
                </a:cxn>
                <a:cxn ang="0">
                  <a:pos x="T4" y="T5"/>
                </a:cxn>
                <a:cxn ang="0">
                  <a:pos x="T6" y="T7"/>
                </a:cxn>
                <a:cxn ang="0">
                  <a:pos x="T8" y="T9"/>
                </a:cxn>
              </a:cxnLst>
              <a:rect l="0" t="0" r="r" b="b"/>
              <a:pathLst>
                <a:path w="276" h="297">
                  <a:moveTo>
                    <a:pt x="263" y="278"/>
                  </a:moveTo>
                  <a:cubicBezTo>
                    <a:pt x="263" y="278"/>
                    <a:pt x="76" y="206"/>
                    <a:pt x="0" y="0"/>
                  </a:cubicBezTo>
                  <a:cubicBezTo>
                    <a:pt x="0" y="0"/>
                    <a:pt x="0" y="160"/>
                    <a:pt x="231" y="297"/>
                  </a:cubicBezTo>
                  <a:cubicBezTo>
                    <a:pt x="276" y="297"/>
                    <a:pt x="276" y="297"/>
                    <a:pt x="276" y="297"/>
                  </a:cubicBezTo>
                  <a:lnTo>
                    <a:pt x="263" y="27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28"/>
            <p:cNvSpPr>
              <a:spLocks/>
            </p:cNvSpPr>
            <p:nvPr/>
          </p:nvSpPr>
          <p:spPr bwMode="auto">
            <a:xfrm>
              <a:off x="531812" y="4864100"/>
              <a:ext cx="192088" cy="109538"/>
            </a:xfrm>
            <a:custGeom>
              <a:avLst/>
              <a:gdLst>
                <a:gd name="T0" fmla="*/ 0 w 93"/>
                <a:gd name="T1" fmla="*/ 0 h 54"/>
                <a:gd name="T2" fmla="*/ 93 w 93"/>
                <a:gd name="T3" fmla="*/ 32 h 54"/>
                <a:gd name="T4" fmla="*/ 0 w 93"/>
                <a:gd name="T5" fmla="*/ 42 h 54"/>
                <a:gd name="T6" fmla="*/ 0 w 93"/>
                <a:gd name="T7" fmla="*/ 0 h 54"/>
              </a:gdLst>
              <a:ahLst/>
              <a:cxnLst>
                <a:cxn ang="0">
                  <a:pos x="T0" y="T1"/>
                </a:cxn>
                <a:cxn ang="0">
                  <a:pos x="T2" y="T3"/>
                </a:cxn>
                <a:cxn ang="0">
                  <a:pos x="T4" y="T5"/>
                </a:cxn>
                <a:cxn ang="0">
                  <a:pos x="T6" y="T7"/>
                </a:cxn>
              </a:cxnLst>
              <a:rect l="0" t="0" r="r" b="b"/>
              <a:pathLst>
                <a:path w="93" h="54">
                  <a:moveTo>
                    <a:pt x="0" y="0"/>
                  </a:moveTo>
                  <a:cubicBezTo>
                    <a:pt x="0" y="0"/>
                    <a:pt x="18" y="30"/>
                    <a:pt x="93" y="32"/>
                  </a:cubicBezTo>
                  <a:cubicBezTo>
                    <a:pt x="93" y="32"/>
                    <a:pt x="43" y="54"/>
                    <a:pt x="0" y="42"/>
                  </a:cubicBezTo>
                  <a:lnTo>
                    <a:pt x="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29"/>
            <p:cNvSpPr>
              <a:spLocks/>
            </p:cNvSpPr>
            <p:nvPr/>
          </p:nvSpPr>
          <p:spPr bwMode="auto">
            <a:xfrm>
              <a:off x="2103437" y="5843587"/>
              <a:ext cx="3867150" cy="500063"/>
            </a:xfrm>
            <a:custGeom>
              <a:avLst/>
              <a:gdLst>
                <a:gd name="T0" fmla="*/ 1886 w 1886"/>
                <a:gd name="T1" fmla="*/ 226 h 244"/>
                <a:gd name="T2" fmla="*/ 1344 w 1886"/>
                <a:gd name="T3" fmla="*/ 142 h 244"/>
                <a:gd name="T4" fmla="*/ 770 w 1886"/>
                <a:gd name="T5" fmla="*/ 72 h 244"/>
                <a:gd name="T6" fmla="*/ 0 w 1886"/>
                <a:gd name="T7" fmla="*/ 122 h 244"/>
                <a:gd name="T8" fmla="*/ 800 w 1886"/>
                <a:gd name="T9" fmla="*/ 94 h 244"/>
                <a:gd name="T10" fmla="*/ 1250 w 1886"/>
                <a:gd name="T11" fmla="*/ 156 h 244"/>
                <a:gd name="T12" fmla="*/ 1877 w 1886"/>
                <a:gd name="T13" fmla="*/ 244 h 244"/>
              </a:gdLst>
              <a:ahLst/>
              <a:cxnLst>
                <a:cxn ang="0">
                  <a:pos x="T0" y="T1"/>
                </a:cxn>
                <a:cxn ang="0">
                  <a:pos x="T2" y="T3"/>
                </a:cxn>
                <a:cxn ang="0">
                  <a:pos x="T4" y="T5"/>
                </a:cxn>
                <a:cxn ang="0">
                  <a:pos x="T6" y="T7"/>
                </a:cxn>
                <a:cxn ang="0">
                  <a:pos x="T8" y="T9"/>
                </a:cxn>
                <a:cxn ang="0">
                  <a:pos x="T10" y="T11"/>
                </a:cxn>
                <a:cxn ang="0">
                  <a:pos x="T12" y="T13"/>
                </a:cxn>
              </a:cxnLst>
              <a:rect l="0" t="0" r="r" b="b"/>
              <a:pathLst>
                <a:path w="1886" h="244">
                  <a:moveTo>
                    <a:pt x="1886" y="226"/>
                  </a:moveTo>
                  <a:cubicBezTo>
                    <a:pt x="1886" y="226"/>
                    <a:pt x="1436" y="158"/>
                    <a:pt x="1344" y="142"/>
                  </a:cubicBezTo>
                  <a:cubicBezTo>
                    <a:pt x="1252" y="126"/>
                    <a:pt x="1058" y="0"/>
                    <a:pt x="770" y="72"/>
                  </a:cubicBezTo>
                  <a:cubicBezTo>
                    <a:pt x="482" y="144"/>
                    <a:pt x="0" y="122"/>
                    <a:pt x="0" y="122"/>
                  </a:cubicBezTo>
                  <a:cubicBezTo>
                    <a:pt x="0" y="122"/>
                    <a:pt x="435" y="176"/>
                    <a:pt x="800" y="94"/>
                  </a:cubicBezTo>
                  <a:cubicBezTo>
                    <a:pt x="1054" y="37"/>
                    <a:pt x="1250" y="150"/>
                    <a:pt x="1250" y="156"/>
                  </a:cubicBezTo>
                  <a:cubicBezTo>
                    <a:pt x="1250" y="162"/>
                    <a:pt x="1877" y="244"/>
                    <a:pt x="1877" y="244"/>
                  </a:cubicBezTo>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30"/>
            <p:cNvSpPr>
              <a:spLocks/>
            </p:cNvSpPr>
            <p:nvPr/>
          </p:nvSpPr>
          <p:spPr bwMode="auto">
            <a:xfrm>
              <a:off x="2660650" y="5905500"/>
              <a:ext cx="331788" cy="219075"/>
            </a:xfrm>
            <a:custGeom>
              <a:avLst/>
              <a:gdLst>
                <a:gd name="T0" fmla="*/ 111 w 162"/>
                <a:gd name="T1" fmla="*/ 105 h 107"/>
                <a:gd name="T2" fmla="*/ 0 w 162"/>
                <a:gd name="T3" fmla="*/ 0 h 107"/>
                <a:gd name="T4" fmla="*/ 162 w 162"/>
                <a:gd name="T5" fmla="*/ 101 h 107"/>
                <a:gd name="T6" fmla="*/ 111 w 162"/>
                <a:gd name="T7" fmla="*/ 105 h 107"/>
              </a:gdLst>
              <a:ahLst/>
              <a:cxnLst>
                <a:cxn ang="0">
                  <a:pos x="T0" y="T1"/>
                </a:cxn>
                <a:cxn ang="0">
                  <a:pos x="T2" y="T3"/>
                </a:cxn>
                <a:cxn ang="0">
                  <a:pos x="T4" y="T5"/>
                </a:cxn>
                <a:cxn ang="0">
                  <a:pos x="T6" y="T7"/>
                </a:cxn>
              </a:cxnLst>
              <a:rect l="0" t="0" r="r" b="b"/>
              <a:pathLst>
                <a:path w="162" h="107">
                  <a:moveTo>
                    <a:pt x="111" y="105"/>
                  </a:moveTo>
                  <a:cubicBezTo>
                    <a:pt x="111" y="105"/>
                    <a:pt x="16" y="107"/>
                    <a:pt x="0" y="0"/>
                  </a:cubicBezTo>
                  <a:cubicBezTo>
                    <a:pt x="0" y="0"/>
                    <a:pt x="47" y="95"/>
                    <a:pt x="162" y="101"/>
                  </a:cubicBezTo>
                  <a:lnTo>
                    <a:pt x="111" y="105"/>
                  </a:ln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1"/>
            <p:cNvSpPr>
              <a:spLocks/>
            </p:cNvSpPr>
            <p:nvPr/>
          </p:nvSpPr>
          <p:spPr bwMode="auto">
            <a:xfrm>
              <a:off x="3884612" y="5437187"/>
              <a:ext cx="198438" cy="517525"/>
            </a:xfrm>
            <a:custGeom>
              <a:avLst/>
              <a:gdLst>
                <a:gd name="T0" fmla="*/ 97 w 97"/>
                <a:gd name="T1" fmla="*/ 0 h 252"/>
                <a:gd name="T2" fmla="*/ 49 w 97"/>
                <a:gd name="T3" fmla="*/ 248 h 252"/>
                <a:gd name="T4" fmla="*/ 0 w 97"/>
                <a:gd name="T5" fmla="*/ 252 h 252"/>
                <a:gd name="T6" fmla="*/ 97 w 97"/>
                <a:gd name="T7" fmla="*/ 0 h 252"/>
              </a:gdLst>
              <a:ahLst/>
              <a:cxnLst>
                <a:cxn ang="0">
                  <a:pos x="T0" y="T1"/>
                </a:cxn>
                <a:cxn ang="0">
                  <a:pos x="T2" y="T3"/>
                </a:cxn>
                <a:cxn ang="0">
                  <a:pos x="T4" y="T5"/>
                </a:cxn>
                <a:cxn ang="0">
                  <a:pos x="T6" y="T7"/>
                </a:cxn>
              </a:cxnLst>
              <a:rect l="0" t="0" r="r" b="b"/>
              <a:pathLst>
                <a:path w="97" h="252">
                  <a:moveTo>
                    <a:pt x="97" y="0"/>
                  </a:moveTo>
                  <a:cubicBezTo>
                    <a:pt x="97" y="0"/>
                    <a:pt x="41" y="153"/>
                    <a:pt x="49" y="248"/>
                  </a:cubicBezTo>
                  <a:cubicBezTo>
                    <a:pt x="0" y="252"/>
                    <a:pt x="0" y="252"/>
                    <a:pt x="0" y="252"/>
                  </a:cubicBezTo>
                  <a:cubicBezTo>
                    <a:pt x="0" y="252"/>
                    <a:pt x="19" y="155"/>
                    <a:pt x="97" y="0"/>
                  </a:cubicBez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32"/>
            <p:cNvSpPr>
              <a:spLocks/>
            </p:cNvSpPr>
            <p:nvPr/>
          </p:nvSpPr>
          <p:spPr bwMode="auto">
            <a:xfrm>
              <a:off x="3895725" y="5667375"/>
              <a:ext cx="376238" cy="409575"/>
            </a:xfrm>
            <a:custGeom>
              <a:avLst/>
              <a:gdLst>
                <a:gd name="T0" fmla="*/ 184 w 184"/>
                <a:gd name="T1" fmla="*/ 0 h 200"/>
                <a:gd name="T2" fmla="*/ 24 w 184"/>
                <a:gd name="T3" fmla="*/ 136 h 200"/>
                <a:gd name="T4" fmla="*/ 44 w 184"/>
                <a:gd name="T5" fmla="*/ 136 h 200"/>
                <a:gd name="T6" fmla="*/ 184 w 184"/>
                <a:gd name="T7" fmla="*/ 0 h 200"/>
              </a:gdLst>
              <a:ahLst/>
              <a:cxnLst>
                <a:cxn ang="0">
                  <a:pos x="T0" y="T1"/>
                </a:cxn>
                <a:cxn ang="0">
                  <a:pos x="T2" y="T3"/>
                </a:cxn>
                <a:cxn ang="0">
                  <a:pos x="T4" y="T5"/>
                </a:cxn>
                <a:cxn ang="0">
                  <a:pos x="T6" y="T7"/>
                </a:cxn>
              </a:cxnLst>
              <a:rect l="0" t="0" r="r" b="b"/>
              <a:pathLst>
                <a:path w="184" h="200">
                  <a:moveTo>
                    <a:pt x="184" y="0"/>
                  </a:moveTo>
                  <a:cubicBezTo>
                    <a:pt x="184" y="0"/>
                    <a:pt x="68" y="56"/>
                    <a:pt x="24" y="136"/>
                  </a:cubicBezTo>
                  <a:cubicBezTo>
                    <a:pt x="44" y="136"/>
                    <a:pt x="44" y="136"/>
                    <a:pt x="44" y="136"/>
                  </a:cubicBezTo>
                  <a:cubicBezTo>
                    <a:pt x="44" y="136"/>
                    <a:pt x="0" y="200"/>
                    <a:pt x="184" y="0"/>
                  </a:cubicBez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1" name="Freeform 33"/>
            <p:cNvSpPr>
              <a:spLocks/>
            </p:cNvSpPr>
            <p:nvPr/>
          </p:nvSpPr>
          <p:spPr bwMode="auto">
            <a:xfrm>
              <a:off x="1204912" y="6084887"/>
              <a:ext cx="549275" cy="401638"/>
            </a:xfrm>
            <a:custGeom>
              <a:avLst/>
              <a:gdLst>
                <a:gd name="T0" fmla="*/ 0 w 268"/>
                <a:gd name="T1" fmla="*/ 96 h 196"/>
                <a:gd name="T2" fmla="*/ 268 w 268"/>
                <a:gd name="T3" fmla="*/ 0 h 196"/>
                <a:gd name="T4" fmla="*/ 34 w 268"/>
                <a:gd name="T5" fmla="*/ 111 h 196"/>
                <a:gd name="T6" fmla="*/ 0 w 268"/>
                <a:gd name="T7" fmla="*/ 96 h 196"/>
              </a:gdLst>
              <a:ahLst/>
              <a:cxnLst>
                <a:cxn ang="0">
                  <a:pos x="T0" y="T1"/>
                </a:cxn>
                <a:cxn ang="0">
                  <a:pos x="T2" y="T3"/>
                </a:cxn>
                <a:cxn ang="0">
                  <a:pos x="T4" y="T5"/>
                </a:cxn>
                <a:cxn ang="0">
                  <a:pos x="T6" y="T7"/>
                </a:cxn>
              </a:cxnLst>
              <a:rect l="0" t="0" r="r" b="b"/>
              <a:pathLst>
                <a:path w="268" h="196">
                  <a:moveTo>
                    <a:pt x="0" y="96"/>
                  </a:moveTo>
                  <a:cubicBezTo>
                    <a:pt x="0" y="96"/>
                    <a:pt x="100" y="16"/>
                    <a:pt x="268" y="0"/>
                  </a:cubicBezTo>
                  <a:cubicBezTo>
                    <a:pt x="268" y="0"/>
                    <a:pt x="88" y="54"/>
                    <a:pt x="34" y="111"/>
                  </a:cubicBezTo>
                  <a:cubicBezTo>
                    <a:pt x="34" y="111"/>
                    <a:pt x="8" y="196"/>
                    <a:pt x="0" y="96"/>
                  </a:cubicBez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4" name="Freeform 34"/>
            <p:cNvSpPr>
              <a:spLocks/>
            </p:cNvSpPr>
            <p:nvPr/>
          </p:nvSpPr>
          <p:spPr bwMode="auto">
            <a:xfrm>
              <a:off x="3178175" y="6629400"/>
              <a:ext cx="2717800" cy="334963"/>
            </a:xfrm>
            <a:custGeom>
              <a:avLst/>
              <a:gdLst>
                <a:gd name="T0" fmla="*/ 1273 w 1326"/>
                <a:gd name="T1" fmla="*/ 164 h 164"/>
                <a:gd name="T2" fmla="*/ 798 w 1326"/>
                <a:gd name="T3" fmla="*/ 100 h 164"/>
                <a:gd name="T4" fmla="*/ 28 w 1326"/>
                <a:gd name="T5" fmla="*/ 106 h 164"/>
                <a:gd name="T6" fmla="*/ 0 w 1326"/>
                <a:gd name="T7" fmla="*/ 81 h 164"/>
                <a:gd name="T8" fmla="*/ 910 w 1326"/>
                <a:gd name="T9" fmla="*/ 83 h 164"/>
                <a:gd name="T10" fmla="*/ 1326 w 1326"/>
                <a:gd name="T11" fmla="*/ 152 h 164"/>
                <a:gd name="T12" fmla="*/ 1273 w 1326"/>
                <a:gd name="T13" fmla="*/ 164 h 164"/>
              </a:gdLst>
              <a:ahLst/>
              <a:cxnLst>
                <a:cxn ang="0">
                  <a:pos x="T0" y="T1"/>
                </a:cxn>
                <a:cxn ang="0">
                  <a:pos x="T2" y="T3"/>
                </a:cxn>
                <a:cxn ang="0">
                  <a:pos x="T4" y="T5"/>
                </a:cxn>
                <a:cxn ang="0">
                  <a:pos x="T6" y="T7"/>
                </a:cxn>
                <a:cxn ang="0">
                  <a:pos x="T8" y="T9"/>
                </a:cxn>
                <a:cxn ang="0">
                  <a:pos x="T10" y="T11"/>
                </a:cxn>
                <a:cxn ang="0">
                  <a:pos x="T12" y="T13"/>
                </a:cxn>
              </a:cxnLst>
              <a:rect l="0" t="0" r="r" b="b"/>
              <a:pathLst>
                <a:path w="1326" h="164">
                  <a:moveTo>
                    <a:pt x="1273" y="164"/>
                  </a:moveTo>
                  <a:cubicBezTo>
                    <a:pt x="1273" y="164"/>
                    <a:pt x="1001" y="153"/>
                    <a:pt x="798" y="100"/>
                  </a:cubicBezTo>
                  <a:cubicBezTo>
                    <a:pt x="653" y="62"/>
                    <a:pt x="28" y="106"/>
                    <a:pt x="28" y="106"/>
                  </a:cubicBezTo>
                  <a:cubicBezTo>
                    <a:pt x="0" y="81"/>
                    <a:pt x="0" y="81"/>
                    <a:pt x="0" y="81"/>
                  </a:cubicBezTo>
                  <a:cubicBezTo>
                    <a:pt x="0" y="81"/>
                    <a:pt x="512" y="0"/>
                    <a:pt x="910" y="83"/>
                  </a:cubicBezTo>
                  <a:cubicBezTo>
                    <a:pt x="1075" y="117"/>
                    <a:pt x="1326" y="152"/>
                    <a:pt x="1326" y="152"/>
                  </a:cubicBezTo>
                  <a:lnTo>
                    <a:pt x="1273" y="164"/>
                  </a:ln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5" name="Freeform 35"/>
            <p:cNvSpPr>
              <a:spLocks/>
            </p:cNvSpPr>
            <p:nvPr/>
          </p:nvSpPr>
          <p:spPr bwMode="auto">
            <a:xfrm>
              <a:off x="5283962" y="5655500"/>
              <a:ext cx="728663" cy="477838"/>
            </a:xfrm>
            <a:custGeom>
              <a:avLst/>
              <a:gdLst>
                <a:gd name="T0" fmla="*/ 459 w 459"/>
                <a:gd name="T1" fmla="*/ 265 h 301"/>
                <a:gd name="T2" fmla="*/ 0 w 459"/>
                <a:gd name="T3" fmla="*/ 0 h 301"/>
                <a:gd name="T4" fmla="*/ 459 w 459"/>
                <a:gd name="T5" fmla="*/ 301 h 301"/>
                <a:gd name="T6" fmla="*/ 459 w 459"/>
                <a:gd name="T7" fmla="*/ 265 h 301"/>
              </a:gdLst>
              <a:ahLst/>
              <a:cxnLst>
                <a:cxn ang="0">
                  <a:pos x="T0" y="T1"/>
                </a:cxn>
                <a:cxn ang="0">
                  <a:pos x="T2" y="T3"/>
                </a:cxn>
                <a:cxn ang="0">
                  <a:pos x="T4" y="T5"/>
                </a:cxn>
                <a:cxn ang="0">
                  <a:pos x="T6" y="T7"/>
                </a:cxn>
              </a:cxnLst>
              <a:rect l="0" t="0" r="r" b="b"/>
              <a:pathLst>
                <a:path w="459" h="301">
                  <a:moveTo>
                    <a:pt x="459" y="265"/>
                  </a:moveTo>
                  <a:lnTo>
                    <a:pt x="0" y="0"/>
                  </a:lnTo>
                  <a:lnTo>
                    <a:pt x="459" y="301"/>
                  </a:lnTo>
                  <a:lnTo>
                    <a:pt x="459" y="265"/>
                  </a:ln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7" name="Freeform 36"/>
            <p:cNvSpPr>
              <a:spLocks/>
            </p:cNvSpPr>
            <p:nvPr/>
          </p:nvSpPr>
          <p:spPr bwMode="auto">
            <a:xfrm>
              <a:off x="3470275" y="5211762"/>
              <a:ext cx="338138" cy="225425"/>
            </a:xfrm>
            <a:custGeom>
              <a:avLst/>
              <a:gdLst>
                <a:gd name="T0" fmla="*/ 37 w 165"/>
                <a:gd name="T1" fmla="*/ 72 h 110"/>
                <a:gd name="T2" fmla="*/ 165 w 165"/>
                <a:gd name="T3" fmla="*/ 0 h 110"/>
                <a:gd name="T4" fmla="*/ 0 w 165"/>
                <a:gd name="T5" fmla="*/ 110 h 110"/>
                <a:gd name="T6" fmla="*/ 37 w 165"/>
                <a:gd name="T7" fmla="*/ 72 h 110"/>
              </a:gdLst>
              <a:ahLst/>
              <a:cxnLst>
                <a:cxn ang="0">
                  <a:pos x="T0" y="T1"/>
                </a:cxn>
                <a:cxn ang="0">
                  <a:pos x="T2" y="T3"/>
                </a:cxn>
                <a:cxn ang="0">
                  <a:pos x="T4" y="T5"/>
                </a:cxn>
                <a:cxn ang="0">
                  <a:pos x="T6" y="T7"/>
                </a:cxn>
              </a:cxnLst>
              <a:rect l="0" t="0" r="r" b="b"/>
              <a:pathLst>
                <a:path w="165" h="110">
                  <a:moveTo>
                    <a:pt x="37" y="72"/>
                  </a:moveTo>
                  <a:cubicBezTo>
                    <a:pt x="37" y="72"/>
                    <a:pt x="115" y="22"/>
                    <a:pt x="165" y="0"/>
                  </a:cubicBezTo>
                  <a:cubicBezTo>
                    <a:pt x="0" y="110"/>
                    <a:pt x="0" y="110"/>
                    <a:pt x="0" y="110"/>
                  </a:cubicBezTo>
                  <a:lnTo>
                    <a:pt x="37" y="72"/>
                  </a:lnTo>
                  <a:close/>
                </a:path>
              </a:pathLst>
            </a:custGeom>
            <a:solidFill>
              <a:srgbClr val="8E8E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28" name="Freeform 37"/>
            <p:cNvSpPr>
              <a:spLocks/>
            </p:cNvSpPr>
            <p:nvPr/>
          </p:nvSpPr>
          <p:spPr bwMode="auto">
            <a:xfrm>
              <a:off x="63500" y="2255837"/>
              <a:ext cx="1577975" cy="2300288"/>
            </a:xfrm>
            <a:custGeom>
              <a:avLst/>
              <a:gdLst>
                <a:gd name="T0" fmla="*/ 605 w 770"/>
                <a:gd name="T1" fmla="*/ 58 h 1122"/>
                <a:gd name="T2" fmla="*/ 410 w 770"/>
                <a:gd name="T3" fmla="*/ 13 h 1122"/>
                <a:gd name="T4" fmla="*/ 122 w 770"/>
                <a:gd name="T5" fmla="*/ 290 h 1122"/>
                <a:gd name="T6" fmla="*/ 37 w 770"/>
                <a:gd name="T7" fmla="*/ 698 h 1122"/>
                <a:gd name="T8" fmla="*/ 0 w 770"/>
                <a:gd name="T9" fmla="*/ 885 h 1122"/>
                <a:gd name="T10" fmla="*/ 176 w 770"/>
                <a:gd name="T11" fmla="*/ 944 h 1122"/>
                <a:gd name="T12" fmla="*/ 573 w 770"/>
                <a:gd name="T13" fmla="*/ 1114 h 1122"/>
                <a:gd name="T14" fmla="*/ 418 w 770"/>
                <a:gd name="T15" fmla="*/ 989 h 1122"/>
                <a:gd name="T16" fmla="*/ 328 w 770"/>
                <a:gd name="T17" fmla="*/ 746 h 1122"/>
                <a:gd name="T18" fmla="*/ 370 w 770"/>
                <a:gd name="T19" fmla="*/ 474 h 1122"/>
                <a:gd name="T20" fmla="*/ 420 w 770"/>
                <a:gd name="T21" fmla="*/ 402 h 1122"/>
                <a:gd name="T22" fmla="*/ 700 w 770"/>
                <a:gd name="T23" fmla="*/ 242 h 1122"/>
                <a:gd name="T24" fmla="*/ 719 w 770"/>
                <a:gd name="T25" fmla="*/ 402 h 1122"/>
                <a:gd name="T26" fmla="*/ 762 w 770"/>
                <a:gd name="T27" fmla="*/ 286 h 1122"/>
                <a:gd name="T28" fmla="*/ 605 w 770"/>
                <a:gd name="T29" fmla="*/ 58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0" h="1122">
                  <a:moveTo>
                    <a:pt x="605" y="58"/>
                  </a:moveTo>
                  <a:cubicBezTo>
                    <a:pt x="605" y="58"/>
                    <a:pt x="522" y="0"/>
                    <a:pt x="410" y="13"/>
                  </a:cubicBezTo>
                  <a:cubicBezTo>
                    <a:pt x="298" y="26"/>
                    <a:pt x="154" y="112"/>
                    <a:pt x="122" y="290"/>
                  </a:cubicBezTo>
                  <a:cubicBezTo>
                    <a:pt x="90" y="469"/>
                    <a:pt x="64" y="624"/>
                    <a:pt x="37" y="698"/>
                  </a:cubicBezTo>
                  <a:cubicBezTo>
                    <a:pt x="10" y="773"/>
                    <a:pt x="0" y="885"/>
                    <a:pt x="0" y="885"/>
                  </a:cubicBezTo>
                  <a:cubicBezTo>
                    <a:pt x="0" y="885"/>
                    <a:pt x="136" y="890"/>
                    <a:pt x="176" y="944"/>
                  </a:cubicBezTo>
                  <a:cubicBezTo>
                    <a:pt x="216" y="997"/>
                    <a:pt x="376" y="1122"/>
                    <a:pt x="573" y="1114"/>
                  </a:cubicBezTo>
                  <a:cubicBezTo>
                    <a:pt x="573" y="1114"/>
                    <a:pt x="490" y="1074"/>
                    <a:pt x="418" y="989"/>
                  </a:cubicBezTo>
                  <a:cubicBezTo>
                    <a:pt x="346" y="904"/>
                    <a:pt x="314" y="792"/>
                    <a:pt x="328" y="746"/>
                  </a:cubicBezTo>
                  <a:cubicBezTo>
                    <a:pt x="341" y="701"/>
                    <a:pt x="362" y="522"/>
                    <a:pt x="370" y="474"/>
                  </a:cubicBezTo>
                  <a:cubicBezTo>
                    <a:pt x="378" y="426"/>
                    <a:pt x="420" y="402"/>
                    <a:pt x="420" y="402"/>
                  </a:cubicBezTo>
                  <a:cubicBezTo>
                    <a:pt x="420" y="402"/>
                    <a:pt x="610" y="377"/>
                    <a:pt x="700" y="242"/>
                  </a:cubicBezTo>
                  <a:cubicBezTo>
                    <a:pt x="700" y="242"/>
                    <a:pt x="750" y="325"/>
                    <a:pt x="719" y="402"/>
                  </a:cubicBezTo>
                  <a:cubicBezTo>
                    <a:pt x="719" y="402"/>
                    <a:pt x="770" y="376"/>
                    <a:pt x="762" y="286"/>
                  </a:cubicBezTo>
                  <a:cubicBezTo>
                    <a:pt x="754" y="197"/>
                    <a:pt x="605" y="58"/>
                    <a:pt x="605" y="5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2" name="Group 31"/>
          <p:cNvGrpSpPr/>
          <p:nvPr/>
        </p:nvGrpSpPr>
        <p:grpSpPr>
          <a:xfrm>
            <a:off x="-91233" y="-311473"/>
            <a:ext cx="1105435" cy="1477948"/>
            <a:chOff x="3143606" y="51627"/>
            <a:chExt cx="1105435" cy="1948989"/>
          </a:xfrm>
        </p:grpSpPr>
        <p:sp>
          <p:nvSpPr>
            <p:cNvPr id="33" name="Freeform 26"/>
            <p:cNvSpPr>
              <a:spLocks/>
            </p:cNvSpPr>
            <p:nvPr/>
          </p:nvSpPr>
          <p:spPr bwMode="auto">
            <a:xfrm flipH="1">
              <a:off x="3143606" y="610827"/>
              <a:ext cx="1105435" cy="1389789"/>
            </a:xfrm>
            <a:custGeom>
              <a:avLst/>
              <a:gdLst>
                <a:gd name="T0" fmla="*/ 310 w 541"/>
                <a:gd name="T1" fmla="*/ 0 h 680"/>
                <a:gd name="T2" fmla="*/ 374 w 541"/>
                <a:gd name="T3" fmla="*/ 51 h 680"/>
                <a:gd name="T4" fmla="*/ 504 w 541"/>
                <a:gd name="T5" fmla="*/ 363 h 680"/>
                <a:gd name="T6" fmla="*/ 245 w 541"/>
                <a:gd name="T7" fmla="*/ 527 h 680"/>
                <a:gd name="T8" fmla="*/ 218 w 541"/>
                <a:gd name="T9" fmla="*/ 522 h 680"/>
                <a:gd name="T10" fmla="*/ 204 w 541"/>
                <a:gd name="T11" fmla="*/ 611 h 680"/>
                <a:gd name="T12" fmla="*/ 223 w 541"/>
                <a:gd name="T13" fmla="*/ 599 h 680"/>
                <a:gd name="T14" fmla="*/ 289 w 541"/>
                <a:gd name="T15" fmla="*/ 616 h 680"/>
                <a:gd name="T16" fmla="*/ 253 w 541"/>
                <a:gd name="T17" fmla="*/ 673 h 680"/>
                <a:gd name="T18" fmla="*/ 209 w 541"/>
                <a:gd name="T19" fmla="*/ 676 h 680"/>
                <a:gd name="T20" fmla="*/ 174 w 541"/>
                <a:gd name="T21" fmla="*/ 619 h 680"/>
                <a:gd name="T22" fmla="*/ 191 w 541"/>
                <a:gd name="T23" fmla="*/ 515 h 680"/>
                <a:gd name="T24" fmla="*/ 14 w 541"/>
                <a:gd name="T25" fmla="*/ 356 h 680"/>
                <a:gd name="T26" fmla="*/ 113 w 541"/>
                <a:gd name="T27" fmla="*/ 179 h 680"/>
                <a:gd name="T28" fmla="*/ 292 w 541"/>
                <a:gd name="T29" fmla="*/ 207 h 680"/>
                <a:gd name="T30" fmla="*/ 338 w 541"/>
                <a:gd name="T31" fmla="*/ 297 h 680"/>
                <a:gd name="T32" fmla="*/ 322 w 541"/>
                <a:gd name="T33" fmla="*/ 333 h 680"/>
                <a:gd name="T34" fmla="*/ 197 w 541"/>
                <a:gd name="T35" fmla="*/ 215 h 680"/>
                <a:gd name="T36" fmla="*/ 90 w 541"/>
                <a:gd name="T37" fmla="*/ 387 h 680"/>
                <a:gd name="T38" fmla="*/ 198 w 541"/>
                <a:gd name="T39" fmla="*/ 472 h 680"/>
                <a:gd name="T40" fmla="*/ 239 w 541"/>
                <a:gd name="T41" fmla="*/ 221 h 680"/>
                <a:gd name="T42" fmla="*/ 266 w 541"/>
                <a:gd name="T43" fmla="*/ 230 h 680"/>
                <a:gd name="T44" fmla="*/ 226 w 541"/>
                <a:gd name="T45" fmla="*/ 477 h 680"/>
                <a:gd name="T46" fmla="*/ 265 w 541"/>
                <a:gd name="T47" fmla="*/ 474 h 680"/>
                <a:gd name="T48" fmla="*/ 427 w 541"/>
                <a:gd name="T49" fmla="*/ 301 h 680"/>
                <a:gd name="T50" fmla="*/ 297 w 541"/>
                <a:gd name="T51" fmla="*/ 80 h 680"/>
                <a:gd name="T52" fmla="*/ 310 w 541"/>
                <a:gd name="T53" fmla="*/ 0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1" h="680">
                  <a:moveTo>
                    <a:pt x="310" y="0"/>
                  </a:moveTo>
                  <a:cubicBezTo>
                    <a:pt x="330" y="17"/>
                    <a:pt x="351" y="34"/>
                    <a:pt x="374" y="51"/>
                  </a:cubicBezTo>
                  <a:cubicBezTo>
                    <a:pt x="455" y="114"/>
                    <a:pt x="541" y="248"/>
                    <a:pt x="504" y="363"/>
                  </a:cubicBezTo>
                  <a:cubicBezTo>
                    <a:pt x="467" y="478"/>
                    <a:pt x="364" y="543"/>
                    <a:pt x="245" y="527"/>
                  </a:cubicBezTo>
                  <a:cubicBezTo>
                    <a:pt x="236" y="526"/>
                    <a:pt x="227" y="524"/>
                    <a:pt x="218" y="522"/>
                  </a:cubicBezTo>
                  <a:cubicBezTo>
                    <a:pt x="204" y="611"/>
                    <a:pt x="204" y="611"/>
                    <a:pt x="204" y="611"/>
                  </a:cubicBezTo>
                  <a:cubicBezTo>
                    <a:pt x="209" y="606"/>
                    <a:pt x="216" y="602"/>
                    <a:pt x="223" y="599"/>
                  </a:cubicBezTo>
                  <a:cubicBezTo>
                    <a:pt x="251" y="588"/>
                    <a:pt x="281" y="595"/>
                    <a:pt x="289" y="616"/>
                  </a:cubicBezTo>
                  <a:cubicBezTo>
                    <a:pt x="298" y="636"/>
                    <a:pt x="281" y="662"/>
                    <a:pt x="253" y="673"/>
                  </a:cubicBezTo>
                  <a:cubicBezTo>
                    <a:pt x="238" y="680"/>
                    <a:pt x="221" y="680"/>
                    <a:pt x="209" y="676"/>
                  </a:cubicBezTo>
                  <a:cubicBezTo>
                    <a:pt x="174" y="666"/>
                    <a:pt x="170" y="647"/>
                    <a:pt x="174" y="619"/>
                  </a:cubicBezTo>
                  <a:cubicBezTo>
                    <a:pt x="191" y="515"/>
                    <a:pt x="191" y="515"/>
                    <a:pt x="191" y="515"/>
                  </a:cubicBezTo>
                  <a:cubicBezTo>
                    <a:pt x="98" y="487"/>
                    <a:pt x="26" y="423"/>
                    <a:pt x="14" y="356"/>
                  </a:cubicBezTo>
                  <a:cubicBezTo>
                    <a:pt x="0" y="278"/>
                    <a:pt x="52" y="198"/>
                    <a:pt x="113" y="179"/>
                  </a:cubicBezTo>
                  <a:cubicBezTo>
                    <a:pt x="175" y="161"/>
                    <a:pt x="245" y="171"/>
                    <a:pt x="292" y="207"/>
                  </a:cubicBezTo>
                  <a:cubicBezTo>
                    <a:pt x="338" y="243"/>
                    <a:pt x="339" y="266"/>
                    <a:pt x="338" y="297"/>
                  </a:cubicBezTo>
                  <a:cubicBezTo>
                    <a:pt x="338" y="328"/>
                    <a:pt x="322" y="333"/>
                    <a:pt x="322" y="333"/>
                  </a:cubicBezTo>
                  <a:cubicBezTo>
                    <a:pt x="322" y="333"/>
                    <a:pt x="326" y="200"/>
                    <a:pt x="197" y="215"/>
                  </a:cubicBezTo>
                  <a:cubicBezTo>
                    <a:pt x="68" y="230"/>
                    <a:pt x="78" y="356"/>
                    <a:pt x="90" y="387"/>
                  </a:cubicBezTo>
                  <a:cubicBezTo>
                    <a:pt x="99" y="411"/>
                    <a:pt x="138" y="458"/>
                    <a:pt x="198" y="472"/>
                  </a:cubicBezTo>
                  <a:cubicBezTo>
                    <a:pt x="239" y="221"/>
                    <a:pt x="239" y="221"/>
                    <a:pt x="239" y="221"/>
                  </a:cubicBezTo>
                  <a:cubicBezTo>
                    <a:pt x="249" y="223"/>
                    <a:pt x="258" y="226"/>
                    <a:pt x="266" y="230"/>
                  </a:cubicBezTo>
                  <a:cubicBezTo>
                    <a:pt x="226" y="477"/>
                    <a:pt x="226" y="477"/>
                    <a:pt x="226" y="477"/>
                  </a:cubicBezTo>
                  <a:cubicBezTo>
                    <a:pt x="238" y="477"/>
                    <a:pt x="251" y="477"/>
                    <a:pt x="265" y="474"/>
                  </a:cubicBezTo>
                  <a:cubicBezTo>
                    <a:pt x="364" y="457"/>
                    <a:pt x="435" y="383"/>
                    <a:pt x="427" y="301"/>
                  </a:cubicBezTo>
                  <a:cubicBezTo>
                    <a:pt x="421" y="233"/>
                    <a:pt x="365" y="146"/>
                    <a:pt x="297" y="80"/>
                  </a:cubicBezTo>
                  <a:lnTo>
                    <a:pt x="31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34" name="Freeform 27"/>
            <p:cNvSpPr>
              <a:spLocks/>
            </p:cNvSpPr>
            <p:nvPr/>
          </p:nvSpPr>
          <p:spPr bwMode="auto">
            <a:xfrm flipH="1">
              <a:off x="3556740" y="51627"/>
              <a:ext cx="379426" cy="942083"/>
            </a:xfrm>
            <a:custGeom>
              <a:avLst/>
              <a:gdLst>
                <a:gd name="T0" fmla="*/ 137 w 186"/>
                <a:gd name="T1" fmla="*/ 184 h 461"/>
                <a:gd name="T2" fmla="*/ 94 w 186"/>
                <a:gd name="T3" fmla="*/ 450 h 461"/>
                <a:gd name="T4" fmla="*/ 120 w 186"/>
                <a:gd name="T5" fmla="*/ 461 h 461"/>
                <a:gd name="T6" fmla="*/ 164 w 186"/>
                <a:gd name="T7" fmla="*/ 187 h 461"/>
                <a:gd name="T8" fmla="*/ 87 w 186"/>
                <a:gd name="T9" fmla="*/ 10 h 461"/>
                <a:gd name="T10" fmla="*/ 12 w 186"/>
                <a:gd name="T11" fmla="*/ 120 h 461"/>
                <a:gd name="T12" fmla="*/ 99 w 186"/>
                <a:gd name="T13" fmla="*/ 316 h 461"/>
                <a:gd name="T14" fmla="*/ 109 w 186"/>
                <a:gd name="T15" fmla="*/ 323 h 461"/>
                <a:gd name="T16" fmla="*/ 122 w 186"/>
                <a:gd name="T17" fmla="*/ 244 h 461"/>
                <a:gd name="T18" fmla="*/ 55 w 186"/>
                <a:gd name="T19" fmla="*/ 164 h 461"/>
                <a:gd name="T20" fmla="*/ 95 w 186"/>
                <a:gd name="T21" fmla="*/ 60 h 461"/>
                <a:gd name="T22" fmla="*/ 137 w 186"/>
                <a:gd name="T23" fmla="*/ 184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461">
                  <a:moveTo>
                    <a:pt x="137" y="184"/>
                  </a:moveTo>
                  <a:cubicBezTo>
                    <a:pt x="94" y="450"/>
                    <a:pt x="94" y="450"/>
                    <a:pt x="94" y="450"/>
                  </a:cubicBezTo>
                  <a:cubicBezTo>
                    <a:pt x="103" y="453"/>
                    <a:pt x="111" y="457"/>
                    <a:pt x="120" y="461"/>
                  </a:cubicBezTo>
                  <a:cubicBezTo>
                    <a:pt x="164" y="187"/>
                    <a:pt x="164" y="187"/>
                    <a:pt x="164" y="187"/>
                  </a:cubicBezTo>
                  <a:cubicBezTo>
                    <a:pt x="173" y="132"/>
                    <a:pt x="186" y="0"/>
                    <a:pt x="87" y="10"/>
                  </a:cubicBezTo>
                  <a:cubicBezTo>
                    <a:pt x="58" y="13"/>
                    <a:pt x="25" y="54"/>
                    <a:pt x="12" y="120"/>
                  </a:cubicBezTo>
                  <a:cubicBezTo>
                    <a:pt x="0" y="186"/>
                    <a:pt x="12" y="249"/>
                    <a:pt x="99" y="316"/>
                  </a:cubicBezTo>
                  <a:cubicBezTo>
                    <a:pt x="103" y="318"/>
                    <a:pt x="106" y="320"/>
                    <a:pt x="109" y="323"/>
                  </a:cubicBezTo>
                  <a:cubicBezTo>
                    <a:pt x="122" y="244"/>
                    <a:pt x="122" y="244"/>
                    <a:pt x="122" y="244"/>
                  </a:cubicBezTo>
                  <a:cubicBezTo>
                    <a:pt x="86" y="212"/>
                    <a:pt x="61" y="184"/>
                    <a:pt x="55" y="164"/>
                  </a:cubicBezTo>
                  <a:cubicBezTo>
                    <a:pt x="46" y="127"/>
                    <a:pt x="49" y="53"/>
                    <a:pt x="95" y="60"/>
                  </a:cubicBezTo>
                  <a:cubicBezTo>
                    <a:pt x="155" y="69"/>
                    <a:pt x="144" y="142"/>
                    <a:pt x="137" y="184"/>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sp>
        <p:nvSpPr>
          <p:cNvPr id="35" name="Freeform 35"/>
          <p:cNvSpPr>
            <a:spLocks/>
          </p:cNvSpPr>
          <p:nvPr/>
        </p:nvSpPr>
        <p:spPr bwMode="auto">
          <a:xfrm flipH="1">
            <a:off x="128246" y="1268760"/>
            <a:ext cx="424370" cy="874668"/>
          </a:xfrm>
          <a:custGeom>
            <a:avLst/>
            <a:gdLst>
              <a:gd name="T0" fmla="*/ 96 w 208"/>
              <a:gd name="T1" fmla="*/ 325 h 428"/>
              <a:gd name="T2" fmla="*/ 109 w 208"/>
              <a:gd name="T3" fmla="*/ 187 h 428"/>
              <a:gd name="T4" fmla="*/ 118 w 208"/>
              <a:gd name="T5" fmla="*/ 51 h 428"/>
              <a:gd name="T6" fmla="*/ 108 w 208"/>
              <a:gd name="T7" fmla="*/ 18 h 428"/>
              <a:gd name="T8" fmla="*/ 63 w 208"/>
              <a:gd name="T9" fmla="*/ 80 h 428"/>
              <a:gd name="T10" fmla="*/ 1 w 208"/>
              <a:gd name="T11" fmla="*/ 163 h 428"/>
              <a:gd name="T12" fmla="*/ 14 w 208"/>
              <a:gd name="T13" fmla="*/ 204 h 428"/>
              <a:gd name="T14" fmla="*/ 25 w 208"/>
              <a:gd name="T15" fmla="*/ 137 h 428"/>
              <a:gd name="T16" fmla="*/ 104 w 208"/>
              <a:gd name="T17" fmla="*/ 77 h 428"/>
              <a:gd name="T18" fmla="*/ 97 w 208"/>
              <a:gd name="T19" fmla="*/ 165 h 428"/>
              <a:gd name="T20" fmla="*/ 86 w 208"/>
              <a:gd name="T21" fmla="*/ 337 h 428"/>
              <a:gd name="T22" fmla="*/ 85 w 208"/>
              <a:gd name="T23" fmla="*/ 338 h 428"/>
              <a:gd name="T24" fmla="*/ 111 w 208"/>
              <a:gd name="T25" fmla="*/ 412 h 428"/>
              <a:gd name="T26" fmla="*/ 194 w 208"/>
              <a:gd name="T27" fmla="*/ 389 h 428"/>
              <a:gd name="T28" fmla="*/ 162 w 208"/>
              <a:gd name="T29" fmla="*/ 316 h 428"/>
              <a:gd name="T30" fmla="*/ 96 w 208"/>
              <a:gd name="T31" fmla="*/ 325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8" h="428">
                <a:moveTo>
                  <a:pt x="96" y="325"/>
                </a:moveTo>
                <a:cubicBezTo>
                  <a:pt x="97" y="315"/>
                  <a:pt x="103" y="251"/>
                  <a:pt x="109" y="187"/>
                </a:cubicBezTo>
                <a:cubicBezTo>
                  <a:pt x="114" y="131"/>
                  <a:pt x="119" y="87"/>
                  <a:pt x="118" y="51"/>
                </a:cubicBezTo>
                <a:cubicBezTo>
                  <a:pt x="117" y="16"/>
                  <a:pt x="115" y="0"/>
                  <a:pt x="108" y="18"/>
                </a:cubicBezTo>
                <a:cubicBezTo>
                  <a:pt x="101" y="35"/>
                  <a:pt x="102" y="52"/>
                  <a:pt x="63" y="80"/>
                </a:cubicBezTo>
                <a:cubicBezTo>
                  <a:pt x="25" y="107"/>
                  <a:pt x="1" y="124"/>
                  <a:pt x="1" y="163"/>
                </a:cubicBezTo>
                <a:cubicBezTo>
                  <a:pt x="0" y="201"/>
                  <a:pt x="14" y="204"/>
                  <a:pt x="14" y="204"/>
                </a:cubicBezTo>
                <a:cubicBezTo>
                  <a:pt x="14" y="204"/>
                  <a:pt x="5" y="164"/>
                  <a:pt x="25" y="137"/>
                </a:cubicBezTo>
                <a:cubicBezTo>
                  <a:pt x="45" y="110"/>
                  <a:pt x="104" y="77"/>
                  <a:pt x="104" y="77"/>
                </a:cubicBezTo>
                <a:cubicBezTo>
                  <a:pt x="107" y="115"/>
                  <a:pt x="103" y="136"/>
                  <a:pt x="97" y="165"/>
                </a:cubicBezTo>
                <a:cubicBezTo>
                  <a:pt x="92" y="196"/>
                  <a:pt x="85" y="239"/>
                  <a:pt x="86" y="337"/>
                </a:cubicBezTo>
                <a:cubicBezTo>
                  <a:pt x="85" y="337"/>
                  <a:pt x="85" y="338"/>
                  <a:pt x="85" y="338"/>
                </a:cubicBezTo>
                <a:cubicBezTo>
                  <a:pt x="70" y="363"/>
                  <a:pt x="81" y="396"/>
                  <a:pt x="111" y="412"/>
                </a:cubicBezTo>
                <a:cubicBezTo>
                  <a:pt x="142" y="428"/>
                  <a:pt x="180" y="418"/>
                  <a:pt x="194" y="389"/>
                </a:cubicBezTo>
                <a:cubicBezTo>
                  <a:pt x="208" y="361"/>
                  <a:pt x="192" y="329"/>
                  <a:pt x="162" y="316"/>
                </a:cubicBezTo>
                <a:cubicBezTo>
                  <a:pt x="138" y="306"/>
                  <a:pt x="112" y="311"/>
                  <a:pt x="96" y="3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36" name="Freeform 20"/>
          <p:cNvSpPr>
            <a:spLocks/>
          </p:cNvSpPr>
          <p:nvPr/>
        </p:nvSpPr>
        <p:spPr bwMode="auto">
          <a:xfrm>
            <a:off x="897803" y="3387654"/>
            <a:ext cx="496887" cy="404019"/>
          </a:xfrm>
          <a:custGeom>
            <a:avLst/>
            <a:gdLst>
              <a:gd name="T0" fmla="*/ 477 w 477"/>
              <a:gd name="T1" fmla="*/ 46 h 388"/>
              <a:gd name="T2" fmla="*/ 421 w 477"/>
              <a:gd name="T3" fmla="*/ 62 h 388"/>
              <a:gd name="T4" fmla="*/ 464 w 477"/>
              <a:gd name="T5" fmla="*/ 7 h 388"/>
              <a:gd name="T6" fmla="*/ 402 w 477"/>
              <a:gd name="T7" fmla="*/ 31 h 388"/>
              <a:gd name="T8" fmla="*/ 331 w 477"/>
              <a:gd name="T9" fmla="*/ 0 h 388"/>
              <a:gd name="T10" fmla="*/ 233 w 477"/>
              <a:gd name="T11" fmla="*/ 98 h 388"/>
              <a:gd name="T12" fmla="*/ 235 w 477"/>
              <a:gd name="T13" fmla="*/ 121 h 388"/>
              <a:gd name="T14" fmla="*/ 33 w 477"/>
              <a:gd name="T15" fmla="*/ 18 h 388"/>
              <a:gd name="T16" fmla="*/ 20 w 477"/>
              <a:gd name="T17" fmla="*/ 67 h 388"/>
              <a:gd name="T18" fmla="*/ 64 w 477"/>
              <a:gd name="T19" fmla="*/ 149 h 388"/>
              <a:gd name="T20" fmla="*/ 19 w 477"/>
              <a:gd name="T21" fmla="*/ 137 h 388"/>
              <a:gd name="T22" fmla="*/ 19 w 477"/>
              <a:gd name="T23" fmla="*/ 138 h 388"/>
              <a:gd name="T24" fmla="*/ 98 w 477"/>
              <a:gd name="T25" fmla="*/ 234 h 388"/>
              <a:gd name="T26" fmla="*/ 72 w 477"/>
              <a:gd name="T27" fmla="*/ 237 h 388"/>
              <a:gd name="T28" fmla="*/ 54 w 477"/>
              <a:gd name="T29" fmla="*/ 236 h 388"/>
              <a:gd name="T30" fmla="*/ 145 w 477"/>
              <a:gd name="T31" fmla="*/ 304 h 388"/>
              <a:gd name="T32" fmla="*/ 23 w 477"/>
              <a:gd name="T33" fmla="*/ 346 h 388"/>
              <a:gd name="T34" fmla="*/ 0 w 477"/>
              <a:gd name="T35" fmla="*/ 344 h 388"/>
              <a:gd name="T36" fmla="*/ 150 w 477"/>
              <a:gd name="T37" fmla="*/ 388 h 388"/>
              <a:gd name="T38" fmla="*/ 429 w 477"/>
              <a:gd name="T39" fmla="*/ 110 h 388"/>
              <a:gd name="T40" fmla="*/ 428 w 477"/>
              <a:gd name="T41" fmla="*/ 97 h 388"/>
              <a:gd name="T42" fmla="*/ 477 w 477"/>
              <a:gd name="T43" fmla="*/ 46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77" h="388">
                <a:moveTo>
                  <a:pt x="477" y="46"/>
                </a:moveTo>
                <a:cubicBezTo>
                  <a:pt x="460" y="54"/>
                  <a:pt x="441" y="59"/>
                  <a:pt x="421" y="62"/>
                </a:cubicBezTo>
                <a:cubicBezTo>
                  <a:pt x="441" y="49"/>
                  <a:pt x="457" y="30"/>
                  <a:pt x="464" y="7"/>
                </a:cubicBezTo>
                <a:cubicBezTo>
                  <a:pt x="445" y="19"/>
                  <a:pt x="424" y="27"/>
                  <a:pt x="402" y="31"/>
                </a:cubicBezTo>
                <a:cubicBezTo>
                  <a:pt x="384" y="12"/>
                  <a:pt x="359" y="0"/>
                  <a:pt x="331" y="0"/>
                </a:cubicBezTo>
                <a:cubicBezTo>
                  <a:pt x="276" y="0"/>
                  <a:pt x="233" y="44"/>
                  <a:pt x="233" y="98"/>
                </a:cubicBezTo>
                <a:cubicBezTo>
                  <a:pt x="233" y="106"/>
                  <a:pt x="233" y="113"/>
                  <a:pt x="235" y="121"/>
                </a:cubicBezTo>
                <a:cubicBezTo>
                  <a:pt x="154" y="116"/>
                  <a:pt x="82" y="77"/>
                  <a:pt x="33" y="18"/>
                </a:cubicBezTo>
                <a:cubicBezTo>
                  <a:pt x="25" y="33"/>
                  <a:pt x="20" y="49"/>
                  <a:pt x="20" y="67"/>
                </a:cubicBezTo>
                <a:cubicBezTo>
                  <a:pt x="20" y="101"/>
                  <a:pt x="37" y="131"/>
                  <a:pt x="64" y="149"/>
                </a:cubicBezTo>
                <a:cubicBezTo>
                  <a:pt x="48" y="148"/>
                  <a:pt x="32" y="144"/>
                  <a:pt x="19" y="137"/>
                </a:cubicBezTo>
                <a:cubicBezTo>
                  <a:pt x="19" y="137"/>
                  <a:pt x="19" y="137"/>
                  <a:pt x="19" y="138"/>
                </a:cubicBezTo>
                <a:cubicBezTo>
                  <a:pt x="19" y="185"/>
                  <a:pt x="53" y="225"/>
                  <a:pt x="98" y="234"/>
                </a:cubicBezTo>
                <a:cubicBezTo>
                  <a:pt x="90" y="236"/>
                  <a:pt x="81" y="237"/>
                  <a:pt x="72" y="237"/>
                </a:cubicBezTo>
                <a:cubicBezTo>
                  <a:pt x="66" y="237"/>
                  <a:pt x="60" y="237"/>
                  <a:pt x="54" y="236"/>
                </a:cubicBezTo>
                <a:cubicBezTo>
                  <a:pt x="66" y="275"/>
                  <a:pt x="102" y="303"/>
                  <a:pt x="145" y="304"/>
                </a:cubicBezTo>
                <a:cubicBezTo>
                  <a:pt x="112" y="330"/>
                  <a:pt x="69" y="346"/>
                  <a:pt x="23" y="346"/>
                </a:cubicBezTo>
                <a:cubicBezTo>
                  <a:pt x="16" y="346"/>
                  <a:pt x="8" y="345"/>
                  <a:pt x="0" y="344"/>
                </a:cubicBezTo>
                <a:cubicBezTo>
                  <a:pt x="43" y="372"/>
                  <a:pt x="95" y="388"/>
                  <a:pt x="150" y="388"/>
                </a:cubicBezTo>
                <a:cubicBezTo>
                  <a:pt x="330" y="388"/>
                  <a:pt x="429" y="239"/>
                  <a:pt x="429" y="110"/>
                </a:cubicBezTo>
                <a:cubicBezTo>
                  <a:pt x="429" y="105"/>
                  <a:pt x="429" y="101"/>
                  <a:pt x="428" y="97"/>
                </a:cubicBezTo>
                <a:cubicBezTo>
                  <a:pt x="448" y="83"/>
                  <a:pt x="464" y="66"/>
                  <a:pt x="477" y="46"/>
                </a:cubicBezTo>
                <a:close/>
              </a:path>
            </a:pathLst>
          </a:custGeom>
          <a:solidFill>
            <a:srgbClr val="E423B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8" name="Freeform 59"/>
          <p:cNvSpPr>
            <a:spLocks noEditPoints="1"/>
          </p:cNvSpPr>
          <p:nvPr/>
        </p:nvSpPr>
        <p:spPr bwMode="auto">
          <a:xfrm>
            <a:off x="1239488" y="3806408"/>
            <a:ext cx="633413" cy="676275"/>
          </a:xfrm>
          <a:custGeom>
            <a:avLst/>
            <a:gdLst>
              <a:gd name="T0" fmla="*/ 84 w 311"/>
              <a:gd name="T1" fmla="*/ 151 h 332"/>
              <a:gd name="T2" fmla="*/ 219 w 311"/>
              <a:gd name="T3" fmla="*/ 36 h 332"/>
              <a:gd name="T4" fmla="*/ 182 w 311"/>
              <a:gd name="T5" fmla="*/ 2 h 332"/>
              <a:gd name="T6" fmla="*/ 3 w 311"/>
              <a:gd name="T7" fmla="*/ 152 h 332"/>
              <a:gd name="T8" fmla="*/ 32 w 311"/>
              <a:gd name="T9" fmla="*/ 187 h 332"/>
              <a:gd name="T10" fmla="*/ 60 w 311"/>
              <a:gd name="T11" fmla="*/ 227 h 332"/>
              <a:gd name="T12" fmla="*/ 114 w 311"/>
              <a:gd name="T13" fmla="*/ 324 h 332"/>
              <a:gd name="T14" fmla="*/ 303 w 311"/>
              <a:gd name="T15" fmla="*/ 237 h 332"/>
              <a:gd name="T16" fmla="*/ 257 w 311"/>
              <a:gd name="T17" fmla="*/ 123 h 332"/>
              <a:gd name="T18" fmla="*/ 264 w 311"/>
              <a:gd name="T19" fmla="*/ 112 h 332"/>
              <a:gd name="T20" fmla="*/ 235 w 311"/>
              <a:gd name="T21" fmla="*/ 71 h 332"/>
              <a:gd name="T22" fmla="*/ 183 w 311"/>
              <a:gd name="T23" fmla="*/ 114 h 332"/>
              <a:gd name="T24" fmla="*/ 155 w 311"/>
              <a:gd name="T25" fmla="*/ 158 h 332"/>
              <a:gd name="T26" fmla="*/ 158 w 311"/>
              <a:gd name="T27" fmla="*/ 127 h 332"/>
              <a:gd name="T28" fmla="*/ 134 w 311"/>
              <a:gd name="T29" fmla="*/ 140 h 332"/>
              <a:gd name="T30" fmla="*/ 106 w 311"/>
              <a:gd name="T31" fmla="*/ 184 h 332"/>
              <a:gd name="T32" fmla="*/ 109 w 311"/>
              <a:gd name="T33" fmla="*/ 153 h 332"/>
              <a:gd name="T34" fmla="*/ 201 w 311"/>
              <a:gd name="T35" fmla="*/ 37 h 332"/>
              <a:gd name="T36" fmla="*/ 150 w 311"/>
              <a:gd name="T37" fmla="*/ 45 h 332"/>
              <a:gd name="T38" fmla="*/ 172 w 311"/>
              <a:gd name="T39" fmla="*/ 28 h 332"/>
              <a:gd name="T40" fmla="*/ 157 w 311"/>
              <a:gd name="T41" fmla="*/ 71 h 332"/>
              <a:gd name="T42" fmla="*/ 106 w 311"/>
              <a:gd name="T43" fmla="*/ 80 h 332"/>
              <a:gd name="T44" fmla="*/ 129 w 311"/>
              <a:gd name="T45" fmla="*/ 62 h 332"/>
              <a:gd name="T46" fmla="*/ 113 w 311"/>
              <a:gd name="T47" fmla="*/ 106 h 332"/>
              <a:gd name="T48" fmla="*/ 62 w 311"/>
              <a:gd name="T49" fmla="*/ 114 h 332"/>
              <a:gd name="T50" fmla="*/ 85 w 311"/>
              <a:gd name="T51" fmla="*/ 96 h 332"/>
              <a:gd name="T52" fmla="*/ 41 w 311"/>
              <a:gd name="T53" fmla="*/ 130 h 332"/>
              <a:gd name="T54" fmla="*/ 47 w 311"/>
              <a:gd name="T55" fmla="*/ 157 h 332"/>
              <a:gd name="T56" fmla="*/ 19 w 311"/>
              <a:gd name="T57" fmla="*/ 148 h 332"/>
              <a:gd name="T58" fmla="*/ 83 w 311"/>
              <a:gd name="T59" fmla="*/ 182 h 332"/>
              <a:gd name="T60" fmla="*/ 85 w 311"/>
              <a:gd name="T61" fmla="*/ 166 h 332"/>
              <a:gd name="T62" fmla="*/ 273 w 311"/>
              <a:gd name="T63" fmla="*/ 222 h 332"/>
              <a:gd name="T64" fmla="*/ 127 w 311"/>
              <a:gd name="T65" fmla="*/ 295 h 332"/>
              <a:gd name="T66" fmla="*/ 269 w 311"/>
              <a:gd name="T67" fmla="*/ 215 h 332"/>
              <a:gd name="T68" fmla="*/ 273 w 311"/>
              <a:gd name="T69" fmla="*/ 222 h 332"/>
              <a:gd name="T70" fmla="*/ 117 w 311"/>
              <a:gd name="T71" fmla="*/ 267 h 332"/>
              <a:gd name="T72" fmla="*/ 113 w 311"/>
              <a:gd name="T73" fmla="*/ 259 h 332"/>
              <a:gd name="T74" fmla="*/ 259 w 311"/>
              <a:gd name="T75" fmla="*/ 187 h 332"/>
              <a:gd name="T76" fmla="*/ 242 w 311"/>
              <a:gd name="T77" fmla="*/ 164 h 332"/>
              <a:gd name="T78" fmla="*/ 96 w 311"/>
              <a:gd name="T79" fmla="*/ 236 h 332"/>
              <a:gd name="T80" fmla="*/ 237 w 311"/>
              <a:gd name="T81" fmla="*/ 156 h 332"/>
              <a:gd name="T82" fmla="*/ 242 w 311"/>
              <a:gd name="T83" fmla="*/ 164 h 332"/>
              <a:gd name="T84" fmla="*/ 204 w 311"/>
              <a:gd name="T85" fmla="*/ 132 h 332"/>
              <a:gd name="T86" fmla="*/ 232 w 311"/>
              <a:gd name="T87" fmla="*/ 88 h 332"/>
              <a:gd name="T88" fmla="*/ 229 w 311"/>
              <a:gd name="T89" fmla="*/ 119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1" h="332">
                <a:moveTo>
                  <a:pt x="235" y="71"/>
                </a:moveTo>
                <a:cubicBezTo>
                  <a:pt x="84" y="151"/>
                  <a:pt x="84" y="151"/>
                  <a:pt x="84" y="151"/>
                </a:cubicBezTo>
                <a:cubicBezTo>
                  <a:pt x="218" y="46"/>
                  <a:pt x="218" y="46"/>
                  <a:pt x="218" y="46"/>
                </a:cubicBezTo>
                <a:cubicBezTo>
                  <a:pt x="220" y="44"/>
                  <a:pt x="221" y="40"/>
                  <a:pt x="219" y="36"/>
                </a:cubicBezTo>
                <a:cubicBezTo>
                  <a:pt x="192" y="3"/>
                  <a:pt x="192" y="3"/>
                  <a:pt x="192" y="3"/>
                </a:cubicBezTo>
                <a:cubicBezTo>
                  <a:pt x="190" y="0"/>
                  <a:pt x="186" y="0"/>
                  <a:pt x="182" y="2"/>
                </a:cubicBezTo>
                <a:cubicBezTo>
                  <a:pt x="4" y="142"/>
                  <a:pt x="4" y="142"/>
                  <a:pt x="4" y="142"/>
                </a:cubicBezTo>
                <a:cubicBezTo>
                  <a:pt x="1" y="145"/>
                  <a:pt x="0" y="149"/>
                  <a:pt x="3" y="152"/>
                </a:cubicBezTo>
                <a:cubicBezTo>
                  <a:pt x="29" y="186"/>
                  <a:pt x="29" y="186"/>
                  <a:pt x="29" y="186"/>
                </a:cubicBezTo>
                <a:cubicBezTo>
                  <a:pt x="30" y="187"/>
                  <a:pt x="31" y="187"/>
                  <a:pt x="32" y="187"/>
                </a:cubicBezTo>
                <a:cubicBezTo>
                  <a:pt x="51" y="224"/>
                  <a:pt x="51" y="224"/>
                  <a:pt x="51" y="224"/>
                </a:cubicBezTo>
                <a:cubicBezTo>
                  <a:pt x="53" y="228"/>
                  <a:pt x="57" y="229"/>
                  <a:pt x="60" y="227"/>
                </a:cubicBezTo>
                <a:cubicBezTo>
                  <a:pt x="62" y="226"/>
                  <a:pt x="62" y="226"/>
                  <a:pt x="62" y="226"/>
                </a:cubicBezTo>
                <a:cubicBezTo>
                  <a:pt x="114" y="324"/>
                  <a:pt x="114" y="324"/>
                  <a:pt x="114" y="324"/>
                </a:cubicBezTo>
                <a:cubicBezTo>
                  <a:pt x="117" y="330"/>
                  <a:pt x="124" y="332"/>
                  <a:pt x="130" y="329"/>
                </a:cubicBezTo>
                <a:cubicBezTo>
                  <a:pt x="303" y="237"/>
                  <a:pt x="303" y="237"/>
                  <a:pt x="303" y="237"/>
                </a:cubicBezTo>
                <a:cubicBezTo>
                  <a:pt x="309" y="234"/>
                  <a:pt x="311" y="227"/>
                  <a:pt x="308" y="221"/>
                </a:cubicBezTo>
                <a:cubicBezTo>
                  <a:pt x="257" y="123"/>
                  <a:pt x="257" y="123"/>
                  <a:pt x="257" y="123"/>
                </a:cubicBezTo>
                <a:cubicBezTo>
                  <a:pt x="261" y="121"/>
                  <a:pt x="261" y="121"/>
                  <a:pt x="261" y="121"/>
                </a:cubicBezTo>
                <a:cubicBezTo>
                  <a:pt x="265" y="119"/>
                  <a:pt x="266" y="115"/>
                  <a:pt x="264" y="112"/>
                </a:cubicBezTo>
                <a:cubicBezTo>
                  <a:pt x="244" y="74"/>
                  <a:pt x="244" y="74"/>
                  <a:pt x="244" y="74"/>
                </a:cubicBezTo>
                <a:cubicBezTo>
                  <a:pt x="242" y="71"/>
                  <a:pt x="238" y="69"/>
                  <a:pt x="235" y="71"/>
                </a:cubicBezTo>
                <a:close/>
                <a:moveTo>
                  <a:pt x="158" y="127"/>
                </a:moveTo>
                <a:cubicBezTo>
                  <a:pt x="183" y="114"/>
                  <a:pt x="183" y="114"/>
                  <a:pt x="183" y="114"/>
                </a:cubicBezTo>
                <a:cubicBezTo>
                  <a:pt x="180" y="145"/>
                  <a:pt x="180" y="145"/>
                  <a:pt x="180" y="145"/>
                </a:cubicBezTo>
                <a:cubicBezTo>
                  <a:pt x="155" y="158"/>
                  <a:pt x="155" y="158"/>
                  <a:pt x="155" y="158"/>
                </a:cubicBezTo>
                <a:cubicBezTo>
                  <a:pt x="158" y="127"/>
                  <a:pt x="158" y="127"/>
                  <a:pt x="158" y="127"/>
                </a:cubicBezTo>
                <a:cubicBezTo>
                  <a:pt x="158" y="127"/>
                  <a:pt x="158" y="127"/>
                  <a:pt x="158" y="127"/>
                </a:cubicBezTo>
                <a:close/>
                <a:moveTo>
                  <a:pt x="109" y="153"/>
                </a:moveTo>
                <a:cubicBezTo>
                  <a:pt x="134" y="140"/>
                  <a:pt x="134" y="140"/>
                  <a:pt x="134" y="140"/>
                </a:cubicBezTo>
                <a:cubicBezTo>
                  <a:pt x="131" y="171"/>
                  <a:pt x="131" y="171"/>
                  <a:pt x="131" y="171"/>
                </a:cubicBezTo>
                <a:cubicBezTo>
                  <a:pt x="106" y="184"/>
                  <a:pt x="106" y="184"/>
                  <a:pt x="106" y="184"/>
                </a:cubicBezTo>
                <a:cubicBezTo>
                  <a:pt x="109" y="153"/>
                  <a:pt x="109" y="153"/>
                  <a:pt x="109" y="153"/>
                </a:cubicBezTo>
                <a:cubicBezTo>
                  <a:pt x="109" y="153"/>
                  <a:pt x="109" y="153"/>
                  <a:pt x="109" y="153"/>
                </a:cubicBezTo>
                <a:close/>
                <a:moveTo>
                  <a:pt x="172" y="28"/>
                </a:moveTo>
                <a:cubicBezTo>
                  <a:pt x="201" y="37"/>
                  <a:pt x="201" y="37"/>
                  <a:pt x="201" y="37"/>
                </a:cubicBezTo>
                <a:cubicBezTo>
                  <a:pt x="178" y="55"/>
                  <a:pt x="178" y="55"/>
                  <a:pt x="178" y="55"/>
                </a:cubicBezTo>
                <a:cubicBezTo>
                  <a:pt x="150" y="45"/>
                  <a:pt x="150" y="45"/>
                  <a:pt x="150" y="45"/>
                </a:cubicBezTo>
                <a:cubicBezTo>
                  <a:pt x="172" y="28"/>
                  <a:pt x="172" y="28"/>
                  <a:pt x="172" y="28"/>
                </a:cubicBezTo>
                <a:cubicBezTo>
                  <a:pt x="172" y="28"/>
                  <a:pt x="172" y="28"/>
                  <a:pt x="172" y="28"/>
                </a:cubicBezTo>
                <a:close/>
                <a:moveTo>
                  <a:pt x="129" y="62"/>
                </a:moveTo>
                <a:cubicBezTo>
                  <a:pt x="157" y="71"/>
                  <a:pt x="157" y="71"/>
                  <a:pt x="157" y="71"/>
                </a:cubicBezTo>
                <a:cubicBezTo>
                  <a:pt x="135" y="89"/>
                  <a:pt x="135" y="89"/>
                  <a:pt x="135" y="89"/>
                </a:cubicBezTo>
                <a:cubicBezTo>
                  <a:pt x="106" y="80"/>
                  <a:pt x="106" y="80"/>
                  <a:pt x="106" y="80"/>
                </a:cubicBezTo>
                <a:cubicBezTo>
                  <a:pt x="129" y="62"/>
                  <a:pt x="129" y="62"/>
                  <a:pt x="129" y="62"/>
                </a:cubicBezTo>
                <a:cubicBezTo>
                  <a:pt x="129" y="62"/>
                  <a:pt x="129" y="62"/>
                  <a:pt x="129" y="62"/>
                </a:cubicBezTo>
                <a:close/>
                <a:moveTo>
                  <a:pt x="85" y="96"/>
                </a:moveTo>
                <a:cubicBezTo>
                  <a:pt x="113" y="106"/>
                  <a:pt x="113" y="106"/>
                  <a:pt x="113" y="106"/>
                </a:cubicBezTo>
                <a:cubicBezTo>
                  <a:pt x="91" y="123"/>
                  <a:pt x="91" y="123"/>
                  <a:pt x="91" y="123"/>
                </a:cubicBezTo>
                <a:cubicBezTo>
                  <a:pt x="62" y="114"/>
                  <a:pt x="62" y="114"/>
                  <a:pt x="62" y="114"/>
                </a:cubicBezTo>
                <a:cubicBezTo>
                  <a:pt x="85" y="96"/>
                  <a:pt x="85" y="96"/>
                  <a:pt x="85" y="96"/>
                </a:cubicBezTo>
                <a:cubicBezTo>
                  <a:pt x="85" y="96"/>
                  <a:pt x="85" y="96"/>
                  <a:pt x="85" y="96"/>
                </a:cubicBezTo>
                <a:close/>
                <a:moveTo>
                  <a:pt x="19" y="148"/>
                </a:moveTo>
                <a:cubicBezTo>
                  <a:pt x="41" y="130"/>
                  <a:pt x="41" y="130"/>
                  <a:pt x="41" y="130"/>
                </a:cubicBezTo>
                <a:cubicBezTo>
                  <a:pt x="70" y="140"/>
                  <a:pt x="70" y="140"/>
                  <a:pt x="70" y="140"/>
                </a:cubicBezTo>
                <a:cubicBezTo>
                  <a:pt x="47" y="157"/>
                  <a:pt x="47" y="157"/>
                  <a:pt x="47" y="157"/>
                </a:cubicBezTo>
                <a:cubicBezTo>
                  <a:pt x="19" y="148"/>
                  <a:pt x="19" y="148"/>
                  <a:pt x="19" y="148"/>
                </a:cubicBezTo>
                <a:cubicBezTo>
                  <a:pt x="19" y="148"/>
                  <a:pt x="19" y="148"/>
                  <a:pt x="19" y="148"/>
                </a:cubicBezTo>
                <a:close/>
                <a:moveTo>
                  <a:pt x="85" y="166"/>
                </a:moveTo>
                <a:cubicBezTo>
                  <a:pt x="83" y="182"/>
                  <a:pt x="83" y="182"/>
                  <a:pt x="83" y="182"/>
                </a:cubicBezTo>
                <a:cubicBezTo>
                  <a:pt x="65" y="177"/>
                  <a:pt x="65" y="177"/>
                  <a:pt x="65" y="177"/>
                </a:cubicBezTo>
                <a:cubicBezTo>
                  <a:pt x="85" y="166"/>
                  <a:pt x="85" y="166"/>
                  <a:pt x="85" y="166"/>
                </a:cubicBezTo>
                <a:cubicBezTo>
                  <a:pt x="85" y="166"/>
                  <a:pt x="85" y="166"/>
                  <a:pt x="85" y="166"/>
                </a:cubicBezTo>
                <a:close/>
                <a:moveTo>
                  <a:pt x="273" y="222"/>
                </a:moveTo>
                <a:cubicBezTo>
                  <a:pt x="133" y="296"/>
                  <a:pt x="133" y="296"/>
                  <a:pt x="133" y="296"/>
                </a:cubicBezTo>
                <a:cubicBezTo>
                  <a:pt x="131" y="297"/>
                  <a:pt x="128" y="297"/>
                  <a:pt x="127" y="295"/>
                </a:cubicBezTo>
                <a:cubicBezTo>
                  <a:pt x="126" y="292"/>
                  <a:pt x="127" y="290"/>
                  <a:pt x="129" y="289"/>
                </a:cubicBezTo>
                <a:cubicBezTo>
                  <a:pt x="269" y="215"/>
                  <a:pt x="269" y="215"/>
                  <a:pt x="269" y="215"/>
                </a:cubicBezTo>
                <a:cubicBezTo>
                  <a:pt x="271" y="213"/>
                  <a:pt x="274" y="214"/>
                  <a:pt x="275" y="217"/>
                </a:cubicBezTo>
                <a:cubicBezTo>
                  <a:pt x="276" y="218"/>
                  <a:pt x="275" y="221"/>
                  <a:pt x="273" y="222"/>
                </a:cubicBezTo>
                <a:close/>
                <a:moveTo>
                  <a:pt x="257" y="193"/>
                </a:moveTo>
                <a:cubicBezTo>
                  <a:pt x="117" y="267"/>
                  <a:pt x="117" y="267"/>
                  <a:pt x="117" y="267"/>
                </a:cubicBezTo>
                <a:cubicBezTo>
                  <a:pt x="116" y="268"/>
                  <a:pt x="113" y="268"/>
                  <a:pt x="112" y="265"/>
                </a:cubicBezTo>
                <a:cubicBezTo>
                  <a:pt x="110" y="263"/>
                  <a:pt x="111" y="260"/>
                  <a:pt x="113" y="259"/>
                </a:cubicBezTo>
                <a:cubicBezTo>
                  <a:pt x="253" y="185"/>
                  <a:pt x="253" y="185"/>
                  <a:pt x="253" y="185"/>
                </a:cubicBezTo>
                <a:cubicBezTo>
                  <a:pt x="255" y="184"/>
                  <a:pt x="258" y="184"/>
                  <a:pt x="259" y="187"/>
                </a:cubicBezTo>
                <a:cubicBezTo>
                  <a:pt x="261" y="189"/>
                  <a:pt x="260" y="192"/>
                  <a:pt x="257" y="193"/>
                </a:cubicBezTo>
                <a:close/>
                <a:moveTo>
                  <a:pt x="242" y="164"/>
                </a:moveTo>
                <a:cubicBezTo>
                  <a:pt x="102" y="238"/>
                  <a:pt x="102" y="238"/>
                  <a:pt x="102" y="238"/>
                </a:cubicBezTo>
                <a:cubicBezTo>
                  <a:pt x="100" y="239"/>
                  <a:pt x="97" y="238"/>
                  <a:pt x="96" y="236"/>
                </a:cubicBezTo>
                <a:cubicBezTo>
                  <a:pt x="95" y="234"/>
                  <a:pt x="96" y="231"/>
                  <a:pt x="98" y="230"/>
                </a:cubicBezTo>
                <a:cubicBezTo>
                  <a:pt x="237" y="156"/>
                  <a:pt x="237" y="156"/>
                  <a:pt x="237" y="156"/>
                </a:cubicBezTo>
                <a:cubicBezTo>
                  <a:pt x="240" y="155"/>
                  <a:pt x="243" y="155"/>
                  <a:pt x="244" y="158"/>
                </a:cubicBezTo>
                <a:cubicBezTo>
                  <a:pt x="245" y="160"/>
                  <a:pt x="244" y="162"/>
                  <a:pt x="242" y="164"/>
                </a:cubicBezTo>
                <a:close/>
                <a:moveTo>
                  <a:pt x="229" y="119"/>
                </a:moveTo>
                <a:cubicBezTo>
                  <a:pt x="204" y="132"/>
                  <a:pt x="204" y="132"/>
                  <a:pt x="204" y="132"/>
                </a:cubicBezTo>
                <a:cubicBezTo>
                  <a:pt x="207" y="101"/>
                  <a:pt x="207" y="101"/>
                  <a:pt x="207" y="101"/>
                </a:cubicBezTo>
                <a:cubicBezTo>
                  <a:pt x="232" y="88"/>
                  <a:pt x="232" y="88"/>
                  <a:pt x="232" y="88"/>
                </a:cubicBezTo>
                <a:cubicBezTo>
                  <a:pt x="229" y="119"/>
                  <a:pt x="229" y="119"/>
                  <a:pt x="229" y="119"/>
                </a:cubicBezTo>
                <a:cubicBezTo>
                  <a:pt x="229" y="119"/>
                  <a:pt x="229" y="119"/>
                  <a:pt x="229" y="119"/>
                </a:cubicBez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39" name="Group 38"/>
          <p:cNvGrpSpPr/>
          <p:nvPr/>
        </p:nvGrpSpPr>
        <p:grpSpPr>
          <a:xfrm>
            <a:off x="888666" y="1000808"/>
            <a:ext cx="684213" cy="490538"/>
            <a:chOff x="4514850" y="4175125"/>
            <a:chExt cx="684213" cy="490538"/>
          </a:xfrm>
        </p:grpSpPr>
        <p:sp>
          <p:nvSpPr>
            <p:cNvPr id="40" name="Freeform 60"/>
            <p:cNvSpPr>
              <a:spLocks/>
            </p:cNvSpPr>
            <p:nvPr/>
          </p:nvSpPr>
          <p:spPr bwMode="auto">
            <a:xfrm>
              <a:off x="4541837" y="4221162"/>
              <a:ext cx="228600" cy="230188"/>
            </a:xfrm>
            <a:custGeom>
              <a:avLst/>
              <a:gdLst>
                <a:gd name="T0" fmla="*/ 49 w 112"/>
                <a:gd name="T1" fmla="*/ 109 h 113"/>
                <a:gd name="T2" fmla="*/ 4 w 112"/>
                <a:gd name="T3" fmla="*/ 49 h 113"/>
                <a:gd name="T4" fmla="*/ 63 w 112"/>
                <a:gd name="T5" fmla="*/ 4 h 113"/>
                <a:gd name="T6" fmla="*/ 108 w 112"/>
                <a:gd name="T7" fmla="*/ 63 h 113"/>
                <a:gd name="T8" fmla="*/ 49 w 112"/>
                <a:gd name="T9" fmla="*/ 109 h 113"/>
              </a:gdLst>
              <a:ahLst/>
              <a:cxnLst>
                <a:cxn ang="0">
                  <a:pos x="T0" y="T1"/>
                </a:cxn>
                <a:cxn ang="0">
                  <a:pos x="T2" y="T3"/>
                </a:cxn>
                <a:cxn ang="0">
                  <a:pos x="T4" y="T5"/>
                </a:cxn>
                <a:cxn ang="0">
                  <a:pos x="T6" y="T7"/>
                </a:cxn>
                <a:cxn ang="0">
                  <a:pos x="T8" y="T9"/>
                </a:cxn>
              </a:cxnLst>
              <a:rect l="0" t="0" r="r" b="b"/>
              <a:pathLst>
                <a:path w="112" h="113">
                  <a:moveTo>
                    <a:pt x="49" y="109"/>
                  </a:moveTo>
                  <a:cubicBezTo>
                    <a:pt x="20" y="105"/>
                    <a:pt x="0" y="78"/>
                    <a:pt x="4" y="49"/>
                  </a:cubicBezTo>
                  <a:cubicBezTo>
                    <a:pt x="8" y="20"/>
                    <a:pt x="35" y="0"/>
                    <a:pt x="63" y="4"/>
                  </a:cubicBezTo>
                  <a:cubicBezTo>
                    <a:pt x="92" y="8"/>
                    <a:pt x="112" y="34"/>
                    <a:pt x="108" y="63"/>
                  </a:cubicBezTo>
                  <a:cubicBezTo>
                    <a:pt x="104" y="92"/>
                    <a:pt x="78" y="113"/>
                    <a:pt x="49" y="109"/>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1" name="Freeform 61"/>
            <p:cNvSpPr>
              <a:spLocks/>
            </p:cNvSpPr>
            <p:nvPr/>
          </p:nvSpPr>
          <p:spPr bwMode="auto">
            <a:xfrm>
              <a:off x="4514850" y="4435475"/>
              <a:ext cx="227013" cy="230188"/>
            </a:xfrm>
            <a:custGeom>
              <a:avLst/>
              <a:gdLst>
                <a:gd name="T0" fmla="*/ 49 w 112"/>
                <a:gd name="T1" fmla="*/ 109 h 113"/>
                <a:gd name="T2" fmla="*/ 4 w 112"/>
                <a:gd name="T3" fmla="*/ 49 h 113"/>
                <a:gd name="T4" fmla="*/ 63 w 112"/>
                <a:gd name="T5" fmla="*/ 4 h 113"/>
                <a:gd name="T6" fmla="*/ 108 w 112"/>
                <a:gd name="T7" fmla="*/ 64 h 113"/>
                <a:gd name="T8" fmla="*/ 49 w 112"/>
                <a:gd name="T9" fmla="*/ 109 h 113"/>
              </a:gdLst>
              <a:ahLst/>
              <a:cxnLst>
                <a:cxn ang="0">
                  <a:pos x="T0" y="T1"/>
                </a:cxn>
                <a:cxn ang="0">
                  <a:pos x="T2" y="T3"/>
                </a:cxn>
                <a:cxn ang="0">
                  <a:pos x="T4" y="T5"/>
                </a:cxn>
                <a:cxn ang="0">
                  <a:pos x="T6" y="T7"/>
                </a:cxn>
                <a:cxn ang="0">
                  <a:pos x="T8" y="T9"/>
                </a:cxn>
              </a:cxnLst>
              <a:rect l="0" t="0" r="r" b="b"/>
              <a:pathLst>
                <a:path w="112" h="113">
                  <a:moveTo>
                    <a:pt x="49" y="109"/>
                  </a:moveTo>
                  <a:cubicBezTo>
                    <a:pt x="20" y="105"/>
                    <a:pt x="0" y="79"/>
                    <a:pt x="4" y="49"/>
                  </a:cubicBezTo>
                  <a:cubicBezTo>
                    <a:pt x="8" y="20"/>
                    <a:pt x="34" y="0"/>
                    <a:pt x="63" y="4"/>
                  </a:cubicBezTo>
                  <a:cubicBezTo>
                    <a:pt x="92" y="8"/>
                    <a:pt x="112" y="35"/>
                    <a:pt x="108" y="64"/>
                  </a:cubicBezTo>
                  <a:cubicBezTo>
                    <a:pt x="104" y="93"/>
                    <a:pt x="77" y="113"/>
                    <a:pt x="49" y="109"/>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2" name="Freeform 62"/>
            <p:cNvSpPr>
              <a:spLocks/>
            </p:cNvSpPr>
            <p:nvPr/>
          </p:nvSpPr>
          <p:spPr bwMode="auto">
            <a:xfrm>
              <a:off x="4757737" y="4175125"/>
              <a:ext cx="179388" cy="160338"/>
            </a:xfrm>
            <a:custGeom>
              <a:avLst/>
              <a:gdLst>
                <a:gd name="T0" fmla="*/ 0 w 113"/>
                <a:gd name="T1" fmla="*/ 0 h 101"/>
                <a:gd name="T2" fmla="*/ 113 w 113"/>
                <a:gd name="T3" fmla="*/ 15 h 101"/>
                <a:gd name="T4" fmla="*/ 72 w 113"/>
                <a:gd name="T5" fmla="*/ 101 h 101"/>
                <a:gd name="T6" fmla="*/ 21 w 113"/>
                <a:gd name="T7" fmla="*/ 95 h 101"/>
                <a:gd name="T8" fmla="*/ 0 w 113"/>
                <a:gd name="T9" fmla="*/ 0 h 101"/>
                <a:gd name="T10" fmla="*/ 0 w 113"/>
                <a:gd name="T11" fmla="*/ 0 h 101"/>
                <a:gd name="T12" fmla="*/ 0 w 113"/>
                <a:gd name="T13" fmla="*/ 0 h 101"/>
              </a:gdLst>
              <a:ahLst/>
              <a:cxnLst>
                <a:cxn ang="0">
                  <a:pos x="T0" y="T1"/>
                </a:cxn>
                <a:cxn ang="0">
                  <a:pos x="T2" y="T3"/>
                </a:cxn>
                <a:cxn ang="0">
                  <a:pos x="T4" y="T5"/>
                </a:cxn>
                <a:cxn ang="0">
                  <a:pos x="T6" y="T7"/>
                </a:cxn>
                <a:cxn ang="0">
                  <a:pos x="T8" y="T9"/>
                </a:cxn>
                <a:cxn ang="0">
                  <a:pos x="T10" y="T11"/>
                </a:cxn>
                <a:cxn ang="0">
                  <a:pos x="T12" y="T13"/>
                </a:cxn>
              </a:cxnLst>
              <a:rect l="0" t="0" r="r" b="b"/>
              <a:pathLst>
                <a:path w="113" h="101">
                  <a:moveTo>
                    <a:pt x="0" y="0"/>
                  </a:moveTo>
                  <a:lnTo>
                    <a:pt x="113" y="15"/>
                  </a:lnTo>
                  <a:lnTo>
                    <a:pt x="72" y="101"/>
                  </a:lnTo>
                  <a:lnTo>
                    <a:pt x="21" y="95"/>
                  </a:lnTo>
                  <a:lnTo>
                    <a:pt x="0" y="0"/>
                  </a:lnTo>
                  <a:lnTo>
                    <a:pt x="0" y="0"/>
                  </a:lnTo>
                  <a:lnTo>
                    <a:pt x="0" y="0"/>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3" name="Freeform 63"/>
            <p:cNvSpPr>
              <a:spLocks/>
            </p:cNvSpPr>
            <p:nvPr/>
          </p:nvSpPr>
          <p:spPr bwMode="auto">
            <a:xfrm>
              <a:off x="4884737" y="4416425"/>
              <a:ext cx="130175" cy="123825"/>
            </a:xfrm>
            <a:custGeom>
              <a:avLst/>
              <a:gdLst>
                <a:gd name="T0" fmla="*/ 0 w 82"/>
                <a:gd name="T1" fmla="*/ 68 h 78"/>
                <a:gd name="T2" fmla="*/ 10 w 82"/>
                <a:gd name="T3" fmla="*/ 0 h 78"/>
                <a:gd name="T4" fmla="*/ 82 w 82"/>
                <a:gd name="T5" fmla="*/ 11 h 78"/>
                <a:gd name="T6" fmla="*/ 73 w 82"/>
                <a:gd name="T7" fmla="*/ 78 h 78"/>
                <a:gd name="T8" fmla="*/ 0 w 82"/>
                <a:gd name="T9" fmla="*/ 68 h 78"/>
                <a:gd name="T10" fmla="*/ 0 w 82"/>
                <a:gd name="T11" fmla="*/ 68 h 78"/>
              </a:gdLst>
              <a:ahLst/>
              <a:cxnLst>
                <a:cxn ang="0">
                  <a:pos x="T0" y="T1"/>
                </a:cxn>
                <a:cxn ang="0">
                  <a:pos x="T2" y="T3"/>
                </a:cxn>
                <a:cxn ang="0">
                  <a:pos x="T4" y="T5"/>
                </a:cxn>
                <a:cxn ang="0">
                  <a:pos x="T6" y="T7"/>
                </a:cxn>
                <a:cxn ang="0">
                  <a:pos x="T8" y="T9"/>
                </a:cxn>
                <a:cxn ang="0">
                  <a:pos x="T10" y="T11"/>
                </a:cxn>
              </a:cxnLst>
              <a:rect l="0" t="0" r="r" b="b"/>
              <a:pathLst>
                <a:path w="82" h="78">
                  <a:moveTo>
                    <a:pt x="0" y="68"/>
                  </a:moveTo>
                  <a:lnTo>
                    <a:pt x="10" y="0"/>
                  </a:lnTo>
                  <a:lnTo>
                    <a:pt x="82" y="11"/>
                  </a:lnTo>
                  <a:lnTo>
                    <a:pt x="73" y="78"/>
                  </a:lnTo>
                  <a:lnTo>
                    <a:pt x="0" y="68"/>
                  </a:lnTo>
                  <a:lnTo>
                    <a:pt x="0" y="68"/>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4" name="Freeform 64"/>
            <p:cNvSpPr>
              <a:spLocks/>
            </p:cNvSpPr>
            <p:nvPr/>
          </p:nvSpPr>
          <p:spPr bwMode="auto">
            <a:xfrm>
              <a:off x="4997450" y="4462462"/>
              <a:ext cx="198438" cy="73025"/>
            </a:xfrm>
            <a:custGeom>
              <a:avLst/>
              <a:gdLst>
                <a:gd name="T0" fmla="*/ 0 w 125"/>
                <a:gd name="T1" fmla="*/ 29 h 46"/>
                <a:gd name="T2" fmla="*/ 4 w 125"/>
                <a:gd name="T3" fmla="*/ 0 h 46"/>
                <a:gd name="T4" fmla="*/ 125 w 125"/>
                <a:gd name="T5" fmla="*/ 16 h 46"/>
                <a:gd name="T6" fmla="*/ 121 w 125"/>
                <a:gd name="T7" fmla="*/ 46 h 46"/>
                <a:gd name="T8" fmla="*/ 0 w 125"/>
                <a:gd name="T9" fmla="*/ 29 h 46"/>
                <a:gd name="T10" fmla="*/ 0 w 125"/>
                <a:gd name="T11" fmla="*/ 29 h 46"/>
              </a:gdLst>
              <a:ahLst/>
              <a:cxnLst>
                <a:cxn ang="0">
                  <a:pos x="T0" y="T1"/>
                </a:cxn>
                <a:cxn ang="0">
                  <a:pos x="T2" y="T3"/>
                </a:cxn>
                <a:cxn ang="0">
                  <a:pos x="T4" y="T5"/>
                </a:cxn>
                <a:cxn ang="0">
                  <a:pos x="T6" y="T7"/>
                </a:cxn>
                <a:cxn ang="0">
                  <a:pos x="T8" y="T9"/>
                </a:cxn>
                <a:cxn ang="0">
                  <a:pos x="T10" y="T11"/>
                </a:cxn>
              </a:cxnLst>
              <a:rect l="0" t="0" r="r" b="b"/>
              <a:pathLst>
                <a:path w="125" h="46">
                  <a:moveTo>
                    <a:pt x="0" y="29"/>
                  </a:moveTo>
                  <a:lnTo>
                    <a:pt x="4" y="0"/>
                  </a:lnTo>
                  <a:lnTo>
                    <a:pt x="125" y="16"/>
                  </a:lnTo>
                  <a:lnTo>
                    <a:pt x="121" y="46"/>
                  </a:lnTo>
                  <a:lnTo>
                    <a:pt x="0" y="29"/>
                  </a:lnTo>
                  <a:lnTo>
                    <a:pt x="0" y="29"/>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5" name="Freeform 65"/>
            <p:cNvSpPr>
              <a:spLocks/>
            </p:cNvSpPr>
            <p:nvPr/>
          </p:nvSpPr>
          <p:spPr bwMode="auto">
            <a:xfrm>
              <a:off x="4960937" y="4510087"/>
              <a:ext cx="209550" cy="128588"/>
            </a:xfrm>
            <a:custGeom>
              <a:avLst/>
              <a:gdLst>
                <a:gd name="T0" fmla="*/ 118 w 132"/>
                <a:gd name="T1" fmla="*/ 81 h 81"/>
                <a:gd name="T2" fmla="*/ 0 w 132"/>
                <a:gd name="T3" fmla="*/ 12 h 81"/>
                <a:gd name="T4" fmla="*/ 27 w 132"/>
                <a:gd name="T5" fmla="*/ 0 h 81"/>
                <a:gd name="T6" fmla="*/ 132 w 132"/>
                <a:gd name="T7" fmla="*/ 67 h 81"/>
                <a:gd name="T8" fmla="*/ 118 w 132"/>
                <a:gd name="T9" fmla="*/ 81 h 81"/>
                <a:gd name="T10" fmla="*/ 118 w 132"/>
                <a:gd name="T11" fmla="*/ 81 h 81"/>
                <a:gd name="T12" fmla="*/ 118 w 132"/>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132" h="81">
                  <a:moveTo>
                    <a:pt x="118" y="81"/>
                  </a:moveTo>
                  <a:lnTo>
                    <a:pt x="0" y="12"/>
                  </a:lnTo>
                  <a:lnTo>
                    <a:pt x="27" y="0"/>
                  </a:lnTo>
                  <a:lnTo>
                    <a:pt x="132" y="67"/>
                  </a:lnTo>
                  <a:lnTo>
                    <a:pt x="118" y="81"/>
                  </a:lnTo>
                  <a:lnTo>
                    <a:pt x="118" y="81"/>
                  </a:lnTo>
                  <a:lnTo>
                    <a:pt x="118" y="81"/>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6" name="Freeform 66"/>
            <p:cNvSpPr>
              <a:spLocks/>
            </p:cNvSpPr>
            <p:nvPr/>
          </p:nvSpPr>
          <p:spPr bwMode="auto">
            <a:xfrm>
              <a:off x="4975225" y="4378325"/>
              <a:ext cx="223838" cy="85725"/>
            </a:xfrm>
            <a:custGeom>
              <a:avLst/>
              <a:gdLst>
                <a:gd name="T0" fmla="*/ 131 w 141"/>
                <a:gd name="T1" fmla="*/ 0 h 54"/>
                <a:gd name="T2" fmla="*/ 0 w 141"/>
                <a:gd name="T3" fmla="*/ 36 h 54"/>
                <a:gd name="T4" fmla="*/ 22 w 141"/>
                <a:gd name="T5" fmla="*/ 54 h 54"/>
                <a:gd name="T6" fmla="*/ 141 w 141"/>
                <a:gd name="T7" fmla="*/ 18 h 54"/>
                <a:gd name="T8" fmla="*/ 131 w 141"/>
                <a:gd name="T9" fmla="*/ 0 h 54"/>
                <a:gd name="T10" fmla="*/ 131 w 141"/>
                <a:gd name="T11" fmla="*/ 0 h 54"/>
                <a:gd name="T12" fmla="*/ 131 w 141"/>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41" h="54">
                  <a:moveTo>
                    <a:pt x="131" y="0"/>
                  </a:moveTo>
                  <a:lnTo>
                    <a:pt x="0" y="36"/>
                  </a:lnTo>
                  <a:lnTo>
                    <a:pt x="22" y="54"/>
                  </a:lnTo>
                  <a:lnTo>
                    <a:pt x="141" y="18"/>
                  </a:lnTo>
                  <a:lnTo>
                    <a:pt x="131" y="0"/>
                  </a:lnTo>
                  <a:lnTo>
                    <a:pt x="131" y="0"/>
                  </a:lnTo>
                  <a:lnTo>
                    <a:pt x="131" y="0"/>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7" name="Freeform 67"/>
            <p:cNvSpPr>
              <a:spLocks noEditPoints="1"/>
            </p:cNvSpPr>
            <p:nvPr/>
          </p:nvSpPr>
          <p:spPr bwMode="auto">
            <a:xfrm>
              <a:off x="4718050" y="4300537"/>
              <a:ext cx="200025" cy="336550"/>
            </a:xfrm>
            <a:custGeom>
              <a:avLst/>
              <a:gdLst>
                <a:gd name="T0" fmla="*/ 0 w 126"/>
                <a:gd name="T1" fmla="*/ 199 h 212"/>
                <a:gd name="T2" fmla="*/ 100 w 126"/>
                <a:gd name="T3" fmla="*/ 212 h 212"/>
                <a:gd name="T4" fmla="*/ 126 w 126"/>
                <a:gd name="T5" fmla="*/ 14 h 212"/>
                <a:gd name="T6" fmla="*/ 52 w 126"/>
                <a:gd name="T7" fmla="*/ 4 h 212"/>
                <a:gd name="T8" fmla="*/ 27 w 126"/>
                <a:gd name="T9" fmla="*/ 0 h 212"/>
                <a:gd name="T10" fmla="*/ 0 w 126"/>
                <a:gd name="T11" fmla="*/ 199 h 212"/>
                <a:gd name="T12" fmla="*/ 0 w 126"/>
                <a:gd name="T13" fmla="*/ 199 h 212"/>
                <a:gd name="T14" fmla="*/ 0 w 126"/>
                <a:gd name="T15" fmla="*/ 199 h 212"/>
                <a:gd name="T16" fmla="*/ 111 w 126"/>
                <a:gd name="T17" fmla="*/ 25 h 212"/>
                <a:gd name="T18" fmla="*/ 110 w 126"/>
                <a:gd name="T19" fmla="*/ 37 h 212"/>
                <a:gd name="T20" fmla="*/ 34 w 126"/>
                <a:gd name="T21" fmla="*/ 27 h 212"/>
                <a:gd name="T22" fmla="*/ 37 w 126"/>
                <a:gd name="T23" fmla="*/ 14 h 212"/>
                <a:gd name="T24" fmla="*/ 111 w 126"/>
                <a:gd name="T25" fmla="*/ 25 h 212"/>
                <a:gd name="T26" fmla="*/ 111 w 126"/>
                <a:gd name="T27" fmla="*/ 25 h 212"/>
                <a:gd name="T28" fmla="*/ 111 w 126"/>
                <a:gd name="T29" fmla="*/ 25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212">
                  <a:moveTo>
                    <a:pt x="0" y="199"/>
                  </a:moveTo>
                  <a:lnTo>
                    <a:pt x="100" y="212"/>
                  </a:lnTo>
                  <a:lnTo>
                    <a:pt x="126" y="14"/>
                  </a:lnTo>
                  <a:lnTo>
                    <a:pt x="52" y="4"/>
                  </a:lnTo>
                  <a:lnTo>
                    <a:pt x="27" y="0"/>
                  </a:lnTo>
                  <a:lnTo>
                    <a:pt x="0" y="199"/>
                  </a:lnTo>
                  <a:lnTo>
                    <a:pt x="0" y="199"/>
                  </a:lnTo>
                  <a:lnTo>
                    <a:pt x="0" y="199"/>
                  </a:lnTo>
                  <a:close/>
                  <a:moveTo>
                    <a:pt x="111" y="25"/>
                  </a:moveTo>
                  <a:lnTo>
                    <a:pt x="110" y="37"/>
                  </a:lnTo>
                  <a:lnTo>
                    <a:pt x="34" y="27"/>
                  </a:lnTo>
                  <a:lnTo>
                    <a:pt x="37" y="14"/>
                  </a:lnTo>
                  <a:lnTo>
                    <a:pt x="111" y="25"/>
                  </a:lnTo>
                  <a:lnTo>
                    <a:pt x="111" y="25"/>
                  </a:lnTo>
                  <a:lnTo>
                    <a:pt x="111" y="25"/>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48" name="Freeform 69"/>
          <p:cNvSpPr>
            <a:spLocks/>
          </p:cNvSpPr>
          <p:nvPr/>
        </p:nvSpPr>
        <p:spPr bwMode="auto">
          <a:xfrm>
            <a:off x="1649138" y="4482683"/>
            <a:ext cx="528638" cy="527050"/>
          </a:xfrm>
          <a:custGeom>
            <a:avLst/>
            <a:gdLst>
              <a:gd name="T0" fmla="*/ 0 w 333"/>
              <a:gd name="T1" fmla="*/ 236 h 332"/>
              <a:gd name="T2" fmla="*/ 71 w 333"/>
              <a:gd name="T3" fmla="*/ 142 h 332"/>
              <a:gd name="T4" fmla="*/ 34 w 333"/>
              <a:gd name="T5" fmla="*/ 31 h 332"/>
              <a:gd name="T6" fmla="*/ 144 w 333"/>
              <a:gd name="T7" fmla="*/ 69 h 332"/>
              <a:gd name="T8" fmla="*/ 239 w 333"/>
              <a:gd name="T9" fmla="*/ 0 h 332"/>
              <a:gd name="T10" fmla="*/ 237 w 333"/>
              <a:gd name="T11" fmla="*/ 118 h 332"/>
              <a:gd name="T12" fmla="*/ 333 w 333"/>
              <a:gd name="T13" fmla="*/ 186 h 332"/>
              <a:gd name="T14" fmla="*/ 220 w 333"/>
              <a:gd name="T15" fmla="*/ 220 h 332"/>
              <a:gd name="T16" fmla="*/ 184 w 333"/>
              <a:gd name="T17" fmla="*/ 332 h 332"/>
              <a:gd name="T18" fmla="*/ 118 w 333"/>
              <a:gd name="T19" fmla="*/ 236 h 332"/>
              <a:gd name="T20" fmla="*/ 0 w 333"/>
              <a:gd name="T21" fmla="*/ 236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3" h="332">
                <a:moveTo>
                  <a:pt x="0" y="236"/>
                </a:moveTo>
                <a:lnTo>
                  <a:pt x="71" y="142"/>
                </a:lnTo>
                <a:lnTo>
                  <a:pt x="34" y="31"/>
                </a:lnTo>
                <a:lnTo>
                  <a:pt x="144" y="69"/>
                </a:lnTo>
                <a:lnTo>
                  <a:pt x="239" y="0"/>
                </a:lnTo>
                <a:lnTo>
                  <a:pt x="237" y="118"/>
                </a:lnTo>
                <a:lnTo>
                  <a:pt x="333" y="186"/>
                </a:lnTo>
                <a:lnTo>
                  <a:pt x="220" y="220"/>
                </a:lnTo>
                <a:lnTo>
                  <a:pt x="184" y="332"/>
                </a:lnTo>
                <a:lnTo>
                  <a:pt x="118" y="236"/>
                </a:lnTo>
                <a:lnTo>
                  <a:pt x="0" y="236"/>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9" name="Freeform 12"/>
          <p:cNvSpPr>
            <a:spLocks noEditPoints="1"/>
          </p:cNvSpPr>
          <p:nvPr/>
        </p:nvSpPr>
        <p:spPr bwMode="auto">
          <a:xfrm>
            <a:off x="-376219" y="2298482"/>
            <a:ext cx="955675" cy="1027113"/>
          </a:xfrm>
          <a:custGeom>
            <a:avLst/>
            <a:gdLst>
              <a:gd name="T0" fmla="*/ 358 w 472"/>
              <a:gd name="T1" fmla="*/ 269 h 507"/>
              <a:gd name="T2" fmla="*/ 379 w 472"/>
              <a:gd name="T3" fmla="*/ 319 h 507"/>
              <a:gd name="T4" fmla="*/ 389 w 472"/>
              <a:gd name="T5" fmla="*/ 340 h 507"/>
              <a:gd name="T6" fmla="*/ 363 w 472"/>
              <a:gd name="T7" fmla="*/ 347 h 507"/>
              <a:gd name="T8" fmla="*/ 393 w 472"/>
              <a:gd name="T9" fmla="*/ 369 h 507"/>
              <a:gd name="T10" fmla="*/ 401 w 472"/>
              <a:gd name="T11" fmla="*/ 353 h 507"/>
              <a:gd name="T12" fmla="*/ 377 w 472"/>
              <a:gd name="T13" fmla="*/ 302 h 507"/>
              <a:gd name="T14" fmla="*/ 368 w 472"/>
              <a:gd name="T15" fmla="*/ 283 h 507"/>
              <a:gd name="T16" fmla="*/ 391 w 472"/>
              <a:gd name="T17" fmla="*/ 272 h 507"/>
              <a:gd name="T18" fmla="*/ 365 w 472"/>
              <a:gd name="T19" fmla="*/ 254 h 507"/>
              <a:gd name="T20" fmla="*/ 151 w 472"/>
              <a:gd name="T21" fmla="*/ 330 h 507"/>
              <a:gd name="T22" fmla="*/ 142 w 472"/>
              <a:gd name="T23" fmla="*/ 375 h 507"/>
              <a:gd name="T24" fmla="*/ 196 w 472"/>
              <a:gd name="T25" fmla="*/ 397 h 507"/>
              <a:gd name="T26" fmla="*/ 174 w 472"/>
              <a:gd name="T27" fmla="*/ 409 h 507"/>
              <a:gd name="T28" fmla="*/ 185 w 472"/>
              <a:gd name="T29" fmla="*/ 430 h 507"/>
              <a:gd name="T30" fmla="*/ 202 w 472"/>
              <a:gd name="T31" fmla="*/ 437 h 507"/>
              <a:gd name="T32" fmla="*/ 211 w 472"/>
              <a:gd name="T33" fmla="*/ 392 h 507"/>
              <a:gd name="T34" fmla="*/ 159 w 472"/>
              <a:gd name="T35" fmla="*/ 369 h 507"/>
              <a:gd name="T36" fmla="*/ 176 w 472"/>
              <a:gd name="T37" fmla="*/ 356 h 507"/>
              <a:gd name="T38" fmla="*/ 169 w 472"/>
              <a:gd name="T39" fmla="*/ 338 h 507"/>
              <a:gd name="T40" fmla="*/ 151 w 472"/>
              <a:gd name="T41" fmla="*/ 330 h 507"/>
              <a:gd name="T42" fmla="*/ 212 w 472"/>
              <a:gd name="T43" fmla="*/ 201 h 507"/>
              <a:gd name="T44" fmla="*/ 185 w 472"/>
              <a:gd name="T45" fmla="*/ 269 h 507"/>
              <a:gd name="T46" fmla="*/ 295 w 472"/>
              <a:gd name="T47" fmla="*/ 316 h 507"/>
              <a:gd name="T48" fmla="*/ 251 w 472"/>
              <a:gd name="T49" fmla="*/ 341 h 507"/>
              <a:gd name="T50" fmla="*/ 273 w 472"/>
              <a:gd name="T51" fmla="*/ 383 h 507"/>
              <a:gd name="T52" fmla="*/ 286 w 472"/>
              <a:gd name="T53" fmla="*/ 407 h 507"/>
              <a:gd name="T54" fmla="*/ 301 w 472"/>
              <a:gd name="T55" fmla="*/ 374 h 507"/>
              <a:gd name="T56" fmla="*/ 328 w 472"/>
              <a:gd name="T57" fmla="*/ 304 h 507"/>
              <a:gd name="T58" fmla="*/ 219 w 472"/>
              <a:gd name="T59" fmla="*/ 257 h 507"/>
              <a:gd name="T60" fmla="*/ 256 w 472"/>
              <a:gd name="T61" fmla="*/ 230 h 507"/>
              <a:gd name="T62" fmla="*/ 241 w 472"/>
              <a:gd name="T63" fmla="*/ 192 h 507"/>
              <a:gd name="T64" fmla="*/ 227 w 472"/>
              <a:gd name="T65" fmla="*/ 168 h 507"/>
              <a:gd name="T66" fmla="*/ 205 w 472"/>
              <a:gd name="T67" fmla="*/ 0 h 507"/>
              <a:gd name="T68" fmla="*/ 269 w 472"/>
              <a:gd name="T69" fmla="*/ 100 h 507"/>
              <a:gd name="T70" fmla="*/ 205 w 472"/>
              <a:gd name="T71" fmla="*/ 0 h 507"/>
              <a:gd name="T72" fmla="*/ 183 w 472"/>
              <a:gd name="T73" fmla="*/ 7 h 507"/>
              <a:gd name="T74" fmla="*/ 274 w 472"/>
              <a:gd name="T75" fmla="*/ 122 h 507"/>
              <a:gd name="T76" fmla="*/ 463 w 472"/>
              <a:gd name="T77" fmla="*/ 351 h 507"/>
              <a:gd name="T78" fmla="*/ 195 w 472"/>
              <a:gd name="T79" fmla="*/ 498 h 507"/>
              <a:gd name="T80" fmla="*/ 9 w 472"/>
              <a:gd name="T81" fmla="*/ 120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72" h="507">
                <a:moveTo>
                  <a:pt x="353" y="258"/>
                </a:moveTo>
                <a:cubicBezTo>
                  <a:pt x="354" y="260"/>
                  <a:pt x="358" y="269"/>
                  <a:pt x="358" y="269"/>
                </a:cubicBezTo>
                <a:cubicBezTo>
                  <a:pt x="345" y="277"/>
                  <a:pt x="341" y="291"/>
                  <a:pt x="345" y="302"/>
                </a:cubicBezTo>
                <a:cubicBezTo>
                  <a:pt x="349" y="314"/>
                  <a:pt x="361" y="320"/>
                  <a:pt x="379" y="319"/>
                </a:cubicBezTo>
                <a:cubicBezTo>
                  <a:pt x="392" y="317"/>
                  <a:pt x="396" y="318"/>
                  <a:pt x="398" y="325"/>
                </a:cubicBezTo>
                <a:cubicBezTo>
                  <a:pt x="400" y="331"/>
                  <a:pt x="396" y="337"/>
                  <a:pt x="389" y="340"/>
                </a:cubicBezTo>
                <a:cubicBezTo>
                  <a:pt x="384" y="341"/>
                  <a:pt x="380" y="340"/>
                  <a:pt x="377" y="337"/>
                </a:cubicBezTo>
                <a:cubicBezTo>
                  <a:pt x="374" y="338"/>
                  <a:pt x="366" y="345"/>
                  <a:pt x="363" y="347"/>
                </a:cubicBezTo>
                <a:cubicBezTo>
                  <a:pt x="370" y="354"/>
                  <a:pt x="378" y="358"/>
                  <a:pt x="387" y="357"/>
                </a:cubicBezTo>
                <a:cubicBezTo>
                  <a:pt x="389" y="357"/>
                  <a:pt x="392" y="366"/>
                  <a:pt x="393" y="369"/>
                </a:cubicBezTo>
                <a:cubicBezTo>
                  <a:pt x="396" y="368"/>
                  <a:pt x="402" y="365"/>
                  <a:pt x="405" y="365"/>
                </a:cubicBezTo>
                <a:cubicBezTo>
                  <a:pt x="404" y="361"/>
                  <a:pt x="401" y="353"/>
                  <a:pt x="401" y="353"/>
                </a:cubicBezTo>
                <a:cubicBezTo>
                  <a:pt x="413" y="344"/>
                  <a:pt x="417" y="331"/>
                  <a:pt x="413" y="319"/>
                </a:cubicBezTo>
                <a:cubicBezTo>
                  <a:pt x="406" y="300"/>
                  <a:pt x="389" y="301"/>
                  <a:pt x="377" y="302"/>
                </a:cubicBezTo>
                <a:cubicBezTo>
                  <a:pt x="368" y="302"/>
                  <a:pt x="362" y="300"/>
                  <a:pt x="361" y="297"/>
                </a:cubicBezTo>
                <a:cubicBezTo>
                  <a:pt x="359" y="291"/>
                  <a:pt x="362" y="285"/>
                  <a:pt x="368" y="283"/>
                </a:cubicBezTo>
                <a:cubicBezTo>
                  <a:pt x="373" y="281"/>
                  <a:pt x="376" y="282"/>
                  <a:pt x="379" y="284"/>
                </a:cubicBezTo>
                <a:cubicBezTo>
                  <a:pt x="380" y="282"/>
                  <a:pt x="388" y="275"/>
                  <a:pt x="391" y="272"/>
                </a:cubicBezTo>
                <a:cubicBezTo>
                  <a:pt x="385" y="267"/>
                  <a:pt x="379" y="265"/>
                  <a:pt x="371" y="265"/>
                </a:cubicBezTo>
                <a:cubicBezTo>
                  <a:pt x="369" y="265"/>
                  <a:pt x="366" y="257"/>
                  <a:pt x="365" y="254"/>
                </a:cubicBezTo>
                <a:cubicBezTo>
                  <a:pt x="362" y="255"/>
                  <a:pt x="357" y="257"/>
                  <a:pt x="353" y="258"/>
                </a:cubicBezTo>
                <a:close/>
                <a:moveTo>
                  <a:pt x="151" y="330"/>
                </a:moveTo>
                <a:cubicBezTo>
                  <a:pt x="152" y="333"/>
                  <a:pt x="155" y="342"/>
                  <a:pt x="155" y="342"/>
                </a:cubicBezTo>
                <a:cubicBezTo>
                  <a:pt x="143" y="350"/>
                  <a:pt x="138" y="363"/>
                  <a:pt x="142" y="375"/>
                </a:cubicBezTo>
                <a:cubicBezTo>
                  <a:pt x="147" y="386"/>
                  <a:pt x="159" y="392"/>
                  <a:pt x="177" y="391"/>
                </a:cubicBezTo>
                <a:cubicBezTo>
                  <a:pt x="190" y="390"/>
                  <a:pt x="193" y="391"/>
                  <a:pt x="196" y="397"/>
                </a:cubicBezTo>
                <a:cubicBezTo>
                  <a:pt x="198" y="403"/>
                  <a:pt x="193" y="410"/>
                  <a:pt x="187" y="412"/>
                </a:cubicBezTo>
                <a:cubicBezTo>
                  <a:pt x="182" y="414"/>
                  <a:pt x="178" y="412"/>
                  <a:pt x="174" y="409"/>
                </a:cubicBezTo>
                <a:cubicBezTo>
                  <a:pt x="172" y="411"/>
                  <a:pt x="164" y="417"/>
                  <a:pt x="161" y="420"/>
                </a:cubicBezTo>
                <a:cubicBezTo>
                  <a:pt x="168" y="427"/>
                  <a:pt x="175" y="431"/>
                  <a:pt x="185" y="430"/>
                </a:cubicBezTo>
                <a:cubicBezTo>
                  <a:pt x="187" y="430"/>
                  <a:pt x="190" y="439"/>
                  <a:pt x="191" y="441"/>
                </a:cubicBezTo>
                <a:cubicBezTo>
                  <a:pt x="194" y="440"/>
                  <a:pt x="200" y="438"/>
                  <a:pt x="202" y="437"/>
                </a:cubicBezTo>
                <a:cubicBezTo>
                  <a:pt x="201" y="434"/>
                  <a:pt x="198" y="425"/>
                  <a:pt x="198" y="425"/>
                </a:cubicBezTo>
                <a:cubicBezTo>
                  <a:pt x="211" y="416"/>
                  <a:pt x="215" y="403"/>
                  <a:pt x="211" y="392"/>
                </a:cubicBezTo>
                <a:cubicBezTo>
                  <a:pt x="204" y="372"/>
                  <a:pt x="187" y="373"/>
                  <a:pt x="175" y="374"/>
                </a:cubicBezTo>
                <a:cubicBezTo>
                  <a:pt x="166" y="374"/>
                  <a:pt x="160" y="373"/>
                  <a:pt x="159" y="369"/>
                </a:cubicBezTo>
                <a:cubicBezTo>
                  <a:pt x="157" y="364"/>
                  <a:pt x="160" y="358"/>
                  <a:pt x="166" y="355"/>
                </a:cubicBezTo>
                <a:cubicBezTo>
                  <a:pt x="171" y="354"/>
                  <a:pt x="174" y="355"/>
                  <a:pt x="176" y="356"/>
                </a:cubicBezTo>
                <a:cubicBezTo>
                  <a:pt x="178" y="355"/>
                  <a:pt x="186" y="347"/>
                  <a:pt x="188" y="345"/>
                </a:cubicBezTo>
                <a:cubicBezTo>
                  <a:pt x="183" y="340"/>
                  <a:pt x="176" y="337"/>
                  <a:pt x="169" y="338"/>
                </a:cubicBezTo>
                <a:cubicBezTo>
                  <a:pt x="167" y="338"/>
                  <a:pt x="164" y="329"/>
                  <a:pt x="163" y="326"/>
                </a:cubicBezTo>
                <a:cubicBezTo>
                  <a:pt x="160" y="327"/>
                  <a:pt x="154" y="329"/>
                  <a:pt x="151" y="330"/>
                </a:cubicBezTo>
                <a:close/>
                <a:moveTo>
                  <a:pt x="203" y="177"/>
                </a:moveTo>
                <a:cubicBezTo>
                  <a:pt x="205" y="182"/>
                  <a:pt x="212" y="201"/>
                  <a:pt x="212" y="201"/>
                </a:cubicBezTo>
                <a:cubicBezTo>
                  <a:pt x="209" y="203"/>
                  <a:pt x="209" y="203"/>
                  <a:pt x="209" y="203"/>
                </a:cubicBezTo>
                <a:cubicBezTo>
                  <a:pt x="186" y="218"/>
                  <a:pt x="176" y="245"/>
                  <a:pt x="185" y="269"/>
                </a:cubicBezTo>
                <a:cubicBezTo>
                  <a:pt x="194" y="293"/>
                  <a:pt x="219" y="306"/>
                  <a:pt x="256" y="303"/>
                </a:cubicBezTo>
                <a:cubicBezTo>
                  <a:pt x="284" y="300"/>
                  <a:pt x="291" y="303"/>
                  <a:pt x="295" y="316"/>
                </a:cubicBezTo>
                <a:cubicBezTo>
                  <a:pt x="300" y="328"/>
                  <a:pt x="291" y="342"/>
                  <a:pt x="278" y="347"/>
                </a:cubicBezTo>
                <a:cubicBezTo>
                  <a:pt x="267" y="350"/>
                  <a:pt x="258" y="347"/>
                  <a:pt x="251" y="341"/>
                </a:cubicBezTo>
                <a:cubicBezTo>
                  <a:pt x="247" y="344"/>
                  <a:pt x="230" y="357"/>
                  <a:pt x="223" y="363"/>
                </a:cubicBezTo>
                <a:cubicBezTo>
                  <a:pt x="237" y="378"/>
                  <a:pt x="254" y="385"/>
                  <a:pt x="273" y="383"/>
                </a:cubicBezTo>
                <a:cubicBezTo>
                  <a:pt x="277" y="383"/>
                  <a:pt x="277" y="383"/>
                  <a:pt x="277" y="383"/>
                </a:cubicBezTo>
                <a:cubicBezTo>
                  <a:pt x="277" y="383"/>
                  <a:pt x="284" y="402"/>
                  <a:pt x="286" y="407"/>
                </a:cubicBezTo>
                <a:cubicBezTo>
                  <a:pt x="292" y="405"/>
                  <a:pt x="305" y="400"/>
                  <a:pt x="310" y="399"/>
                </a:cubicBezTo>
                <a:cubicBezTo>
                  <a:pt x="307" y="392"/>
                  <a:pt x="301" y="374"/>
                  <a:pt x="301" y="374"/>
                </a:cubicBezTo>
                <a:cubicBezTo>
                  <a:pt x="304" y="372"/>
                  <a:pt x="304" y="372"/>
                  <a:pt x="304" y="372"/>
                </a:cubicBezTo>
                <a:cubicBezTo>
                  <a:pt x="328" y="356"/>
                  <a:pt x="336" y="329"/>
                  <a:pt x="328" y="304"/>
                </a:cubicBezTo>
                <a:cubicBezTo>
                  <a:pt x="313" y="264"/>
                  <a:pt x="278" y="266"/>
                  <a:pt x="253" y="268"/>
                </a:cubicBezTo>
                <a:cubicBezTo>
                  <a:pt x="233" y="269"/>
                  <a:pt x="221" y="265"/>
                  <a:pt x="219" y="257"/>
                </a:cubicBezTo>
                <a:cubicBezTo>
                  <a:pt x="215" y="247"/>
                  <a:pt x="222" y="233"/>
                  <a:pt x="234" y="229"/>
                </a:cubicBezTo>
                <a:cubicBezTo>
                  <a:pt x="244" y="226"/>
                  <a:pt x="250" y="228"/>
                  <a:pt x="256" y="230"/>
                </a:cubicBezTo>
                <a:cubicBezTo>
                  <a:pt x="259" y="228"/>
                  <a:pt x="275" y="212"/>
                  <a:pt x="280" y="206"/>
                </a:cubicBezTo>
                <a:cubicBezTo>
                  <a:pt x="269" y="197"/>
                  <a:pt x="255" y="191"/>
                  <a:pt x="241" y="192"/>
                </a:cubicBezTo>
                <a:cubicBezTo>
                  <a:pt x="237" y="192"/>
                  <a:pt x="237" y="192"/>
                  <a:pt x="237" y="192"/>
                </a:cubicBezTo>
                <a:cubicBezTo>
                  <a:pt x="236" y="192"/>
                  <a:pt x="230" y="175"/>
                  <a:pt x="227" y="168"/>
                </a:cubicBezTo>
                <a:cubicBezTo>
                  <a:pt x="222" y="170"/>
                  <a:pt x="210" y="174"/>
                  <a:pt x="203" y="177"/>
                </a:cubicBezTo>
                <a:close/>
                <a:moveTo>
                  <a:pt x="205" y="0"/>
                </a:moveTo>
                <a:cubicBezTo>
                  <a:pt x="361" y="67"/>
                  <a:pt x="361" y="67"/>
                  <a:pt x="361" y="67"/>
                </a:cubicBezTo>
                <a:cubicBezTo>
                  <a:pt x="269" y="100"/>
                  <a:pt x="269" y="100"/>
                  <a:pt x="269" y="100"/>
                </a:cubicBezTo>
                <a:cubicBezTo>
                  <a:pt x="255" y="105"/>
                  <a:pt x="240" y="98"/>
                  <a:pt x="235" y="84"/>
                </a:cubicBezTo>
                <a:lnTo>
                  <a:pt x="205" y="0"/>
                </a:lnTo>
                <a:close/>
                <a:moveTo>
                  <a:pt x="38" y="59"/>
                </a:moveTo>
                <a:cubicBezTo>
                  <a:pt x="183" y="7"/>
                  <a:pt x="183" y="7"/>
                  <a:pt x="183" y="7"/>
                </a:cubicBezTo>
                <a:cubicBezTo>
                  <a:pt x="214" y="94"/>
                  <a:pt x="214" y="94"/>
                  <a:pt x="214" y="94"/>
                </a:cubicBezTo>
                <a:cubicBezTo>
                  <a:pt x="223" y="118"/>
                  <a:pt x="249" y="130"/>
                  <a:pt x="274" y="122"/>
                </a:cubicBezTo>
                <a:cubicBezTo>
                  <a:pt x="369" y="88"/>
                  <a:pt x="369" y="88"/>
                  <a:pt x="369" y="88"/>
                </a:cubicBezTo>
                <a:cubicBezTo>
                  <a:pt x="463" y="351"/>
                  <a:pt x="463" y="351"/>
                  <a:pt x="463" y="351"/>
                </a:cubicBezTo>
                <a:cubicBezTo>
                  <a:pt x="472" y="376"/>
                  <a:pt x="459" y="403"/>
                  <a:pt x="434" y="412"/>
                </a:cubicBezTo>
                <a:cubicBezTo>
                  <a:pt x="195" y="498"/>
                  <a:pt x="195" y="498"/>
                  <a:pt x="195" y="498"/>
                </a:cubicBezTo>
                <a:cubicBezTo>
                  <a:pt x="170" y="507"/>
                  <a:pt x="143" y="494"/>
                  <a:pt x="134" y="469"/>
                </a:cubicBezTo>
                <a:cubicBezTo>
                  <a:pt x="9" y="120"/>
                  <a:pt x="9" y="120"/>
                  <a:pt x="9" y="120"/>
                </a:cubicBezTo>
                <a:cubicBezTo>
                  <a:pt x="0" y="95"/>
                  <a:pt x="13" y="68"/>
                  <a:pt x="38" y="59"/>
                </a:cubicBez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0" name="Freeform 16"/>
          <p:cNvSpPr>
            <a:spLocks noEditPoints="1"/>
          </p:cNvSpPr>
          <p:nvPr/>
        </p:nvSpPr>
        <p:spPr bwMode="auto">
          <a:xfrm>
            <a:off x="624472" y="1841282"/>
            <a:ext cx="758825" cy="914400"/>
          </a:xfrm>
          <a:custGeom>
            <a:avLst/>
            <a:gdLst>
              <a:gd name="T0" fmla="*/ 253 w 374"/>
              <a:gd name="T1" fmla="*/ 316 h 452"/>
              <a:gd name="T2" fmla="*/ 236 w 374"/>
              <a:gd name="T3" fmla="*/ 357 h 452"/>
              <a:gd name="T4" fmla="*/ 230 w 374"/>
              <a:gd name="T5" fmla="*/ 375 h 452"/>
              <a:gd name="T6" fmla="*/ 210 w 374"/>
              <a:gd name="T7" fmla="*/ 364 h 452"/>
              <a:gd name="T8" fmla="*/ 215 w 374"/>
              <a:gd name="T9" fmla="*/ 393 h 452"/>
              <a:gd name="T10" fmla="*/ 228 w 374"/>
              <a:gd name="T11" fmla="*/ 389 h 452"/>
              <a:gd name="T12" fmla="*/ 245 w 374"/>
              <a:gd name="T13" fmla="*/ 346 h 452"/>
              <a:gd name="T14" fmla="*/ 251 w 374"/>
              <a:gd name="T15" fmla="*/ 330 h 452"/>
              <a:gd name="T16" fmla="*/ 270 w 374"/>
              <a:gd name="T17" fmla="*/ 337 h 452"/>
              <a:gd name="T18" fmla="*/ 266 w 374"/>
              <a:gd name="T19" fmla="*/ 312 h 452"/>
              <a:gd name="T20" fmla="*/ 100 w 374"/>
              <a:gd name="T21" fmla="*/ 230 h 452"/>
              <a:gd name="T22" fmla="*/ 69 w 374"/>
              <a:gd name="T23" fmla="*/ 250 h 452"/>
              <a:gd name="T24" fmla="*/ 86 w 374"/>
              <a:gd name="T25" fmla="*/ 294 h 452"/>
              <a:gd name="T26" fmla="*/ 67 w 374"/>
              <a:gd name="T27" fmla="*/ 288 h 452"/>
              <a:gd name="T28" fmla="*/ 61 w 374"/>
              <a:gd name="T29" fmla="*/ 305 h 452"/>
              <a:gd name="T30" fmla="*/ 67 w 374"/>
              <a:gd name="T31" fmla="*/ 320 h 452"/>
              <a:gd name="T32" fmla="*/ 98 w 374"/>
              <a:gd name="T33" fmla="*/ 300 h 452"/>
              <a:gd name="T34" fmla="*/ 82 w 374"/>
              <a:gd name="T35" fmla="*/ 256 h 452"/>
              <a:gd name="T36" fmla="*/ 100 w 374"/>
              <a:gd name="T37" fmla="*/ 259 h 452"/>
              <a:gd name="T38" fmla="*/ 106 w 374"/>
              <a:gd name="T39" fmla="*/ 244 h 452"/>
              <a:gd name="T40" fmla="*/ 100 w 374"/>
              <a:gd name="T41" fmla="*/ 230 h 452"/>
              <a:gd name="T42" fmla="*/ 211 w 374"/>
              <a:gd name="T43" fmla="*/ 192 h 452"/>
              <a:gd name="T44" fmla="*/ 155 w 374"/>
              <a:gd name="T45" fmla="*/ 215 h 452"/>
              <a:gd name="T46" fmla="*/ 190 w 374"/>
              <a:gd name="T47" fmla="*/ 306 h 452"/>
              <a:gd name="T48" fmla="*/ 151 w 374"/>
              <a:gd name="T49" fmla="*/ 294 h 452"/>
              <a:gd name="T50" fmla="*/ 138 w 374"/>
              <a:gd name="T51" fmla="*/ 331 h 452"/>
              <a:gd name="T52" fmla="*/ 131 w 374"/>
              <a:gd name="T53" fmla="*/ 352 h 452"/>
              <a:gd name="T54" fmla="*/ 159 w 374"/>
              <a:gd name="T55" fmla="*/ 343 h 452"/>
              <a:gd name="T56" fmla="*/ 215 w 374"/>
              <a:gd name="T57" fmla="*/ 319 h 452"/>
              <a:gd name="T58" fmla="*/ 181 w 374"/>
              <a:gd name="T59" fmla="*/ 228 h 452"/>
              <a:gd name="T60" fmla="*/ 218 w 374"/>
              <a:gd name="T61" fmla="*/ 235 h 452"/>
              <a:gd name="T62" fmla="*/ 232 w 374"/>
              <a:gd name="T63" fmla="*/ 204 h 452"/>
              <a:gd name="T64" fmla="*/ 239 w 374"/>
              <a:gd name="T65" fmla="*/ 183 h 452"/>
              <a:gd name="T66" fmla="*/ 325 w 374"/>
              <a:gd name="T67" fmla="*/ 74 h 452"/>
              <a:gd name="T68" fmla="*/ 302 w 374"/>
              <a:gd name="T69" fmla="*/ 169 h 452"/>
              <a:gd name="T70" fmla="*/ 325 w 374"/>
              <a:gd name="T71" fmla="*/ 74 h 452"/>
              <a:gd name="T72" fmla="*/ 308 w 374"/>
              <a:gd name="T73" fmla="*/ 66 h 452"/>
              <a:gd name="T74" fmla="*/ 292 w 374"/>
              <a:gd name="T75" fmla="*/ 184 h 452"/>
              <a:gd name="T76" fmla="*/ 265 w 374"/>
              <a:gd name="T77" fmla="*/ 424 h 452"/>
              <a:gd name="T78" fmla="*/ 27 w 374"/>
              <a:gd name="T79" fmla="*/ 350 h 452"/>
              <a:gd name="T80" fmla="*/ 143 w 374"/>
              <a:gd name="T81"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4" h="452">
                <a:moveTo>
                  <a:pt x="257" y="307"/>
                </a:moveTo>
                <a:cubicBezTo>
                  <a:pt x="256" y="309"/>
                  <a:pt x="253" y="316"/>
                  <a:pt x="253" y="316"/>
                </a:cubicBezTo>
                <a:cubicBezTo>
                  <a:pt x="241" y="314"/>
                  <a:pt x="231" y="318"/>
                  <a:pt x="226" y="327"/>
                </a:cubicBezTo>
                <a:cubicBezTo>
                  <a:pt x="222" y="336"/>
                  <a:pt x="225" y="347"/>
                  <a:pt x="236" y="357"/>
                </a:cubicBezTo>
                <a:cubicBezTo>
                  <a:pt x="244" y="364"/>
                  <a:pt x="246" y="366"/>
                  <a:pt x="243" y="371"/>
                </a:cubicBezTo>
                <a:cubicBezTo>
                  <a:pt x="241" y="376"/>
                  <a:pt x="235" y="377"/>
                  <a:pt x="230" y="375"/>
                </a:cubicBezTo>
                <a:cubicBezTo>
                  <a:pt x="226" y="373"/>
                  <a:pt x="224" y="369"/>
                  <a:pt x="224" y="366"/>
                </a:cubicBezTo>
                <a:cubicBezTo>
                  <a:pt x="222" y="365"/>
                  <a:pt x="214" y="364"/>
                  <a:pt x="210" y="364"/>
                </a:cubicBezTo>
                <a:cubicBezTo>
                  <a:pt x="210" y="372"/>
                  <a:pt x="212" y="378"/>
                  <a:pt x="218" y="383"/>
                </a:cubicBezTo>
                <a:cubicBezTo>
                  <a:pt x="219" y="384"/>
                  <a:pt x="216" y="391"/>
                  <a:pt x="215" y="393"/>
                </a:cubicBezTo>
                <a:cubicBezTo>
                  <a:pt x="217" y="395"/>
                  <a:pt x="222" y="397"/>
                  <a:pt x="224" y="398"/>
                </a:cubicBezTo>
                <a:cubicBezTo>
                  <a:pt x="225" y="395"/>
                  <a:pt x="228" y="389"/>
                  <a:pt x="228" y="389"/>
                </a:cubicBezTo>
                <a:cubicBezTo>
                  <a:pt x="241" y="391"/>
                  <a:pt x="251" y="386"/>
                  <a:pt x="255" y="377"/>
                </a:cubicBezTo>
                <a:cubicBezTo>
                  <a:pt x="262" y="362"/>
                  <a:pt x="252" y="353"/>
                  <a:pt x="245" y="346"/>
                </a:cubicBezTo>
                <a:cubicBezTo>
                  <a:pt x="239" y="341"/>
                  <a:pt x="237" y="337"/>
                  <a:pt x="239" y="334"/>
                </a:cubicBezTo>
                <a:cubicBezTo>
                  <a:pt x="241" y="330"/>
                  <a:pt x="246" y="328"/>
                  <a:pt x="251" y="330"/>
                </a:cubicBezTo>
                <a:cubicBezTo>
                  <a:pt x="254" y="332"/>
                  <a:pt x="256" y="335"/>
                  <a:pt x="256" y="337"/>
                </a:cubicBezTo>
                <a:cubicBezTo>
                  <a:pt x="258" y="337"/>
                  <a:pt x="267" y="337"/>
                  <a:pt x="270" y="337"/>
                </a:cubicBezTo>
                <a:cubicBezTo>
                  <a:pt x="270" y="331"/>
                  <a:pt x="267" y="326"/>
                  <a:pt x="263" y="322"/>
                </a:cubicBezTo>
                <a:cubicBezTo>
                  <a:pt x="262" y="321"/>
                  <a:pt x="265" y="314"/>
                  <a:pt x="266" y="312"/>
                </a:cubicBezTo>
                <a:cubicBezTo>
                  <a:pt x="264" y="311"/>
                  <a:pt x="260" y="309"/>
                  <a:pt x="257" y="307"/>
                </a:cubicBezTo>
                <a:close/>
                <a:moveTo>
                  <a:pt x="100" y="230"/>
                </a:moveTo>
                <a:cubicBezTo>
                  <a:pt x="100" y="232"/>
                  <a:pt x="96" y="239"/>
                  <a:pt x="96" y="239"/>
                </a:cubicBezTo>
                <a:cubicBezTo>
                  <a:pt x="84" y="236"/>
                  <a:pt x="74" y="241"/>
                  <a:pt x="69" y="250"/>
                </a:cubicBezTo>
                <a:cubicBezTo>
                  <a:pt x="65" y="259"/>
                  <a:pt x="68" y="269"/>
                  <a:pt x="79" y="279"/>
                </a:cubicBezTo>
                <a:cubicBezTo>
                  <a:pt x="87" y="286"/>
                  <a:pt x="89" y="289"/>
                  <a:pt x="86" y="294"/>
                </a:cubicBezTo>
                <a:cubicBezTo>
                  <a:pt x="84" y="298"/>
                  <a:pt x="78" y="299"/>
                  <a:pt x="73" y="297"/>
                </a:cubicBezTo>
                <a:cubicBezTo>
                  <a:pt x="69" y="295"/>
                  <a:pt x="67" y="292"/>
                  <a:pt x="67" y="288"/>
                </a:cubicBezTo>
                <a:cubicBezTo>
                  <a:pt x="65" y="287"/>
                  <a:pt x="57" y="286"/>
                  <a:pt x="53" y="286"/>
                </a:cubicBezTo>
                <a:cubicBezTo>
                  <a:pt x="53" y="294"/>
                  <a:pt x="55" y="301"/>
                  <a:pt x="61" y="305"/>
                </a:cubicBezTo>
                <a:cubicBezTo>
                  <a:pt x="62" y="307"/>
                  <a:pt x="59" y="314"/>
                  <a:pt x="58" y="316"/>
                </a:cubicBezTo>
                <a:cubicBezTo>
                  <a:pt x="60" y="317"/>
                  <a:pt x="65" y="319"/>
                  <a:pt x="67" y="320"/>
                </a:cubicBezTo>
                <a:cubicBezTo>
                  <a:pt x="68" y="318"/>
                  <a:pt x="71" y="311"/>
                  <a:pt x="71" y="311"/>
                </a:cubicBezTo>
                <a:cubicBezTo>
                  <a:pt x="84" y="314"/>
                  <a:pt x="94" y="309"/>
                  <a:pt x="98" y="300"/>
                </a:cubicBezTo>
                <a:cubicBezTo>
                  <a:pt x="106" y="285"/>
                  <a:pt x="95" y="275"/>
                  <a:pt x="88" y="268"/>
                </a:cubicBezTo>
                <a:cubicBezTo>
                  <a:pt x="83" y="263"/>
                  <a:pt x="80" y="259"/>
                  <a:pt x="82" y="256"/>
                </a:cubicBezTo>
                <a:cubicBezTo>
                  <a:pt x="84" y="252"/>
                  <a:pt x="90" y="250"/>
                  <a:pt x="94" y="253"/>
                </a:cubicBezTo>
                <a:cubicBezTo>
                  <a:pt x="98" y="254"/>
                  <a:pt x="99" y="257"/>
                  <a:pt x="100" y="259"/>
                </a:cubicBezTo>
                <a:cubicBezTo>
                  <a:pt x="101" y="259"/>
                  <a:pt x="110" y="259"/>
                  <a:pt x="113" y="260"/>
                </a:cubicBezTo>
                <a:cubicBezTo>
                  <a:pt x="113" y="254"/>
                  <a:pt x="111" y="248"/>
                  <a:pt x="106" y="244"/>
                </a:cubicBezTo>
                <a:cubicBezTo>
                  <a:pt x="105" y="243"/>
                  <a:pt x="108" y="237"/>
                  <a:pt x="109" y="234"/>
                </a:cubicBezTo>
                <a:cubicBezTo>
                  <a:pt x="107" y="233"/>
                  <a:pt x="103" y="231"/>
                  <a:pt x="100" y="230"/>
                </a:cubicBezTo>
                <a:close/>
                <a:moveTo>
                  <a:pt x="220" y="173"/>
                </a:moveTo>
                <a:cubicBezTo>
                  <a:pt x="218" y="178"/>
                  <a:pt x="211" y="192"/>
                  <a:pt x="211" y="192"/>
                </a:cubicBezTo>
                <a:cubicBezTo>
                  <a:pt x="208" y="192"/>
                  <a:pt x="208" y="192"/>
                  <a:pt x="208" y="192"/>
                </a:cubicBezTo>
                <a:cubicBezTo>
                  <a:pt x="186" y="186"/>
                  <a:pt x="165" y="196"/>
                  <a:pt x="155" y="215"/>
                </a:cubicBezTo>
                <a:cubicBezTo>
                  <a:pt x="146" y="234"/>
                  <a:pt x="153" y="256"/>
                  <a:pt x="176" y="276"/>
                </a:cubicBezTo>
                <a:cubicBezTo>
                  <a:pt x="193" y="291"/>
                  <a:pt x="196" y="296"/>
                  <a:pt x="190" y="306"/>
                </a:cubicBezTo>
                <a:cubicBezTo>
                  <a:pt x="186" y="316"/>
                  <a:pt x="173" y="318"/>
                  <a:pt x="162" y="313"/>
                </a:cubicBezTo>
                <a:cubicBezTo>
                  <a:pt x="154" y="309"/>
                  <a:pt x="151" y="302"/>
                  <a:pt x="151" y="294"/>
                </a:cubicBezTo>
                <a:cubicBezTo>
                  <a:pt x="146" y="293"/>
                  <a:pt x="129" y="291"/>
                  <a:pt x="122" y="290"/>
                </a:cubicBezTo>
                <a:cubicBezTo>
                  <a:pt x="121" y="307"/>
                  <a:pt x="126" y="321"/>
                  <a:pt x="138" y="331"/>
                </a:cubicBezTo>
                <a:cubicBezTo>
                  <a:pt x="140" y="333"/>
                  <a:pt x="140" y="333"/>
                  <a:pt x="140" y="333"/>
                </a:cubicBezTo>
                <a:cubicBezTo>
                  <a:pt x="141" y="333"/>
                  <a:pt x="134" y="348"/>
                  <a:pt x="131" y="352"/>
                </a:cubicBezTo>
                <a:cubicBezTo>
                  <a:pt x="137" y="355"/>
                  <a:pt x="146" y="359"/>
                  <a:pt x="150" y="361"/>
                </a:cubicBezTo>
                <a:cubicBezTo>
                  <a:pt x="153" y="356"/>
                  <a:pt x="159" y="343"/>
                  <a:pt x="159" y="343"/>
                </a:cubicBezTo>
                <a:cubicBezTo>
                  <a:pt x="163" y="343"/>
                  <a:pt x="163" y="343"/>
                  <a:pt x="163" y="343"/>
                </a:cubicBezTo>
                <a:cubicBezTo>
                  <a:pt x="185" y="348"/>
                  <a:pt x="206" y="337"/>
                  <a:pt x="215" y="319"/>
                </a:cubicBezTo>
                <a:cubicBezTo>
                  <a:pt x="231" y="287"/>
                  <a:pt x="209" y="268"/>
                  <a:pt x="194" y="254"/>
                </a:cubicBezTo>
                <a:cubicBezTo>
                  <a:pt x="183" y="243"/>
                  <a:pt x="178" y="234"/>
                  <a:pt x="181" y="228"/>
                </a:cubicBezTo>
                <a:cubicBezTo>
                  <a:pt x="185" y="220"/>
                  <a:pt x="197" y="216"/>
                  <a:pt x="207" y="221"/>
                </a:cubicBezTo>
                <a:cubicBezTo>
                  <a:pt x="214" y="225"/>
                  <a:pt x="217" y="230"/>
                  <a:pt x="218" y="235"/>
                </a:cubicBezTo>
                <a:cubicBezTo>
                  <a:pt x="222" y="235"/>
                  <a:pt x="240" y="235"/>
                  <a:pt x="246" y="235"/>
                </a:cubicBezTo>
                <a:cubicBezTo>
                  <a:pt x="246" y="224"/>
                  <a:pt x="241" y="212"/>
                  <a:pt x="232" y="204"/>
                </a:cubicBezTo>
                <a:cubicBezTo>
                  <a:pt x="230" y="202"/>
                  <a:pt x="230" y="202"/>
                  <a:pt x="230" y="202"/>
                </a:cubicBezTo>
                <a:cubicBezTo>
                  <a:pt x="229" y="201"/>
                  <a:pt x="236" y="188"/>
                  <a:pt x="239" y="183"/>
                </a:cubicBezTo>
                <a:cubicBezTo>
                  <a:pt x="235" y="181"/>
                  <a:pt x="225" y="176"/>
                  <a:pt x="220" y="173"/>
                </a:cubicBezTo>
                <a:close/>
                <a:moveTo>
                  <a:pt x="325" y="74"/>
                </a:moveTo>
                <a:cubicBezTo>
                  <a:pt x="374" y="204"/>
                  <a:pt x="374" y="204"/>
                  <a:pt x="374" y="204"/>
                </a:cubicBezTo>
                <a:cubicBezTo>
                  <a:pt x="302" y="169"/>
                  <a:pt x="302" y="169"/>
                  <a:pt x="302" y="169"/>
                </a:cubicBezTo>
                <a:cubicBezTo>
                  <a:pt x="291" y="163"/>
                  <a:pt x="287" y="150"/>
                  <a:pt x="292" y="139"/>
                </a:cubicBezTo>
                <a:lnTo>
                  <a:pt x="325" y="74"/>
                </a:lnTo>
                <a:close/>
                <a:moveTo>
                  <a:pt x="196" y="10"/>
                </a:moveTo>
                <a:cubicBezTo>
                  <a:pt x="308" y="66"/>
                  <a:pt x="308" y="66"/>
                  <a:pt x="308" y="66"/>
                </a:cubicBezTo>
                <a:cubicBezTo>
                  <a:pt x="275" y="133"/>
                  <a:pt x="275" y="133"/>
                  <a:pt x="275" y="133"/>
                </a:cubicBezTo>
                <a:cubicBezTo>
                  <a:pt x="266" y="152"/>
                  <a:pt x="273" y="174"/>
                  <a:pt x="292" y="184"/>
                </a:cubicBezTo>
                <a:cubicBezTo>
                  <a:pt x="366" y="220"/>
                  <a:pt x="366" y="220"/>
                  <a:pt x="366" y="220"/>
                </a:cubicBezTo>
                <a:cubicBezTo>
                  <a:pt x="265" y="424"/>
                  <a:pt x="265" y="424"/>
                  <a:pt x="265" y="424"/>
                </a:cubicBezTo>
                <a:cubicBezTo>
                  <a:pt x="255" y="444"/>
                  <a:pt x="232" y="452"/>
                  <a:pt x="212" y="442"/>
                </a:cubicBezTo>
                <a:cubicBezTo>
                  <a:pt x="27" y="350"/>
                  <a:pt x="27" y="350"/>
                  <a:pt x="27" y="350"/>
                </a:cubicBezTo>
                <a:cubicBezTo>
                  <a:pt x="8" y="341"/>
                  <a:pt x="0" y="317"/>
                  <a:pt x="10" y="298"/>
                </a:cubicBezTo>
                <a:cubicBezTo>
                  <a:pt x="143" y="28"/>
                  <a:pt x="143" y="28"/>
                  <a:pt x="143" y="28"/>
                </a:cubicBezTo>
                <a:cubicBezTo>
                  <a:pt x="153" y="8"/>
                  <a:pt x="176" y="0"/>
                  <a:pt x="196" y="10"/>
                </a:cubicBezTo>
                <a:close/>
              </a:path>
            </a:pathLst>
          </a:custGeom>
          <a:solidFill>
            <a:schemeClr val="accent2">
              <a:lumMod val="5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1" name="Rectangle 50"/>
          <p:cNvSpPr/>
          <p:nvPr/>
        </p:nvSpPr>
        <p:spPr>
          <a:xfrm>
            <a:off x="2350553" y="968730"/>
            <a:ext cx="6650572" cy="4801314"/>
          </a:xfrm>
          <a:prstGeom prst="rect">
            <a:avLst/>
          </a:prstGeom>
        </p:spPr>
        <p:txBody>
          <a:bodyPr wrap="square">
            <a:spAutoFit/>
          </a:bodyPr>
          <a:lstStyle/>
          <a:p>
            <a:r>
              <a:rPr lang="en-GB" b="1" dirty="0">
                <a:latin typeface="Agency FB" panose="020B0503020202020204" pitchFamily="34" charset="0"/>
              </a:rPr>
              <a:t>2. Customer Bonding: </a:t>
            </a:r>
          </a:p>
          <a:p>
            <a:endParaRPr lang="en-GB" dirty="0" smtClean="0">
              <a:latin typeface="Agency FB" panose="020B0503020202020204" pitchFamily="34" charset="0"/>
            </a:endParaRPr>
          </a:p>
          <a:p>
            <a:r>
              <a:rPr lang="en-GB" dirty="0" smtClean="0">
                <a:latin typeface="Agency FB" panose="020B0503020202020204" pitchFamily="34" charset="0"/>
              </a:rPr>
              <a:t>Consumer </a:t>
            </a:r>
            <a:r>
              <a:rPr lang="en-GB" dirty="0">
                <a:latin typeface="Agency FB" panose="020B0503020202020204" pitchFamily="34" charset="0"/>
              </a:rPr>
              <a:t>bonding is crucial to sales. Many products satisfy a 'need' but consumers buy the brands which feel right to them. </a:t>
            </a:r>
            <a:r>
              <a:rPr lang="en-GB" i="1" dirty="0">
                <a:latin typeface="Agency FB" panose="020B0503020202020204" pitchFamily="34" charset="0"/>
              </a:rPr>
              <a:t>PPA Magonomics </a:t>
            </a:r>
            <a:r>
              <a:rPr lang="en-GB" dirty="0">
                <a:latin typeface="Agency FB" panose="020B0503020202020204" pitchFamily="34" charset="0"/>
              </a:rPr>
              <a:t>analysed econometric data from 136 WPP BrandZ surveyed brands. </a:t>
            </a:r>
          </a:p>
          <a:p>
            <a:endParaRPr lang="en-GB" dirty="0" smtClean="0">
              <a:latin typeface="Agency FB" panose="020B0503020202020204" pitchFamily="34" charset="0"/>
            </a:endParaRPr>
          </a:p>
          <a:p>
            <a:r>
              <a:rPr lang="en-GB" i="1" dirty="0" smtClean="0">
                <a:latin typeface="Agency FB" panose="020B0503020202020204" pitchFamily="34" charset="0"/>
              </a:rPr>
              <a:t>Magonomics</a:t>
            </a:r>
            <a:r>
              <a:rPr lang="en-GB" dirty="0" smtClean="0">
                <a:latin typeface="Agency FB" panose="020B0503020202020204" pitchFamily="34" charset="0"/>
              </a:rPr>
              <a:t> </a:t>
            </a:r>
            <a:r>
              <a:rPr lang="en-GB" dirty="0">
                <a:latin typeface="Agency FB" panose="020B0503020202020204" pitchFamily="34" charset="0"/>
              </a:rPr>
              <a:t>found that more than any other channel magazine environments cement consumer bonding. </a:t>
            </a:r>
          </a:p>
          <a:p>
            <a:r>
              <a:rPr lang="en-GB" dirty="0">
                <a:latin typeface="Agency FB" panose="020B0503020202020204" pitchFamily="34" charset="0"/>
              </a:rPr>
              <a:t>Audiences align themselves with magazine brands, engaging with their proposition, perspective, values and content. Whatever kind of person a consumer is, whatever interests he or she has, there is a magazine brand which ‘fits’ them.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Advertised brands which are exposed </a:t>
            </a:r>
            <a:r>
              <a:rPr lang="en-GB" dirty="0" smtClean="0">
                <a:latin typeface="Agency FB" panose="020B0503020202020204" pitchFamily="34" charset="0"/>
              </a:rPr>
              <a:t>to audiences </a:t>
            </a:r>
            <a:r>
              <a:rPr lang="en-GB" dirty="0">
                <a:latin typeface="Agency FB" panose="020B0503020202020204" pitchFamily="34" charset="0"/>
              </a:rPr>
              <a:t>within the confines of the magazine brand environment, on any platform, are regarded as mutual friends. Endorsed by the voice and personality of the magazine brand in which they appear.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smtClean="0">
                <a:latin typeface="Agency FB" panose="020B0503020202020204" pitchFamily="34" charset="0"/>
              </a:rPr>
              <a:t>-  45</a:t>
            </a:r>
            <a:r>
              <a:rPr lang="en-GB" dirty="0">
                <a:latin typeface="Agency FB" panose="020B0503020202020204" pitchFamily="34" charset="0"/>
              </a:rPr>
              <a:t>% feel warmer toward a brand having seen it advertised in a magazine. </a:t>
            </a:r>
            <a:r>
              <a:rPr lang="en-GB" i="1" dirty="0" smtClean="0">
                <a:latin typeface="Agency FB" panose="020B0503020202020204" pitchFamily="34" charset="0"/>
              </a:rPr>
              <a:t>IPC Adsense</a:t>
            </a:r>
            <a:endParaRPr lang="en-GB" i="1" dirty="0">
              <a:latin typeface="Agency FB" panose="020B0503020202020204" pitchFamily="34" charset="0"/>
            </a:endParaRPr>
          </a:p>
        </p:txBody>
      </p:sp>
      <p:sp>
        <p:nvSpPr>
          <p:cNvPr id="3" name="Rectangle 2"/>
          <p:cNvSpPr/>
          <p:nvPr/>
        </p:nvSpPr>
        <p:spPr>
          <a:xfrm>
            <a:off x="6049652" y="164019"/>
            <a:ext cx="2802370" cy="523220"/>
          </a:xfrm>
          <a:prstGeom prst="rect">
            <a:avLst/>
          </a:prstGeom>
        </p:spPr>
        <p:txBody>
          <a:bodyPr wrap="none">
            <a:spAutoFit/>
          </a:bodyPr>
          <a:lstStyle/>
          <a:p>
            <a:r>
              <a:rPr lang="en-GB" sz="2800" b="1" dirty="0">
                <a:latin typeface="Agency FB" panose="020B0503020202020204" pitchFamily="34" charset="0"/>
              </a:rPr>
              <a:t>2. Customer </a:t>
            </a:r>
            <a:r>
              <a:rPr lang="en-GB" sz="2800" b="1" dirty="0" smtClean="0">
                <a:latin typeface="Agency FB" panose="020B0503020202020204" pitchFamily="34" charset="0"/>
              </a:rPr>
              <a:t>Bonding </a:t>
            </a:r>
            <a:endParaRPr lang="en-GB" sz="2800" b="1" dirty="0">
              <a:latin typeface="Agency FB" panose="020B0503020202020204" pitchFamily="34" charset="0"/>
            </a:endParaRPr>
          </a:p>
        </p:txBody>
      </p:sp>
    </p:spTree>
    <p:extLst>
      <p:ext uri="{BB962C8B-B14F-4D97-AF65-F5344CB8AC3E}">
        <p14:creationId xmlns:p14="http://schemas.microsoft.com/office/powerpoint/2010/main" val="12303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50"/>
                                        <p:tgtEl>
                                          <p:spTgt spid="32"/>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250"/>
                                        <p:tgtEl>
                                          <p:spTgt spid="3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250"/>
                                        <p:tgtEl>
                                          <p:spTgt spid="36"/>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250"/>
                                        <p:tgtEl>
                                          <p:spTgt spid="48"/>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250"/>
                                        <p:tgtEl>
                                          <p:spTgt spid="39"/>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2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8"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7"/>
          <p:cNvSpPr>
            <a:spLocks/>
          </p:cNvSpPr>
          <p:nvPr/>
        </p:nvSpPr>
        <p:spPr bwMode="auto">
          <a:xfrm>
            <a:off x="-2336" y="-12700"/>
            <a:ext cx="9146335" cy="6865938"/>
          </a:xfrm>
          <a:custGeom>
            <a:avLst/>
            <a:gdLst>
              <a:gd name="T0" fmla="*/ 6112 w 6112"/>
              <a:gd name="T1" fmla="*/ 1345 h 4325"/>
              <a:gd name="T2" fmla="*/ 6112 w 6112"/>
              <a:gd name="T3" fmla="*/ 0 h 4325"/>
              <a:gd name="T4" fmla="*/ 0 w 6112"/>
              <a:gd name="T5" fmla="*/ 0 h 4325"/>
              <a:gd name="T6" fmla="*/ 0 w 6112"/>
              <a:gd name="T7" fmla="*/ 4325 h 4325"/>
              <a:gd name="T8" fmla="*/ 6112 w 6112"/>
              <a:gd name="T9" fmla="*/ 4325 h 4325"/>
              <a:gd name="T10" fmla="*/ 6112 w 6112"/>
              <a:gd name="T11" fmla="*/ 1345 h 4325"/>
            </a:gdLst>
            <a:ahLst/>
            <a:cxnLst>
              <a:cxn ang="0">
                <a:pos x="T0" y="T1"/>
              </a:cxn>
              <a:cxn ang="0">
                <a:pos x="T2" y="T3"/>
              </a:cxn>
              <a:cxn ang="0">
                <a:pos x="T4" y="T5"/>
              </a:cxn>
              <a:cxn ang="0">
                <a:pos x="T6" y="T7"/>
              </a:cxn>
              <a:cxn ang="0">
                <a:pos x="T8" y="T9"/>
              </a:cxn>
              <a:cxn ang="0">
                <a:pos x="T10" y="T11"/>
              </a:cxn>
            </a:cxnLst>
            <a:rect l="0" t="0" r="r" b="b"/>
            <a:pathLst>
              <a:path w="6112" h="4325">
                <a:moveTo>
                  <a:pt x="6112" y="1345"/>
                </a:moveTo>
                <a:lnTo>
                  <a:pt x="6112" y="0"/>
                </a:lnTo>
                <a:lnTo>
                  <a:pt x="0" y="0"/>
                </a:lnTo>
                <a:lnTo>
                  <a:pt x="0" y="4325"/>
                </a:lnTo>
                <a:lnTo>
                  <a:pt x="6112" y="4325"/>
                </a:lnTo>
                <a:lnTo>
                  <a:pt x="6112" y="1345"/>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 name="Freeform 8"/>
          <p:cNvSpPr>
            <a:spLocks/>
          </p:cNvSpPr>
          <p:nvPr/>
        </p:nvSpPr>
        <p:spPr bwMode="auto">
          <a:xfrm>
            <a:off x="7938" y="1925637"/>
            <a:ext cx="9144749" cy="4962525"/>
          </a:xfrm>
          <a:custGeom>
            <a:avLst/>
            <a:gdLst>
              <a:gd name="T0" fmla="*/ 0 w 6112"/>
              <a:gd name="T1" fmla="*/ 2957 h 3126"/>
              <a:gd name="T2" fmla="*/ 6112 w 6112"/>
              <a:gd name="T3" fmla="*/ 0 h 3126"/>
              <a:gd name="T4" fmla="*/ 6112 w 6112"/>
              <a:gd name="T5" fmla="*/ 3126 h 3126"/>
              <a:gd name="T6" fmla="*/ 0 w 6112"/>
              <a:gd name="T7" fmla="*/ 3126 h 3126"/>
              <a:gd name="T8" fmla="*/ 0 w 6112"/>
              <a:gd name="T9" fmla="*/ 2957 h 3126"/>
            </a:gdLst>
            <a:ahLst/>
            <a:cxnLst>
              <a:cxn ang="0">
                <a:pos x="T0" y="T1"/>
              </a:cxn>
              <a:cxn ang="0">
                <a:pos x="T2" y="T3"/>
              </a:cxn>
              <a:cxn ang="0">
                <a:pos x="T4" y="T5"/>
              </a:cxn>
              <a:cxn ang="0">
                <a:pos x="T6" y="T7"/>
              </a:cxn>
              <a:cxn ang="0">
                <a:pos x="T8" y="T9"/>
              </a:cxn>
            </a:cxnLst>
            <a:rect l="0" t="0" r="r" b="b"/>
            <a:pathLst>
              <a:path w="6112" h="3126">
                <a:moveTo>
                  <a:pt x="0" y="2957"/>
                </a:moveTo>
                <a:lnTo>
                  <a:pt x="6112" y="0"/>
                </a:lnTo>
                <a:lnTo>
                  <a:pt x="6112" y="3126"/>
                </a:lnTo>
                <a:lnTo>
                  <a:pt x="0" y="3126"/>
                </a:lnTo>
                <a:lnTo>
                  <a:pt x="0" y="29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3" name="Freeform 16"/>
          <p:cNvSpPr>
            <a:spLocks noEditPoints="1"/>
          </p:cNvSpPr>
          <p:nvPr/>
        </p:nvSpPr>
        <p:spPr bwMode="auto">
          <a:xfrm>
            <a:off x="3836988" y="4197350"/>
            <a:ext cx="554038" cy="557213"/>
          </a:xfrm>
          <a:custGeom>
            <a:avLst/>
            <a:gdLst>
              <a:gd name="T0" fmla="*/ 257 w 272"/>
              <a:gd name="T1" fmla="*/ 193 h 274"/>
              <a:gd name="T2" fmla="*/ 233 w 272"/>
              <a:gd name="T3" fmla="*/ 113 h 274"/>
              <a:gd name="T4" fmla="*/ 199 w 272"/>
              <a:gd name="T5" fmla="*/ 25 h 274"/>
              <a:gd name="T6" fmla="*/ 225 w 272"/>
              <a:gd name="T7" fmla="*/ 102 h 274"/>
              <a:gd name="T8" fmla="*/ 234 w 272"/>
              <a:gd name="T9" fmla="*/ 103 h 274"/>
              <a:gd name="T10" fmla="*/ 220 w 272"/>
              <a:gd name="T11" fmla="*/ 32 h 274"/>
              <a:gd name="T12" fmla="*/ 113 w 272"/>
              <a:gd name="T13" fmla="*/ 44 h 274"/>
              <a:gd name="T14" fmla="*/ 190 w 272"/>
              <a:gd name="T15" fmla="*/ 21 h 274"/>
              <a:gd name="T16" fmla="*/ 172 w 272"/>
              <a:gd name="T17" fmla="*/ 8 h 274"/>
              <a:gd name="T18" fmla="*/ 106 w 272"/>
              <a:gd name="T19" fmla="*/ 37 h 274"/>
              <a:gd name="T20" fmla="*/ 71 w 272"/>
              <a:gd name="T21" fmla="*/ 98 h 274"/>
              <a:gd name="T22" fmla="*/ 156 w 272"/>
              <a:gd name="T23" fmla="*/ 88 h 274"/>
              <a:gd name="T24" fmla="*/ 71 w 272"/>
              <a:gd name="T25" fmla="*/ 98 h 274"/>
              <a:gd name="T26" fmla="*/ 108 w 272"/>
              <a:gd name="T27" fmla="*/ 181 h 274"/>
              <a:gd name="T28" fmla="*/ 66 w 272"/>
              <a:gd name="T29" fmla="*/ 107 h 274"/>
              <a:gd name="T30" fmla="*/ 73 w 272"/>
              <a:gd name="T31" fmla="*/ 249 h 274"/>
              <a:gd name="T32" fmla="*/ 47 w 272"/>
              <a:gd name="T33" fmla="*/ 172 h 274"/>
              <a:gd name="T34" fmla="*/ 38 w 272"/>
              <a:gd name="T35" fmla="*/ 171 h 274"/>
              <a:gd name="T36" fmla="*/ 52 w 272"/>
              <a:gd name="T37" fmla="*/ 242 h 274"/>
              <a:gd name="T38" fmla="*/ 159 w 272"/>
              <a:gd name="T39" fmla="*/ 230 h 274"/>
              <a:gd name="T40" fmla="*/ 82 w 272"/>
              <a:gd name="T41" fmla="*/ 253 h 274"/>
              <a:gd name="T42" fmla="*/ 100 w 272"/>
              <a:gd name="T43" fmla="*/ 266 h 274"/>
              <a:gd name="T44" fmla="*/ 166 w 272"/>
              <a:gd name="T45" fmla="*/ 237 h 274"/>
              <a:gd name="T46" fmla="*/ 201 w 272"/>
              <a:gd name="T47" fmla="*/ 176 h 274"/>
              <a:gd name="T48" fmla="*/ 117 w 272"/>
              <a:gd name="T49" fmla="*/ 186 h 274"/>
              <a:gd name="T50" fmla="*/ 201 w 272"/>
              <a:gd name="T51" fmla="*/ 176 h 274"/>
              <a:gd name="T52" fmla="*/ 164 w 272"/>
              <a:gd name="T53" fmla="*/ 93 h 274"/>
              <a:gd name="T54" fmla="*/ 206 w 272"/>
              <a:gd name="T55" fmla="*/ 167 h 274"/>
              <a:gd name="T56" fmla="*/ 99 w 272"/>
              <a:gd name="T57" fmla="*/ 44 h 274"/>
              <a:gd name="T58" fmla="*/ 20 w 272"/>
              <a:gd name="T59" fmla="*/ 72 h 274"/>
              <a:gd name="T60" fmla="*/ 99 w 272"/>
              <a:gd name="T61" fmla="*/ 44 h 274"/>
              <a:gd name="T62" fmla="*/ 16 w 272"/>
              <a:gd name="T63" fmla="*/ 81 h 274"/>
              <a:gd name="T64" fmla="*/ 39 w 272"/>
              <a:gd name="T65" fmla="*/ 161 h 274"/>
              <a:gd name="T66" fmla="*/ 174 w 272"/>
              <a:gd name="T67" fmla="*/ 230 h 274"/>
              <a:gd name="T68" fmla="*/ 252 w 272"/>
              <a:gd name="T69" fmla="*/ 202 h 274"/>
              <a:gd name="T70" fmla="*/ 174 w 272"/>
              <a:gd name="T71" fmla="*/ 23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72" h="274">
                <a:moveTo>
                  <a:pt x="214" y="171"/>
                </a:moveTo>
                <a:cubicBezTo>
                  <a:pt x="257" y="193"/>
                  <a:pt x="257" y="193"/>
                  <a:pt x="257" y="193"/>
                </a:cubicBezTo>
                <a:cubicBezTo>
                  <a:pt x="269" y="167"/>
                  <a:pt x="272" y="139"/>
                  <a:pt x="267" y="113"/>
                </a:cubicBezTo>
                <a:cubicBezTo>
                  <a:pt x="256" y="114"/>
                  <a:pt x="245" y="115"/>
                  <a:pt x="233" y="113"/>
                </a:cubicBezTo>
                <a:cubicBezTo>
                  <a:pt x="230" y="132"/>
                  <a:pt x="224" y="152"/>
                  <a:pt x="214" y="171"/>
                </a:cubicBezTo>
                <a:close/>
                <a:moveTo>
                  <a:pt x="199" y="25"/>
                </a:moveTo>
                <a:cubicBezTo>
                  <a:pt x="169" y="84"/>
                  <a:pt x="169" y="84"/>
                  <a:pt x="169" y="84"/>
                </a:cubicBezTo>
                <a:cubicBezTo>
                  <a:pt x="187" y="93"/>
                  <a:pt x="206" y="99"/>
                  <a:pt x="225" y="102"/>
                </a:cubicBezTo>
                <a:cubicBezTo>
                  <a:pt x="228" y="67"/>
                  <a:pt x="219" y="38"/>
                  <a:pt x="199" y="25"/>
                </a:cubicBezTo>
                <a:close/>
                <a:moveTo>
                  <a:pt x="234" y="103"/>
                </a:moveTo>
                <a:cubicBezTo>
                  <a:pt x="245" y="104"/>
                  <a:pt x="255" y="104"/>
                  <a:pt x="265" y="103"/>
                </a:cubicBezTo>
                <a:cubicBezTo>
                  <a:pt x="258" y="75"/>
                  <a:pt x="242" y="50"/>
                  <a:pt x="220" y="32"/>
                </a:cubicBezTo>
                <a:cubicBezTo>
                  <a:pt x="232" y="50"/>
                  <a:pt x="237" y="75"/>
                  <a:pt x="234" y="103"/>
                </a:cubicBezTo>
                <a:close/>
                <a:moveTo>
                  <a:pt x="113" y="44"/>
                </a:moveTo>
                <a:cubicBezTo>
                  <a:pt x="126" y="58"/>
                  <a:pt x="142" y="69"/>
                  <a:pt x="160" y="79"/>
                </a:cubicBezTo>
                <a:cubicBezTo>
                  <a:pt x="190" y="21"/>
                  <a:pt x="190" y="21"/>
                  <a:pt x="190" y="21"/>
                </a:cubicBezTo>
                <a:cubicBezTo>
                  <a:pt x="167" y="12"/>
                  <a:pt x="139" y="22"/>
                  <a:pt x="113" y="44"/>
                </a:cubicBezTo>
                <a:close/>
                <a:moveTo>
                  <a:pt x="172" y="8"/>
                </a:moveTo>
                <a:cubicBezTo>
                  <a:pt x="144" y="0"/>
                  <a:pt x="115" y="2"/>
                  <a:pt x="88" y="13"/>
                </a:cubicBezTo>
                <a:cubicBezTo>
                  <a:pt x="93" y="21"/>
                  <a:pt x="99" y="30"/>
                  <a:pt x="106" y="37"/>
                </a:cubicBezTo>
                <a:cubicBezTo>
                  <a:pt x="127" y="19"/>
                  <a:pt x="151" y="8"/>
                  <a:pt x="172" y="8"/>
                </a:cubicBezTo>
                <a:close/>
                <a:moveTo>
                  <a:pt x="71" y="98"/>
                </a:moveTo>
                <a:cubicBezTo>
                  <a:pt x="134" y="130"/>
                  <a:pt x="134" y="130"/>
                  <a:pt x="134" y="130"/>
                </a:cubicBezTo>
                <a:cubicBezTo>
                  <a:pt x="156" y="88"/>
                  <a:pt x="156" y="88"/>
                  <a:pt x="156" y="88"/>
                </a:cubicBezTo>
                <a:cubicBezTo>
                  <a:pt x="136" y="78"/>
                  <a:pt x="119" y="65"/>
                  <a:pt x="105" y="51"/>
                </a:cubicBezTo>
                <a:cubicBezTo>
                  <a:pt x="93" y="64"/>
                  <a:pt x="81" y="80"/>
                  <a:pt x="71" y="98"/>
                </a:cubicBezTo>
                <a:close/>
                <a:moveTo>
                  <a:pt x="49" y="162"/>
                </a:moveTo>
                <a:cubicBezTo>
                  <a:pt x="68" y="165"/>
                  <a:pt x="88" y="172"/>
                  <a:pt x="108" y="181"/>
                </a:cubicBezTo>
                <a:cubicBezTo>
                  <a:pt x="129" y="139"/>
                  <a:pt x="129" y="139"/>
                  <a:pt x="129" y="139"/>
                </a:cubicBezTo>
                <a:cubicBezTo>
                  <a:pt x="66" y="107"/>
                  <a:pt x="66" y="107"/>
                  <a:pt x="66" y="107"/>
                </a:cubicBezTo>
                <a:cubicBezTo>
                  <a:pt x="57" y="126"/>
                  <a:pt x="51" y="144"/>
                  <a:pt x="49" y="162"/>
                </a:cubicBezTo>
                <a:close/>
                <a:moveTo>
                  <a:pt x="73" y="249"/>
                </a:moveTo>
                <a:cubicBezTo>
                  <a:pt x="103" y="190"/>
                  <a:pt x="103" y="190"/>
                  <a:pt x="103" y="190"/>
                </a:cubicBezTo>
                <a:cubicBezTo>
                  <a:pt x="85" y="181"/>
                  <a:pt x="66" y="175"/>
                  <a:pt x="47" y="172"/>
                </a:cubicBezTo>
                <a:cubicBezTo>
                  <a:pt x="44" y="207"/>
                  <a:pt x="53" y="236"/>
                  <a:pt x="73" y="249"/>
                </a:cubicBezTo>
                <a:close/>
                <a:moveTo>
                  <a:pt x="38" y="171"/>
                </a:moveTo>
                <a:cubicBezTo>
                  <a:pt x="27" y="170"/>
                  <a:pt x="17" y="170"/>
                  <a:pt x="7" y="171"/>
                </a:cubicBezTo>
                <a:cubicBezTo>
                  <a:pt x="15" y="199"/>
                  <a:pt x="30" y="224"/>
                  <a:pt x="52" y="242"/>
                </a:cubicBezTo>
                <a:cubicBezTo>
                  <a:pt x="40" y="224"/>
                  <a:pt x="35" y="199"/>
                  <a:pt x="38" y="171"/>
                </a:cubicBezTo>
                <a:close/>
                <a:moveTo>
                  <a:pt x="159" y="230"/>
                </a:moveTo>
                <a:cubicBezTo>
                  <a:pt x="146" y="216"/>
                  <a:pt x="130" y="205"/>
                  <a:pt x="112" y="195"/>
                </a:cubicBezTo>
                <a:cubicBezTo>
                  <a:pt x="82" y="253"/>
                  <a:pt x="82" y="253"/>
                  <a:pt x="82" y="253"/>
                </a:cubicBezTo>
                <a:cubicBezTo>
                  <a:pt x="105" y="262"/>
                  <a:pt x="133" y="252"/>
                  <a:pt x="159" y="230"/>
                </a:cubicBezTo>
                <a:close/>
                <a:moveTo>
                  <a:pt x="100" y="266"/>
                </a:moveTo>
                <a:cubicBezTo>
                  <a:pt x="128" y="274"/>
                  <a:pt x="157" y="272"/>
                  <a:pt x="184" y="261"/>
                </a:cubicBezTo>
                <a:cubicBezTo>
                  <a:pt x="179" y="253"/>
                  <a:pt x="173" y="244"/>
                  <a:pt x="166" y="237"/>
                </a:cubicBezTo>
                <a:cubicBezTo>
                  <a:pt x="145" y="255"/>
                  <a:pt x="122" y="266"/>
                  <a:pt x="100" y="266"/>
                </a:cubicBezTo>
                <a:close/>
                <a:moveTo>
                  <a:pt x="201" y="176"/>
                </a:moveTo>
                <a:cubicBezTo>
                  <a:pt x="138" y="144"/>
                  <a:pt x="138" y="144"/>
                  <a:pt x="138" y="144"/>
                </a:cubicBezTo>
                <a:cubicBezTo>
                  <a:pt x="117" y="186"/>
                  <a:pt x="117" y="186"/>
                  <a:pt x="117" y="186"/>
                </a:cubicBezTo>
                <a:cubicBezTo>
                  <a:pt x="136" y="196"/>
                  <a:pt x="153" y="209"/>
                  <a:pt x="167" y="223"/>
                </a:cubicBezTo>
                <a:cubicBezTo>
                  <a:pt x="180" y="210"/>
                  <a:pt x="191" y="194"/>
                  <a:pt x="201" y="176"/>
                </a:cubicBezTo>
                <a:close/>
                <a:moveTo>
                  <a:pt x="223" y="112"/>
                </a:moveTo>
                <a:cubicBezTo>
                  <a:pt x="204" y="109"/>
                  <a:pt x="184" y="102"/>
                  <a:pt x="164" y="93"/>
                </a:cubicBezTo>
                <a:cubicBezTo>
                  <a:pt x="143" y="135"/>
                  <a:pt x="143" y="135"/>
                  <a:pt x="143" y="135"/>
                </a:cubicBezTo>
                <a:cubicBezTo>
                  <a:pt x="206" y="167"/>
                  <a:pt x="206" y="167"/>
                  <a:pt x="206" y="167"/>
                </a:cubicBezTo>
                <a:cubicBezTo>
                  <a:pt x="215" y="148"/>
                  <a:pt x="221" y="130"/>
                  <a:pt x="223" y="112"/>
                </a:cubicBezTo>
                <a:close/>
                <a:moveTo>
                  <a:pt x="99" y="44"/>
                </a:moveTo>
                <a:cubicBezTo>
                  <a:pt x="91" y="36"/>
                  <a:pt x="84" y="26"/>
                  <a:pt x="79" y="17"/>
                </a:cubicBezTo>
                <a:cubicBezTo>
                  <a:pt x="55" y="28"/>
                  <a:pt x="34" y="47"/>
                  <a:pt x="20" y="72"/>
                </a:cubicBezTo>
                <a:cubicBezTo>
                  <a:pt x="62" y="94"/>
                  <a:pt x="62" y="94"/>
                  <a:pt x="62" y="94"/>
                </a:cubicBezTo>
                <a:cubicBezTo>
                  <a:pt x="73" y="74"/>
                  <a:pt x="85" y="58"/>
                  <a:pt x="99" y="44"/>
                </a:cubicBezTo>
                <a:close/>
                <a:moveTo>
                  <a:pt x="58" y="102"/>
                </a:moveTo>
                <a:cubicBezTo>
                  <a:pt x="16" y="81"/>
                  <a:pt x="16" y="81"/>
                  <a:pt x="16" y="81"/>
                </a:cubicBezTo>
                <a:cubicBezTo>
                  <a:pt x="4" y="107"/>
                  <a:pt x="0" y="135"/>
                  <a:pt x="5" y="161"/>
                </a:cubicBezTo>
                <a:cubicBezTo>
                  <a:pt x="16" y="160"/>
                  <a:pt x="27" y="159"/>
                  <a:pt x="39" y="161"/>
                </a:cubicBezTo>
                <a:cubicBezTo>
                  <a:pt x="42" y="142"/>
                  <a:pt x="48" y="122"/>
                  <a:pt x="58" y="102"/>
                </a:cubicBezTo>
                <a:close/>
                <a:moveTo>
                  <a:pt x="174" y="230"/>
                </a:moveTo>
                <a:cubicBezTo>
                  <a:pt x="182" y="238"/>
                  <a:pt x="188" y="248"/>
                  <a:pt x="194" y="257"/>
                </a:cubicBezTo>
                <a:cubicBezTo>
                  <a:pt x="217" y="246"/>
                  <a:pt x="238" y="227"/>
                  <a:pt x="252" y="202"/>
                </a:cubicBezTo>
                <a:cubicBezTo>
                  <a:pt x="210" y="180"/>
                  <a:pt x="210" y="180"/>
                  <a:pt x="210" y="180"/>
                </a:cubicBezTo>
                <a:cubicBezTo>
                  <a:pt x="200" y="199"/>
                  <a:pt x="187" y="216"/>
                  <a:pt x="174" y="230"/>
                </a:cubicBez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5" name="Freeform 18"/>
          <p:cNvSpPr>
            <a:spLocks noEditPoints="1"/>
          </p:cNvSpPr>
          <p:nvPr/>
        </p:nvSpPr>
        <p:spPr bwMode="auto">
          <a:xfrm>
            <a:off x="4848225" y="4568825"/>
            <a:ext cx="357188" cy="407988"/>
          </a:xfrm>
          <a:custGeom>
            <a:avLst/>
            <a:gdLst>
              <a:gd name="T0" fmla="*/ 147 w 175"/>
              <a:gd name="T1" fmla="*/ 200 h 200"/>
              <a:gd name="T2" fmla="*/ 175 w 175"/>
              <a:gd name="T3" fmla="*/ 179 h 200"/>
              <a:gd name="T4" fmla="*/ 151 w 175"/>
              <a:gd name="T5" fmla="*/ 145 h 200"/>
              <a:gd name="T6" fmla="*/ 161 w 175"/>
              <a:gd name="T7" fmla="*/ 117 h 200"/>
              <a:gd name="T8" fmla="*/ 160 w 175"/>
              <a:gd name="T9" fmla="*/ 64 h 200"/>
              <a:gd name="T10" fmla="*/ 111 w 175"/>
              <a:gd name="T11" fmla="*/ 50 h 200"/>
              <a:gd name="T12" fmla="*/ 118 w 175"/>
              <a:gd name="T13" fmla="*/ 13 h 200"/>
              <a:gd name="T14" fmla="*/ 41 w 175"/>
              <a:gd name="T15" fmla="*/ 17 h 200"/>
              <a:gd name="T16" fmla="*/ 30 w 175"/>
              <a:gd name="T17" fmla="*/ 127 h 200"/>
              <a:gd name="T18" fmla="*/ 98 w 175"/>
              <a:gd name="T19" fmla="*/ 161 h 200"/>
              <a:gd name="T20" fmla="*/ 127 w 175"/>
              <a:gd name="T21" fmla="*/ 167 h 200"/>
              <a:gd name="T22" fmla="*/ 147 w 175"/>
              <a:gd name="T23" fmla="*/ 200 h 200"/>
              <a:gd name="T24" fmla="*/ 116 w 175"/>
              <a:gd name="T25" fmla="*/ 33 h 200"/>
              <a:gd name="T26" fmla="*/ 148 w 175"/>
              <a:gd name="T27" fmla="*/ 11 h 200"/>
              <a:gd name="T28" fmla="*/ 169 w 175"/>
              <a:gd name="T29" fmla="*/ 43 h 200"/>
              <a:gd name="T30" fmla="*/ 138 w 175"/>
              <a:gd name="T31" fmla="*/ 63 h 200"/>
              <a:gd name="T32" fmla="*/ 116 w 175"/>
              <a:gd name="T33" fmla="*/ 33 h 200"/>
              <a:gd name="T34" fmla="*/ 126 w 175"/>
              <a:gd name="T35" fmla="*/ 34 h 200"/>
              <a:gd name="T36" fmla="*/ 146 w 175"/>
              <a:gd name="T37" fmla="*/ 20 h 200"/>
              <a:gd name="T38" fmla="*/ 159 w 175"/>
              <a:gd name="T39" fmla="*/ 41 h 200"/>
              <a:gd name="T40" fmla="*/ 140 w 175"/>
              <a:gd name="T41" fmla="*/ 55 h 200"/>
              <a:gd name="T42" fmla="*/ 126 w 175"/>
              <a:gd name="T43" fmla="*/ 34 h 200"/>
              <a:gd name="T44" fmla="*/ 76 w 175"/>
              <a:gd name="T45" fmla="*/ 147 h 200"/>
              <a:gd name="T46" fmla="*/ 76 w 175"/>
              <a:gd name="T47" fmla="*/ 147 h 200"/>
              <a:gd name="T48" fmla="*/ 153 w 175"/>
              <a:gd name="T49" fmla="*/ 96 h 200"/>
              <a:gd name="T50" fmla="*/ 143 w 175"/>
              <a:gd name="T51" fmla="*/ 127 h 200"/>
              <a:gd name="T52" fmla="*/ 140 w 175"/>
              <a:gd name="T53" fmla="*/ 131 h 200"/>
              <a:gd name="T54" fmla="*/ 129 w 175"/>
              <a:gd name="T55" fmla="*/ 118 h 200"/>
              <a:gd name="T56" fmla="*/ 105 w 175"/>
              <a:gd name="T57" fmla="*/ 134 h 200"/>
              <a:gd name="T58" fmla="*/ 115 w 175"/>
              <a:gd name="T59" fmla="*/ 150 h 200"/>
              <a:gd name="T60" fmla="*/ 107 w 175"/>
              <a:gd name="T61" fmla="*/ 150 h 200"/>
              <a:gd name="T62" fmla="*/ 76 w 175"/>
              <a:gd name="T63" fmla="*/ 147 h 200"/>
              <a:gd name="T64" fmla="*/ 116 w 175"/>
              <a:gd name="T65" fmla="*/ 137 h 200"/>
              <a:gd name="T66" fmla="*/ 127 w 175"/>
              <a:gd name="T67" fmla="*/ 129 h 200"/>
              <a:gd name="T68" fmla="*/ 127 w 175"/>
              <a:gd name="T69" fmla="*/ 139 h 200"/>
              <a:gd name="T70" fmla="*/ 116 w 175"/>
              <a:gd name="T71" fmla="*/ 137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5" h="200">
                <a:moveTo>
                  <a:pt x="147" y="200"/>
                </a:moveTo>
                <a:cubicBezTo>
                  <a:pt x="175" y="179"/>
                  <a:pt x="175" y="179"/>
                  <a:pt x="175" y="179"/>
                </a:cubicBezTo>
                <a:cubicBezTo>
                  <a:pt x="151" y="145"/>
                  <a:pt x="151" y="145"/>
                  <a:pt x="151" y="145"/>
                </a:cubicBezTo>
                <a:cubicBezTo>
                  <a:pt x="148" y="139"/>
                  <a:pt x="154" y="129"/>
                  <a:pt x="161" y="117"/>
                </a:cubicBezTo>
                <a:cubicBezTo>
                  <a:pt x="168" y="99"/>
                  <a:pt x="168" y="81"/>
                  <a:pt x="160" y="64"/>
                </a:cubicBezTo>
                <a:cubicBezTo>
                  <a:pt x="144" y="74"/>
                  <a:pt x="120" y="70"/>
                  <a:pt x="111" y="50"/>
                </a:cubicBezTo>
                <a:cubicBezTo>
                  <a:pt x="107" y="37"/>
                  <a:pt x="107" y="26"/>
                  <a:pt x="118" y="13"/>
                </a:cubicBezTo>
                <a:cubicBezTo>
                  <a:pt x="92" y="2"/>
                  <a:pt x="66" y="0"/>
                  <a:pt x="41" y="17"/>
                </a:cubicBezTo>
                <a:cubicBezTo>
                  <a:pt x="4" y="47"/>
                  <a:pt x="0" y="85"/>
                  <a:pt x="30" y="127"/>
                </a:cubicBezTo>
                <a:cubicBezTo>
                  <a:pt x="49" y="152"/>
                  <a:pt x="71" y="163"/>
                  <a:pt x="98" y="161"/>
                </a:cubicBezTo>
                <a:cubicBezTo>
                  <a:pt x="108" y="160"/>
                  <a:pt x="118" y="162"/>
                  <a:pt x="127" y="167"/>
                </a:cubicBezTo>
                <a:cubicBezTo>
                  <a:pt x="147" y="200"/>
                  <a:pt x="147" y="200"/>
                  <a:pt x="147" y="200"/>
                </a:cubicBezTo>
                <a:close/>
                <a:moveTo>
                  <a:pt x="116" y="33"/>
                </a:moveTo>
                <a:cubicBezTo>
                  <a:pt x="119" y="18"/>
                  <a:pt x="132" y="8"/>
                  <a:pt x="148" y="11"/>
                </a:cubicBezTo>
                <a:cubicBezTo>
                  <a:pt x="163" y="14"/>
                  <a:pt x="171" y="28"/>
                  <a:pt x="169" y="43"/>
                </a:cubicBezTo>
                <a:cubicBezTo>
                  <a:pt x="166" y="57"/>
                  <a:pt x="153" y="66"/>
                  <a:pt x="138" y="63"/>
                </a:cubicBezTo>
                <a:cubicBezTo>
                  <a:pt x="122" y="60"/>
                  <a:pt x="113" y="47"/>
                  <a:pt x="116" y="33"/>
                </a:cubicBezTo>
                <a:close/>
                <a:moveTo>
                  <a:pt x="126" y="34"/>
                </a:moveTo>
                <a:cubicBezTo>
                  <a:pt x="127" y="25"/>
                  <a:pt x="137" y="19"/>
                  <a:pt x="146" y="20"/>
                </a:cubicBezTo>
                <a:cubicBezTo>
                  <a:pt x="154" y="22"/>
                  <a:pt x="161" y="31"/>
                  <a:pt x="159" y="41"/>
                </a:cubicBezTo>
                <a:cubicBezTo>
                  <a:pt x="157" y="50"/>
                  <a:pt x="148" y="57"/>
                  <a:pt x="140" y="55"/>
                </a:cubicBezTo>
                <a:cubicBezTo>
                  <a:pt x="130" y="53"/>
                  <a:pt x="124" y="44"/>
                  <a:pt x="126" y="34"/>
                </a:cubicBezTo>
                <a:close/>
                <a:moveTo>
                  <a:pt x="76" y="147"/>
                </a:moveTo>
                <a:cubicBezTo>
                  <a:pt x="76" y="147"/>
                  <a:pt x="76" y="147"/>
                  <a:pt x="76" y="147"/>
                </a:cubicBezTo>
                <a:cubicBezTo>
                  <a:pt x="153" y="96"/>
                  <a:pt x="153" y="96"/>
                  <a:pt x="153" y="96"/>
                </a:cubicBezTo>
                <a:cubicBezTo>
                  <a:pt x="153" y="106"/>
                  <a:pt x="148" y="116"/>
                  <a:pt x="143" y="127"/>
                </a:cubicBezTo>
                <a:cubicBezTo>
                  <a:pt x="141" y="128"/>
                  <a:pt x="142" y="130"/>
                  <a:pt x="140" y="131"/>
                </a:cubicBezTo>
                <a:cubicBezTo>
                  <a:pt x="129" y="118"/>
                  <a:pt x="129" y="118"/>
                  <a:pt x="129" y="118"/>
                </a:cubicBezTo>
                <a:cubicBezTo>
                  <a:pt x="105" y="134"/>
                  <a:pt x="105" y="134"/>
                  <a:pt x="105" y="134"/>
                </a:cubicBezTo>
                <a:cubicBezTo>
                  <a:pt x="115" y="150"/>
                  <a:pt x="115" y="150"/>
                  <a:pt x="115" y="150"/>
                </a:cubicBezTo>
                <a:cubicBezTo>
                  <a:pt x="112" y="151"/>
                  <a:pt x="110" y="149"/>
                  <a:pt x="107" y="150"/>
                </a:cubicBezTo>
                <a:cubicBezTo>
                  <a:pt x="97" y="151"/>
                  <a:pt x="87" y="151"/>
                  <a:pt x="76" y="147"/>
                </a:cubicBezTo>
                <a:close/>
                <a:moveTo>
                  <a:pt x="116" y="137"/>
                </a:moveTo>
                <a:cubicBezTo>
                  <a:pt x="127" y="129"/>
                  <a:pt x="127" y="129"/>
                  <a:pt x="127" y="129"/>
                </a:cubicBezTo>
                <a:cubicBezTo>
                  <a:pt x="130" y="131"/>
                  <a:pt x="130" y="134"/>
                  <a:pt x="127" y="139"/>
                </a:cubicBezTo>
                <a:cubicBezTo>
                  <a:pt x="123" y="143"/>
                  <a:pt x="117" y="140"/>
                  <a:pt x="116" y="137"/>
                </a:cubicBez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 name="Freeform 19"/>
          <p:cNvSpPr>
            <a:spLocks noEditPoints="1"/>
          </p:cNvSpPr>
          <p:nvPr/>
        </p:nvSpPr>
        <p:spPr bwMode="auto">
          <a:xfrm>
            <a:off x="5684838" y="4675187"/>
            <a:ext cx="388938" cy="365125"/>
          </a:xfrm>
          <a:custGeom>
            <a:avLst/>
            <a:gdLst>
              <a:gd name="T0" fmla="*/ 23 w 191"/>
              <a:gd name="T1" fmla="*/ 41 h 179"/>
              <a:gd name="T2" fmla="*/ 81 w 191"/>
              <a:gd name="T3" fmla="*/ 0 h 179"/>
              <a:gd name="T4" fmla="*/ 94 w 191"/>
              <a:gd name="T5" fmla="*/ 12 h 179"/>
              <a:gd name="T6" fmla="*/ 104 w 191"/>
              <a:gd name="T7" fmla="*/ 1 h 179"/>
              <a:gd name="T8" fmla="*/ 138 w 191"/>
              <a:gd name="T9" fmla="*/ 11 h 179"/>
              <a:gd name="T10" fmla="*/ 168 w 191"/>
              <a:gd name="T11" fmla="*/ 126 h 179"/>
              <a:gd name="T12" fmla="*/ 53 w 191"/>
              <a:gd name="T13" fmla="*/ 155 h 179"/>
              <a:gd name="T14" fmla="*/ 23 w 191"/>
              <a:gd name="T15" fmla="*/ 41 h 179"/>
              <a:gd name="T16" fmla="*/ 73 w 191"/>
              <a:gd name="T17" fmla="*/ 43 h 179"/>
              <a:gd name="T18" fmla="*/ 78 w 191"/>
              <a:gd name="T19" fmla="*/ 62 h 179"/>
              <a:gd name="T20" fmla="*/ 95 w 191"/>
              <a:gd name="T21" fmla="*/ 56 h 179"/>
              <a:gd name="T22" fmla="*/ 91 w 191"/>
              <a:gd name="T23" fmla="*/ 40 h 179"/>
              <a:gd name="T24" fmla="*/ 73 w 191"/>
              <a:gd name="T25" fmla="*/ 43 h 179"/>
              <a:gd name="T26" fmla="*/ 116 w 191"/>
              <a:gd name="T27" fmla="*/ 21 h 179"/>
              <a:gd name="T28" fmla="*/ 118 w 191"/>
              <a:gd name="T29" fmla="*/ 39 h 179"/>
              <a:gd name="T30" fmla="*/ 136 w 191"/>
              <a:gd name="T31" fmla="*/ 33 h 179"/>
              <a:gd name="T32" fmla="*/ 131 w 191"/>
              <a:gd name="T33" fmla="*/ 17 h 179"/>
              <a:gd name="T34" fmla="*/ 116 w 191"/>
              <a:gd name="T35" fmla="*/ 21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1" h="179">
                <a:moveTo>
                  <a:pt x="23" y="41"/>
                </a:moveTo>
                <a:cubicBezTo>
                  <a:pt x="37" y="18"/>
                  <a:pt x="57" y="7"/>
                  <a:pt x="81" y="0"/>
                </a:cubicBezTo>
                <a:cubicBezTo>
                  <a:pt x="84" y="12"/>
                  <a:pt x="92" y="10"/>
                  <a:pt x="94" y="12"/>
                </a:cubicBezTo>
                <a:cubicBezTo>
                  <a:pt x="98" y="11"/>
                  <a:pt x="104" y="7"/>
                  <a:pt x="104" y="1"/>
                </a:cubicBezTo>
                <a:cubicBezTo>
                  <a:pt x="117" y="2"/>
                  <a:pt x="128" y="5"/>
                  <a:pt x="138" y="11"/>
                </a:cubicBezTo>
                <a:cubicBezTo>
                  <a:pt x="178" y="34"/>
                  <a:pt x="191" y="86"/>
                  <a:pt x="168" y="126"/>
                </a:cubicBezTo>
                <a:cubicBezTo>
                  <a:pt x="144" y="166"/>
                  <a:pt x="93" y="179"/>
                  <a:pt x="53" y="155"/>
                </a:cubicBezTo>
                <a:cubicBezTo>
                  <a:pt x="13" y="132"/>
                  <a:pt x="0" y="80"/>
                  <a:pt x="23" y="41"/>
                </a:cubicBezTo>
                <a:close/>
                <a:moveTo>
                  <a:pt x="73" y="43"/>
                </a:moveTo>
                <a:cubicBezTo>
                  <a:pt x="68" y="50"/>
                  <a:pt x="70" y="58"/>
                  <a:pt x="78" y="62"/>
                </a:cubicBezTo>
                <a:cubicBezTo>
                  <a:pt x="83" y="65"/>
                  <a:pt x="91" y="63"/>
                  <a:pt x="95" y="56"/>
                </a:cubicBezTo>
                <a:cubicBezTo>
                  <a:pt x="98" y="51"/>
                  <a:pt x="96" y="43"/>
                  <a:pt x="91" y="40"/>
                </a:cubicBezTo>
                <a:cubicBezTo>
                  <a:pt x="83" y="36"/>
                  <a:pt x="76" y="38"/>
                  <a:pt x="73" y="43"/>
                </a:cubicBezTo>
                <a:close/>
                <a:moveTo>
                  <a:pt x="116" y="21"/>
                </a:moveTo>
                <a:cubicBezTo>
                  <a:pt x="111" y="28"/>
                  <a:pt x="113" y="36"/>
                  <a:pt x="118" y="39"/>
                </a:cubicBezTo>
                <a:cubicBezTo>
                  <a:pt x="126" y="44"/>
                  <a:pt x="131" y="40"/>
                  <a:pt x="136" y="33"/>
                </a:cubicBezTo>
                <a:cubicBezTo>
                  <a:pt x="138" y="28"/>
                  <a:pt x="139" y="21"/>
                  <a:pt x="131" y="17"/>
                </a:cubicBezTo>
                <a:cubicBezTo>
                  <a:pt x="126" y="14"/>
                  <a:pt x="119" y="16"/>
                  <a:pt x="116" y="21"/>
                </a:cubicBezTo>
                <a:close/>
              </a:path>
            </a:pathLst>
          </a:custGeom>
          <a:solidFill>
            <a:schemeClr val="accent4">
              <a:lumMod val="5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7" name="Freeform 20"/>
          <p:cNvSpPr>
            <a:spLocks noEditPoints="1"/>
          </p:cNvSpPr>
          <p:nvPr/>
        </p:nvSpPr>
        <p:spPr bwMode="auto">
          <a:xfrm>
            <a:off x="5473700" y="4268787"/>
            <a:ext cx="258763" cy="258763"/>
          </a:xfrm>
          <a:custGeom>
            <a:avLst/>
            <a:gdLst>
              <a:gd name="T0" fmla="*/ 122 w 127"/>
              <a:gd name="T1" fmla="*/ 83 h 127"/>
              <a:gd name="T2" fmla="*/ 107 w 127"/>
              <a:gd name="T3" fmla="*/ 47 h 127"/>
              <a:gd name="T4" fmla="*/ 86 w 127"/>
              <a:gd name="T5" fmla="*/ 8 h 127"/>
              <a:gd name="T6" fmla="*/ 103 w 127"/>
              <a:gd name="T7" fmla="*/ 42 h 127"/>
              <a:gd name="T8" fmla="*/ 107 w 127"/>
              <a:gd name="T9" fmla="*/ 42 h 127"/>
              <a:gd name="T10" fmla="*/ 96 w 127"/>
              <a:gd name="T11" fmla="*/ 10 h 127"/>
              <a:gd name="T12" fmla="*/ 47 w 127"/>
              <a:gd name="T13" fmla="*/ 22 h 127"/>
              <a:gd name="T14" fmla="*/ 82 w 127"/>
              <a:gd name="T15" fmla="*/ 6 h 127"/>
              <a:gd name="T16" fmla="*/ 73 w 127"/>
              <a:gd name="T17" fmla="*/ 1 h 127"/>
              <a:gd name="T18" fmla="*/ 44 w 127"/>
              <a:gd name="T19" fmla="*/ 19 h 127"/>
              <a:gd name="T20" fmla="*/ 31 w 127"/>
              <a:gd name="T21" fmla="*/ 49 h 127"/>
              <a:gd name="T22" fmla="*/ 70 w 127"/>
              <a:gd name="T23" fmla="*/ 40 h 127"/>
              <a:gd name="T24" fmla="*/ 31 w 127"/>
              <a:gd name="T25" fmla="*/ 49 h 127"/>
              <a:gd name="T26" fmla="*/ 53 w 127"/>
              <a:gd name="T27" fmla="*/ 86 h 127"/>
              <a:gd name="T28" fmla="*/ 29 w 127"/>
              <a:gd name="T29" fmla="*/ 53 h 127"/>
              <a:gd name="T30" fmla="*/ 41 w 127"/>
              <a:gd name="T31" fmla="*/ 119 h 127"/>
              <a:gd name="T32" fmla="*/ 24 w 127"/>
              <a:gd name="T33" fmla="*/ 85 h 127"/>
              <a:gd name="T34" fmla="*/ 20 w 127"/>
              <a:gd name="T35" fmla="*/ 85 h 127"/>
              <a:gd name="T36" fmla="*/ 30 w 127"/>
              <a:gd name="T37" fmla="*/ 117 h 127"/>
              <a:gd name="T38" fmla="*/ 79 w 127"/>
              <a:gd name="T39" fmla="*/ 105 h 127"/>
              <a:gd name="T40" fmla="*/ 45 w 127"/>
              <a:gd name="T41" fmla="*/ 121 h 127"/>
              <a:gd name="T42" fmla="*/ 54 w 127"/>
              <a:gd name="T43" fmla="*/ 125 h 127"/>
              <a:gd name="T44" fmla="*/ 83 w 127"/>
              <a:gd name="T45" fmla="*/ 108 h 127"/>
              <a:gd name="T46" fmla="*/ 96 w 127"/>
              <a:gd name="T47" fmla="*/ 78 h 127"/>
              <a:gd name="T48" fmla="*/ 57 w 127"/>
              <a:gd name="T49" fmla="*/ 87 h 127"/>
              <a:gd name="T50" fmla="*/ 96 w 127"/>
              <a:gd name="T51" fmla="*/ 78 h 127"/>
              <a:gd name="T52" fmla="*/ 74 w 127"/>
              <a:gd name="T53" fmla="*/ 41 h 127"/>
              <a:gd name="T54" fmla="*/ 97 w 127"/>
              <a:gd name="T55" fmla="*/ 73 h 127"/>
              <a:gd name="T56" fmla="*/ 41 w 127"/>
              <a:gd name="T57" fmla="*/ 23 h 127"/>
              <a:gd name="T58" fmla="*/ 6 w 127"/>
              <a:gd name="T59" fmla="*/ 40 h 127"/>
              <a:gd name="T60" fmla="*/ 41 w 127"/>
              <a:gd name="T61" fmla="*/ 23 h 127"/>
              <a:gd name="T62" fmla="*/ 4 w 127"/>
              <a:gd name="T63" fmla="*/ 44 h 127"/>
              <a:gd name="T64" fmla="*/ 20 w 127"/>
              <a:gd name="T65" fmla="*/ 80 h 127"/>
              <a:gd name="T66" fmla="*/ 86 w 127"/>
              <a:gd name="T67" fmla="*/ 104 h 127"/>
              <a:gd name="T68" fmla="*/ 121 w 127"/>
              <a:gd name="T69" fmla="*/ 87 h 127"/>
              <a:gd name="T70" fmla="*/ 86 w 127"/>
              <a:gd name="T71" fmla="*/ 10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7" h="127">
                <a:moveTo>
                  <a:pt x="102" y="75"/>
                </a:moveTo>
                <a:cubicBezTo>
                  <a:pt x="122" y="83"/>
                  <a:pt x="122" y="83"/>
                  <a:pt x="122" y="83"/>
                </a:cubicBezTo>
                <a:cubicBezTo>
                  <a:pt x="127" y="70"/>
                  <a:pt x="126" y="57"/>
                  <a:pt x="123" y="45"/>
                </a:cubicBezTo>
                <a:cubicBezTo>
                  <a:pt x="118" y="46"/>
                  <a:pt x="113" y="47"/>
                  <a:pt x="107" y="47"/>
                </a:cubicBezTo>
                <a:cubicBezTo>
                  <a:pt x="107" y="56"/>
                  <a:pt x="105" y="65"/>
                  <a:pt x="102" y="75"/>
                </a:cubicBezTo>
                <a:close/>
                <a:moveTo>
                  <a:pt x="86" y="8"/>
                </a:moveTo>
                <a:cubicBezTo>
                  <a:pt x="76" y="37"/>
                  <a:pt x="76" y="37"/>
                  <a:pt x="76" y="37"/>
                </a:cubicBezTo>
                <a:cubicBezTo>
                  <a:pt x="85" y="40"/>
                  <a:pt x="94" y="42"/>
                  <a:pt x="103" y="42"/>
                </a:cubicBezTo>
                <a:cubicBezTo>
                  <a:pt x="102" y="26"/>
                  <a:pt x="96" y="13"/>
                  <a:pt x="86" y="8"/>
                </a:cubicBezTo>
                <a:close/>
                <a:moveTo>
                  <a:pt x="107" y="42"/>
                </a:moveTo>
                <a:cubicBezTo>
                  <a:pt x="112" y="42"/>
                  <a:pt x="117" y="42"/>
                  <a:pt x="121" y="41"/>
                </a:cubicBezTo>
                <a:cubicBezTo>
                  <a:pt x="116" y="28"/>
                  <a:pt x="108" y="17"/>
                  <a:pt x="96" y="10"/>
                </a:cubicBezTo>
                <a:cubicBezTo>
                  <a:pt x="103" y="18"/>
                  <a:pt x="107" y="29"/>
                  <a:pt x="107" y="42"/>
                </a:cubicBezTo>
                <a:close/>
                <a:moveTo>
                  <a:pt x="47" y="22"/>
                </a:moveTo>
                <a:cubicBezTo>
                  <a:pt x="54" y="27"/>
                  <a:pt x="62" y="32"/>
                  <a:pt x="71" y="35"/>
                </a:cubicBezTo>
                <a:cubicBezTo>
                  <a:pt x="82" y="6"/>
                  <a:pt x="82" y="6"/>
                  <a:pt x="82" y="6"/>
                </a:cubicBezTo>
                <a:cubicBezTo>
                  <a:pt x="71" y="4"/>
                  <a:pt x="58" y="10"/>
                  <a:pt x="47" y="22"/>
                </a:cubicBezTo>
                <a:close/>
                <a:moveTo>
                  <a:pt x="73" y="1"/>
                </a:moveTo>
                <a:cubicBezTo>
                  <a:pt x="59" y="0"/>
                  <a:pt x="46" y="2"/>
                  <a:pt x="34" y="9"/>
                </a:cubicBezTo>
                <a:cubicBezTo>
                  <a:pt x="37" y="12"/>
                  <a:pt x="40" y="16"/>
                  <a:pt x="44" y="19"/>
                </a:cubicBezTo>
                <a:cubicBezTo>
                  <a:pt x="53" y="9"/>
                  <a:pt x="63" y="3"/>
                  <a:pt x="73" y="1"/>
                </a:cubicBezTo>
                <a:close/>
                <a:moveTo>
                  <a:pt x="31" y="49"/>
                </a:moveTo>
                <a:cubicBezTo>
                  <a:pt x="62" y="60"/>
                  <a:pt x="62" y="60"/>
                  <a:pt x="62" y="60"/>
                </a:cubicBezTo>
                <a:cubicBezTo>
                  <a:pt x="70" y="40"/>
                  <a:pt x="70" y="40"/>
                  <a:pt x="70" y="40"/>
                </a:cubicBezTo>
                <a:cubicBezTo>
                  <a:pt x="60" y="36"/>
                  <a:pt x="52" y="31"/>
                  <a:pt x="44" y="25"/>
                </a:cubicBezTo>
                <a:cubicBezTo>
                  <a:pt x="39" y="32"/>
                  <a:pt x="34" y="40"/>
                  <a:pt x="31" y="49"/>
                </a:cubicBezTo>
                <a:close/>
                <a:moveTo>
                  <a:pt x="24" y="80"/>
                </a:moveTo>
                <a:cubicBezTo>
                  <a:pt x="33" y="81"/>
                  <a:pt x="43" y="82"/>
                  <a:pt x="53" y="86"/>
                </a:cubicBezTo>
                <a:cubicBezTo>
                  <a:pt x="60" y="65"/>
                  <a:pt x="60" y="65"/>
                  <a:pt x="60" y="65"/>
                </a:cubicBezTo>
                <a:cubicBezTo>
                  <a:pt x="29" y="53"/>
                  <a:pt x="29" y="53"/>
                  <a:pt x="29" y="53"/>
                </a:cubicBezTo>
                <a:cubicBezTo>
                  <a:pt x="26" y="63"/>
                  <a:pt x="25" y="72"/>
                  <a:pt x="24" y="80"/>
                </a:cubicBezTo>
                <a:close/>
                <a:moveTo>
                  <a:pt x="41" y="119"/>
                </a:moveTo>
                <a:cubicBezTo>
                  <a:pt x="51" y="90"/>
                  <a:pt x="51" y="90"/>
                  <a:pt x="51" y="90"/>
                </a:cubicBezTo>
                <a:cubicBezTo>
                  <a:pt x="42" y="87"/>
                  <a:pt x="33" y="85"/>
                  <a:pt x="24" y="85"/>
                </a:cubicBezTo>
                <a:cubicBezTo>
                  <a:pt x="25" y="101"/>
                  <a:pt x="30" y="114"/>
                  <a:pt x="41" y="119"/>
                </a:cubicBezTo>
                <a:close/>
                <a:moveTo>
                  <a:pt x="20" y="85"/>
                </a:moveTo>
                <a:cubicBezTo>
                  <a:pt x="15" y="85"/>
                  <a:pt x="10" y="85"/>
                  <a:pt x="6" y="86"/>
                </a:cubicBezTo>
                <a:cubicBezTo>
                  <a:pt x="10" y="99"/>
                  <a:pt x="19" y="110"/>
                  <a:pt x="30" y="117"/>
                </a:cubicBezTo>
                <a:cubicBezTo>
                  <a:pt x="24" y="109"/>
                  <a:pt x="20" y="98"/>
                  <a:pt x="20" y="85"/>
                </a:cubicBezTo>
                <a:close/>
                <a:moveTo>
                  <a:pt x="79" y="105"/>
                </a:moveTo>
                <a:cubicBezTo>
                  <a:pt x="73" y="100"/>
                  <a:pt x="64" y="95"/>
                  <a:pt x="55" y="92"/>
                </a:cubicBezTo>
                <a:cubicBezTo>
                  <a:pt x="45" y="121"/>
                  <a:pt x="45" y="121"/>
                  <a:pt x="45" y="121"/>
                </a:cubicBezTo>
                <a:cubicBezTo>
                  <a:pt x="56" y="123"/>
                  <a:pt x="69" y="117"/>
                  <a:pt x="79" y="105"/>
                </a:cubicBezTo>
                <a:close/>
                <a:moveTo>
                  <a:pt x="54" y="125"/>
                </a:moveTo>
                <a:cubicBezTo>
                  <a:pt x="67" y="127"/>
                  <a:pt x="81" y="125"/>
                  <a:pt x="93" y="118"/>
                </a:cubicBezTo>
                <a:cubicBezTo>
                  <a:pt x="90" y="115"/>
                  <a:pt x="87" y="111"/>
                  <a:pt x="83" y="108"/>
                </a:cubicBezTo>
                <a:cubicBezTo>
                  <a:pt x="74" y="118"/>
                  <a:pt x="64" y="124"/>
                  <a:pt x="54" y="125"/>
                </a:cubicBezTo>
                <a:close/>
                <a:moveTo>
                  <a:pt x="96" y="78"/>
                </a:moveTo>
                <a:cubicBezTo>
                  <a:pt x="65" y="66"/>
                  <a:pt x="65" y="66"/>
                  <a:pt x="65" y="66"/>
                </a:cubicBezTo>
                <a:cubicBezTo>
                  <a:pt x="57" y="87"/>
                  <a:pt x="57" y="87"/>
                  <a:pt x="57" y="87"/>
                </a:cubicBezTo>
                <a:cubicBezTo>
                  <a:pt x="67" y="91"/>
                  <a:pt x="75" y="96"/>
                  <a:pt x="82" y="101"/>
                </a:cubicBezTo>
                <a:cubicBezTo>
                  <a:pt x="88" y="95"/>
                  <a:pt x="92" y="87"/>
                  <a:pt x="96" y="78"/>
                </a:cubicBezTo>
                <a:close/>
                <a:moveTo>
                  <a:pt x="102" y="47"/>
                </a:moveTo>
                <a:cubicBezTo>
                  <a:pt x="93" y="46"/>
                  <a:pt x="84" y="45"/>
                  <a:pt x="74" y="41"/>
                </a:cubicBezTo>
                <a:cubicBezTo>
                  <a:pt x="66" y="62"/>
                  <a:pt x="66" y="62"/>
                  <a:pt x="66" y="62"/>
                </a:cubicBezTo>
                <a:cubicBezTo>
                  <a:pt x="97" y="73"/>
                  <a:pt x="97" y="73"/>
                  <a:pt x="97" y="73"/>
                </a:cubicBezTo>
                <a:cubicBezTo>
                  <a:pt x="100" y="64"/>
                  <a:pt x="102" y="55"/>
                  <a:pt x="102" y="47"/>
                </a:cubicBezTo>
                <a:close/>
                <a:moveTo>
                  <a:pt x="41" y="23"/>
                </a:moveTo>
                <a:cubicBezTo>
                  <a:pt x="36" y="19"/>
                  <a:pt x="33" y="15"/>
                  <a:pt x="30" y="11"/>
                </a:cubicBezTo>
                <a:cubicBezTo>
                  <a:pt x="19" y="18"/>
                  <a:pt x="11" y="28"/>
                  <a:pt x="6" y="40"/>
                </a:cubicBezTo>
                <a:cubicBezTo>
                  <a:pt x="27" y="48"/>
                  <a:pt x="27" y="48"/>
                  <a:pt x="27" y="48"/>
                </a:cubicBezTo>
                <a:cubicBezTo>
                  <a:pt x="30" y="38"/>
                  <a:pt x="35" y="30"/>
                  <a:pt x="41" y="23"/>
                </a:cubicBezTo>
                <a:close/>
                <a:moveTo>
                  <a:pt x="25" y="52"/>
                </a:moveTo>
                <a:cubicBezTo>
                  <a:pt x="4" y="44"/>
                  <a:pt x="4" y="44"/>
                  <a:pt x="4" y="44"/>
                </a:cubicBezTo>
                <a:cubicBezTo>
                  <a:pt x="0" y="57"/>
                  <a:pt x="0" y="70"/>
                  <a:pt x="4" y="82"/>
                </a:cubicBezTo>
                <a:cubicBezTo>
                  <a:pt x="9" y="81"/>
                  <a:pt x="14" y="80"/>
                  <a:pt x="20" y="80"/>
                </a:cubicBezTo>
                <a:cubicBezTo>
                  <a:pt x="20" y="71"/>
                  <a:pt x="22" y="61"/>
                  <a:pt x="25" y="52"/>
                </a:cubicBezTo>
                <a:close/>
                <a:moveTo>
                  <a:pt x="86" y="104"/>
                </a:moveTo>
                <a:cubicBezTo>
                  <a:pt x="90" y="108"/>
                  <a:pt x="94" y="112"/>
                  <a:pt x="97" y="116"/>
                </a:cubicBezTo>
                <a:cubicBezTo>
                  <a:pt x="107" y="109"/>
                  <a:pt x="116" y="99"/>
                  <a:pt x="121" y="87"/>
                </a:cubicBezTo>
                <a:cubicBezTo>
                  <a:pt x="100" y="79"/>
                  <a:pt x="100" y="79"/>
                  <a:pt x="100" y="79"/>
                </a:cubicBezTo>
                <a:cubicBezTo>
                  <a:pt x="96" y="89"/>
                  <a:pt x="92" y="97"/>
                  <a:pt x="86" y="104"/>
                </a:cubicBez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52" name="Rectangle 51"/>
          <p:cNvSpPr/>
          <p:nvPr/>
        </p:nvSpPr>
        <p:spPr>
          <a:xfrm>
            <a:off x="-508" y="440669"/>
            <a:ext cx="8837406" cy="6447494"/>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Freeform 12"/>
          <p:cNvSpPr>
            <a:spLocks noEditPoints="1"/>
          </p:cNvSpPr>
          <p:nvPr/>
        </p:nvSpPr>
        <p:spPr bwMode="auto">
          <a:xfrm>
            <a:off x="6837010" y="96837"/>
            <a:ext cx="1060450" cy="1055688"/>
          </a:xfrm>
          <a:custGeom>
            <a:avLst/>
            <a:gdLst>
              <a:gd name="T0" fmla="*/ 506 w 521"/>
              <a:gd name="T1" fmla="*/ 189 h 518"/>
              <a:gd name="T2" fmla="*/ 371 w 521"/>
              <a:gd name="T3" fmla="*/ 103 h 518"/>
              <a:gd name="T4" fmla="*/ 211 w 521"/>
              <a:gd name="T5" fmla="*/ 18 h 518"/>
              <a:gd name="T6" fmla="*/ 345 w 521"/>
              <a:gd name="T7" fmla="*/ 96 h 518"/>
              <a:gd name="T8" fmla="*/ 360 w 521"/>
              <a:gd name="T9" fmla="*/ 86 h 518"/>
              <a:gd name="T10" fmla="*/ 251 w 521"/>
              <a:gd name="T11" fmla="*/ 2 h 518"/>
              <a:gd name="T12" fmla="*/ 111 w 521"/>
              <a:gd name="T13" fmla="*/ 154 h 518"/>
              <a:gd name="T14" fmla="*/ 193 w 521"/>
              <a:gd name="T15" fmla="*/ 22 h 518"/>
              <a:gd name="T16" fmla="*/ 150 w 521"/>
              <a:gd name="T17" fmla="*/ 26 h 518"/>
              <a:gd name="T18" fmla="*/ 92 w 521"/>
              <a:gd name="T19" fmla="*/ 152 h 518"/>
              <a:gd name="T20" fmla="*/ 117 w 521"/>
              <a:gd name="T21" fmla="*/ 284 h 518"/>
              <a:gd name="T22" fmla="*/ 227 w 521"/>
              <a:gd name="T23" fmla="*/ 163 h 518"/>
              <a:gd name="T24" fmla="*/ 117 w 521"/>
              <a:gd name="T25" fmla="*/ 284 h 518"/>
              <a:gd name="T26" fmla="*/ 275 w 521"/>
              <a:gd name="T27" fmla="*/ 359 h 518"/>
              <a:gd name="T28" fmla="*/ 122 w 521"/>
              <a:gd name="T29" fmla="*/ 303 h 518"/>
              <a:gd name="T30" fmla="*/ 310 w 521"/>
              <a:gd name="T31" fmla="*/ 500 h 518"/>
              <a:gd name="T32" fmla="*/ 176 w 521"/>
              <a:gd name="T33" fmla="*/ 421 h 518"/>
              <a:gd name="T34" fmla="*/ 161 w 521"/>
              <a:gd name="T35" fmla="*/ 431 h 518"/>
              <a:gd name="T36" fmla="*/ 270 w 521"/>
              <a:gd name="T37" fmla="*/ 516 h 518"/>
              <a:gd name="T38" fmla="*/ 410 w 521"/>
              <a:gd name="T39" fmla="*/ 364 h 518"/>
              <a:gd name="T40" fmla="*/ 328 w 521"/>
              <a:gd name="T41" fmla="*/ 496 h 518"/>
              <a:gd name="T42" fmla="*/ 371 w 521"/>
              <a:gd name="T43" fmla="*/ 491 h 518"/>
              <a:gd name="T44" fmla="*/ 429 w 521"/>
              <a:gd name="T45" fmla="*/ 366 h 518"/>
              <a:gd name="T46" fmla="*/ 404 w 521"/>
              <a:gd name="T47" fmla="*/ 234 h 518"/>
              <a:gd name="T48" fmla="*/ 294 w 521"/>
              <a:gd name="T49" fmla="*/ 354 h 518"/>
              <a:gd name="T50" fmla="*/ 404 w 521"/>
              <a:gd name="T51" fmla="*/ 234 h 518"/>
              <a:gd name="T52" fmla="*/ 246 w 521"/>
              <a:gd name="T53" fmla="*/ 159 h 518"/>
              <a:gd name="T54" fmla="*/ 399 w 521"/>
              <a:gd name="T55" fmla="*/ 215 h 518"/>
              <a:gd name="T56" fmla="*/ 90 w 521"/>
              <a:gd name="T57" fmla="*/ 171 h 518"/>
              <a:gd name="T58" fmla="*/ 11 w 521"/>
              <a:gd name="T59" fmla="*/ 310 h 518"/>
              <a:gd name="T60" fmla="*/ 90 w 521"/>
              <a:gd name="T61" fmla="*/ 171 h 518"/>
              <a:gd name="T62" fmla="*/ 15 w 521"/>
              <a:gd name="T63" fmla="*/ 329 h 518"/>
              <a:gd name="T64" fmla="*/ 150 w 521"/>
              <a:gd name="T65" fmla="*/ 415 h 518"/>
              <a:gd name="T66" fmla="*/ 431 w 521"/>
              <a:gd name="T67" fmla="*/ 346 h 518"/>
              <a:gd name="T68" fmla="*/ 510 w 521"/>
              <a:gd name="T69" fmla="*/ 208 h 518"/>
              <a:gd name="T70" fmla="*/ 431 w 521"/>
              <a:gd name="T71" fmla="*/ 346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1" h="518">
                <a:moveTo>
                  <a:pt x="418" y="211"/>
                </a:moveTo>
                <a:cubicBezTo>
                  <a:pt x="506" y="189"/>
                  <a:pt x="506" y="189"/>
                  <a:pt x="506" y="189"/>
                </a:cubicBezTo>
                <a:cubicBezTo>
                  <a:pt x="491" y="137"/>
                  <a:pt x="461" y="92"/>
                  <a:pt x="421" y="60"/>
                </a:cubicBezTo>
                <a:cubicBezTo>
                  <a:pt x="407" y="75"/>
                  <a:pt x="390" y="90"/>
                  <a:pt x="371" y="103"/>
                </a:cubicBezTo>
                <a:cubicBezTo>
                  <a:pt x="391" y="134"/>
                  <a:pt x="407" y="170"/>
                  <a:pt x="418" y="211"/>
                </a:cubicBezTo>
                <a:close/>
                <a:moveTo>
                  <a:pt x="211" y="18"/>
                </a:moveTo>
                <a:cubicBezTo>
                  <a:pt x="241" y="140"/>
                  <a:pt x="241" y="140"/>
                  <a:pt x="241" y="140"/>
                </a:cubicBezTo>
                <a:cubicBezTo>
                  <a:pt x="280" y="130"/>
                  <a:pt x="315" y="115"/>
                  <a:pt x="345" y="96"/>
                </a:cubicBezTo>
                <a:cubicBezTo>
                  <a:pt x="307" y="42"/>
                  <a:pt x="257" y="12"/>
                  <a:pt x="211" y="18"/>
                </a:cubicBezTo>
                <a:close/>
                <a:moveTo>
                  <a:pt x="360" y="86"/>
                </a:moveTo>
                <a:cubicBezTo>
                  <a:pt x="377" y="75"/>
                  <a:pt x="392" y="62"/>
                  <a:pt x="405" y="48"/>
                </a:cubicBezTo>
                <a:cubicBezTo>
                  <a:pt x="359" y="16"/>
                  <a:pt x="306" y="0"/>
                  <a:pt x="251" y="2"/>
                </a:cubicBezTo>
                <a:cubicBezTo>
                  <a:pt x="290" y="12"/>
                  <a:pt x="329" y="42"/>
                  <a:pt x="360" y="86"/>
                </a:cubicBezTo>
                <a:close/>
                <a:moveTo>
                  <a:pt x="111" y="154"/>
                </a:moveTo>
                <a:cubicBezTo>
                  <a:pt x="146" y="156"/>
                  <a:pt x="184" y="153"/>
                  <a:pt x="223" y="145"/>
                </a:cubicBezTo>
                <a:cubicBezTo>
                  <a:pt x="193" y="22"/>
                  <a:pt x="193" y="22"/>
                  <a:pt x="193" y="22"/>
                </a:cubicBezTo>
                <a:cubicBezTo>
                  <a:pt x="149" y="38"/>
                  <a:pt x="120" y="88"/>
                  <a:pt x="111" y="154"/>
                </a:cubicBezTo>
                <a:close/>
                <a:moveTo>
                  <a:pt x="150" y="26"/>
                </a:moveTo>
                <a:cubicBezTo>
                  <a:pt x="101" y="50"/>
                  <a:pt x="61" y="89"/>
                  <a:pt x="35" y="139"/>
                </a:cubicBezTo>
                <a:cubicBezTo>
                  <a:pt x="53" y="145"/>
                  <a:pt x="72" y="149"/>
                  <a:pt x="92" y="152"/>
                </a:cubicBezTo>
                <a:cubicBezTo>
                  <a:pt x="100" y="98"/>
                  <a:pt x="120" y="54"/>
                  <a:pt x="150" y="26"/>
                </a:cubicBezTo>
                <a:close/>
                <a:moveTo>
                  <a:pt x="117" y="284"/>
                </a:moveTo>
                <a:cubicBezTo>
                  <a:pt x="249" y="252"/>
                  <a:pt x="249" y="252"/>
                  <a:pt x="249" y="252"/>
                </a:cubicBezTo>
                <a:cubicBezTo>
                  <a:pt x="227" y="163"/>
                  <a:pt x="227" y="163"/>
                  <a:pt x="227" y="163"/>
                </a:cubicBezTo>
                <a:cubicBezTo>
                  <a:pt x="187" y="172"/>
                  <a:pt x="146" y="176"/>
                  <a:pt x="109" y="173"/>
                </a:cubicBezTo>
                <a:cubicBezTo>
                  <a:pt x="106" y="207"/>
                  <a:pt x="109" y="245"/>
                  <a:pt x="117" y="284"/>
                </a:cubicBezTo>
                <a:close/>
                <a:moveTo>
                  <a:pt x="165" y="405"/>
                </a:moveTo>
                <a:cubicBezTo>
                  <a:pt x="198" y="385"/>
                  <a:pt x="235" y="370"/>
                  <a:pt x="275" y="359"/>
                </a:cubicBezTo>
                <a:cubicBezTo>
                  <a:pt x="254" y="270"/>
                  <a:pt x="254" y="270"/>
                  <a:pt x="254" y="270"/>
                </a:cubicBezTo>
                <a:cubicBezTo>
                  <a:pt x="122" y="303"/>
                  <a:pt x="122" y="303"/>
                  <a:pt x="122" y="303"/>
                </a:cubicBezTo>
                <a:cubicBezTo>
                  <a:pt x="132" y="341"/>
                  <a:pt x="147" y="376"/>
                  <a:pt x="165" y="405"/>
                </a:cubicBezTo>
                <a:close/>
                <a:moveTo>
                  <a:pt x="310" y="500"/>
                </a:moveTo>
                <a:cubicBezTo>
                  <a:pt x="280" y="377"/>
                  <a:pt x="280" y="377"/>
                  <a:pt x="280" y="377"/>
                </a:cubicBezTo>
                <a:cubicBezTo>
                  <a:pt x="241" y="388"/>
                  <a:pt x="206" y="403"/>
                  <a:pt x="176" y="421"/>
                </a:cubicBezTo>
                <a:cubicBezTo>
                  <a:pt x="214" y="475"/>
                  <a:pt x="264" y="506"/>
                  <a:pt x="310" y="500"/>
                </a:cubicBezTo>
                <a:close/>
                <a:moveTo>
                  <a:pt x="161" y="431"/>
                </a:moveTo>
                <a:cubicBezTo>
                  <a:pt x="144" y="443"/>
                  <a:pt x="129" y="456"/>
                  <a:pt x="116" y="469"/>
                </a:cubicBezTo>
                <a:cubicBezTo>
                  <a:pt x="162" y="501"/>
                  <a:pt x="215" y="518"/>
                  <a:pt x="270" y="516"/>
                </a:cubicBezTo>
                <a:cubicBezTo>
                  <a:pt x="230" y="506"/>
                  <a:pt x="192" y="475"/>
                  <a:pt x="161" y="431"/>
                </a:cubicBezTo>
                <a:close/>
                <a:moveTo>
                  <a:pt x="410" y="364"/>
                </a:moveTo>
                <a:cubicBezTo>
                  <a:pt x="375" y="361"/>
                  <a:pt x="337" y="364"/>
                  <a:pt x="298" y="373"/>
                </a:cubicBezTo>
                <a:cubicBezTo>
                  <a:pt x="328" y="496"/>
                  <a:pt x="328" y="496"/>
                  <a:pt x="328" y="496"/>
                </a:cubicBezTo>
                <a:cubicBezTo>
                  <a:pt x="372" y="480"/>
                  <a:pt x="401" y="430"/>
                  <a:pt x="410" y="364"/>
                </a:cubicBezTo>
                <a:close/>
                <a:moveTo>
                  <a:pt x="371" y="491"/>
                </a:moveTo>
                <a:cubicBezTo>
                  <a:pt x="420" y="468"/>
                  <a:pt x="460" y="428"/>
                  <a:pt x="486" y="379"/>
                </a:cubicBezTo>
                <a:cubicBezTo>
                  <a:pt x="468" y="373"/>
                  <a:pt x="449" y="369"/>
                  <a:pt x="429" y="366"/>
                </a:cubicBezTo>
                <a:cubicBezTo>
                  <a:pt x="421" y="419"/>
                  <a:pt x="401" y="464"/>
                  <a:pt x="371" y="491"/>
                </a:cubicBezTo>
                <a:close/>
                <a:moveTo>
                  <a:pt x="404" y="234"/>
                </a:moveTo>
                <a:cubicBezTo>
                  <a:pt x="272" y="266"/>
                  <a:pt x="272" y="266"/>
                  <a:pt x="272" y="266"/>
                </a:cubicBezTo>
                <a:cubicBezTo>
                  <a:pt x="294" y="354"/>
                  <a:pt x="294" y="354"/>
                  <a:pt x="294" y="354"/>
                </a:cubicBezTo>
                <a:cubicBezTo>
                  <a:pt x="334" y="345"/>
                  <a:pt x="375" y="342"/>
                  <a:pt x="412" y="345"/>
                </a:cubicBezTo>
                <a:cubicBezTo>
                  <a:pt x="415" y="310"/>
                  <a:pt x="412" y="272"/>
                  <a:pt x="404" y="234"/>
                </a:cubicBezTo>
                <a:close/>
                <a:moveTo>
                  <a:pt x="356" y="113"/>
                </a:moveTo>
                <a:cubicBezTo>
                  <a:pt x="323" y="132"/>
                  <a:pt x="286" y="148"/>
                  <a:pt x="246" y="159"/>
                </a:cubicBezTo>
                <a:cubicBezTo>
                  <a:pt x="267" y="247"/>
                  <a:pt x="267" y="247"/>
                  <a:pt x="267" y="247"/>
                </a:cubicBezTo>
                <a:cubicBezTo>
                  <a:pt x="399" y="215"/>
                  <a:pt x="399" y="215"/>
                  <a:pt x="399" y="215"/>
                </a:cubicBezTo>
                <a:cubicBezTo>
                  <a:pt x="389" y="177"/>
                  <a:pt x="374" y="142"/>
                  <a:pt x="356" y="113"/>
                </a:cubicBezTo>
                <a:close/>
                <a:moveTo>
                  <a:pt x="90" y="171"/>
                </a:moveTo>
                <a:cubicBezTo>
                  <a:pt x="67" y="169"/>
                  <a:pt x="46" y="163"/>
                  <a:pt x="26" y="156"/>
                </a:cubicBezTo>
                <a:cubicBezTo>
                  <a:pt x="6" y="203"/>
                  <a:pt x="0" y="257"/>
                  <a:pt x="11" y="310"/>
                </a:cubicBezTo>
                <a:cubicBezTo>
                  <a:pt x="99" y="289"/>
                  <a:pt x="99" y="289"/>
                  <a:pt x="99" y="289"/>
                </a:cubicBezTo>
                <a:cubicBezTo>
                  <a:pt x="90" y="248"/>
                  <a:pt x="87" y="208"/>
                  <a:pt x="90" y="171"/>
                </a:cubicBezTo>
                <a:close/>
                <a:moveTo>
                  <a:pt x="103" y="307"/>
                </a:moveTo>
                <a:cubicBezTo>
                  <a:pt x="15" y="329"/>
                  <a:pt x="15" y="329"/>
                  <a:pt x="15" y="329"/>
                </a:cubicBezTo>
                <a:cubicBezTo>
                  <a:pt x="30" y="381"/>
                  <a:pt x="60" y="426"/>
                  <a:pt x="100" y="458"/>
                </a:cubicBezTo>
                <a:cubicBezTo>
                  <a:pt x="114" y="442"/>
                  <a:pt x="131" y="428"/>
                  <a:pt x="150" y="415"/>
                </a:cubicBezTo>
                <a:cubicBezTo>
                  <a:pt x="130" y="384"/>
                  <a:pt x="114" y="347"/>
                  <a:pt x="103" y="307"/>
                </a:cubicBezTo>
                <a:close/>
                <a:moveTo>
                  <a:pt x="431" y="346"/>
                </a:moveTo>
                <a:cubicBezTo>
                  <a:pt x="454" y="349"/>
                  <a:pt x="475" y="354"/>
                  <a:pt x="495" y="361"/>
                </a:cubicBezTo>
                <a:cubicBezTo>
                  <a:pt x="515" y="314"/>
                  <a:pt x="521" y="261"/>
                  <a:pt x="510" y="208"/>
                </a:cubicBezTo>
                <a:cubicBezTo>
                  <a:pt x="422" y="229"/>
                  <a:pt x="422" y="229"/>
                  <a:pt x="422" y="229"/>
                </a:cubicBezTo>
                <a:cubicBezTo>
                  <a:pt x="431" y="270"/>
                  <a:pt x="434" y="310"/>
                  <a:pt x="431" y="346"/>
                </a:cubicBezTo>
                <a:close/>
              </a:path>
            </a:pathLst>
          </a:custGeom>
          <a:solidFill>
            <a:schemeClr val="accent4">
              <a:lumMod val="50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0" name="Freeform 13"/>
          <p:cNvSpPr>
            <a:spLocks noEditPoints="1"/>
          </p:cNvSpPr>
          <p:nvPr/>
        </p:nvSpPr>
        <p:spPr bwMode="auto">
          <a:xfrm>
            <a:off x="6655722" y="1477168"/>
            <a:ext cx="1106488" cy="1103313"/>
          </a:xfrm>
          <a:custGeom>
            <a:avLst/>
            <a:gdLst>
              <a:gd name="T0" fmla="*/ 491 w 543"/>
              <a:gd name="T1" fmla="*/ 177 h 542"/>
              <a:gd name="T2" fmla="*/ 52 w 543"/>
              <a:gd name="T3" fmla="*/ 364 h 542"/>
              <a:gd name="T4" fmla="*/ 68 w 543"/>
              <a:gd name="T5" fmla="*/ 182 h 542"/>
              <a:gd name="T6" fmla="*/ 97 w 543"/>
              <a:gd name="T7" fmla="*/ 201 h 542"/>
              <a:gd name="T8" fmla="*/ 201 w 543"/>
              <a:gd name="T9" fmla="*/ 105 h 542"/>
              <a:gd name="T10" fmla="*/ 68 w 543"/>
              <a:gd name="T11" fmla="*/ 182 h 542"/>
              <a:gd name="T12" fmla="*/ 222 w 543"/>
              <a:gd name="T13" fmla="*/ 106 h 542"/>
              <a:gd name="T14" fmla="*/ 338 w 543"/>
              <a:gd name="T15" fmla="*/ 87 h 542"/>
              <a:gd name="T16" fmla="*/ 191 w 543"/>
              <a:gd name="T17" fmla="*/ 57 h 542"/>
              <a:gd name="T18" fmla="*/ 390 w 543"/>
              <a:gd name="T19" fmla="*/ 427 h 542"/>
              <a:gd name="T20" fmla="*/ 487 w 543"/>
              <a:gd name="T21" fmla="*/ 314 h 542"/>
              <a:gd name="T22" fmla="*/ 404 w 543"/>
              <a:gd name="T23" fmla="*/ 339 h 542"/>
              <a:gd name="T24" fmla="*/ 154 w 543"/>
              <a:gd name="T25" fmla="*/ 456 h 542"/>
              <a:gd name="T26" fmla="*/ 302 w 543"/>
              <a:gd name="T27" fmla="*/ 465 h 542"/>
              <a:gd name="T28" fmla="*/ 172 w 543"/>
              <a:gd name="T29" fmla="*/ 427 h 542"/>
              <a:gd name="T30" fmla="*/ 259 w 543"/>
              <a:gd name="T31" fmla="*/ 411 h 542"/>
              <a:gd name="T32" fmla="*/ 381 w 543"/>
              <a:gd name="T33" fmla="*/ 431 h 542"/>
              <a:gd name="T34" fmla="*/ 354 w 543"/>
              <a:gd name="T35" fmla="*/ 318 h 542"/>
              <a:gd name="T36" fmla="*/ 55 w 543"/>
              <a:gd name="T37" fmla="*/ 322 h 542"/>
              <a:gd name="T38" fmla="*/ 169 w 543"/>
              <a:gd name="T39" fmla="*/ 418 h 542"/>
              <a:gd name="T40" fmla="*/ 86 w 543"/>
              <a:gd name="T41" fmla="*/ 298 h 542"/>
              <a:gd name="T42" fmla="*/ 458 w 543"/>
              <a:gd name="T43" fmla="*/ 150 h 542"/>
              <a:gd name="T44" fmla="*/ 426 w 543"/>
              <a:gd name="T45" fmla="*/ 195 h 542"/>
              <a:gd name="T46" fmla="*/ 492 w 543"/>
              <a:gd name="T47" fmla="*/ 301 h 542"/>
              <a:gd name="T48" fmla="*/ 298 w 543"/>
              <a:gd name="T49" fmla="*/ 115 h 542"/>
              <a:gd name="T50" fmla="*/ 364 w 543"/>
              <a:gd name="T51" fmla="*/ 221 h 542"/>
              <a:gd name="T52" fmla="*/ 412 w 543"/>
              <a:gd name="T53" fmla="*/ 139 h 542"/>
              <a:gd name="T54" fmla="*/ 298 w 543"/>
              <a:gd name="T55" fmla="*/ 115 h 542"/>
              <a:gd name="T56" fmla="*/ 223 w 543"/>
              <a:gd name="T57" fmla="*/ 302 h 542"/>
              <a:gd name="T58" fmla="*/ 350 w 543"/>
              <a:gd name="T59" fmla="*/ 310 h 542"/>
              <a:gd name="T60" fmla="*/ 291 w 543"/>
              <a:gd name="T61" fmla="*/ 170 h 542"/>
              <a:gd name="T62" fmla="*/ 221 w 543"/>
              <a:gd name="T63" fmla="*/ 200 h 542"/>
              <a:gd name="T64" fmla="*/ 95 w 543"/>
              <a:gd name="T65" fmla="*/ 222 h 542"/>
              <a:gd name="T66" fmla="*/ 148 w 543"/>
              <a:gd name="T67" fmla="*/ 344 h 542"/>
              <a:gd name="T68" fmla="*/ 203 w 543"/>
              <a:gd name="T69" fmla="*/ 207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3" h="542">
                <a:moveTo>
                  <a:pt x="178" y="52"/>
                </a:moveTo>
                <a:cubicBezTo>
                  <a:pt x="301" y="0"/>
                  <a:pt x="439" y="55"/>
                  <a:pt x="491" y="177"/>
                </a:cubicBezTo>
                <a:cubicBezTo>
                  <a:pt x="543" y="300"/>
                  <a:pt x="488" y="437"/>
                  <a:pt x="365" y="490"/>
                </a:cubicBezTo>
                <a:cubicBezTo>
                  <a:pt x="242" y="542"/>
                  <a:pt x="105" y="487"/>
                  <a:pt x="52" y="364"/>
                </a:cubicBezTo>
                <a:cubicBezTo>
                  <a:pt x="0" y="242"/>
                  <a:pt x="56" y="104"/>
                  <a:pt x="178" y="52"/>
                </a:cubicBezTo>
                <a:close/>
                <a:moveTo>
                  <a:pt x="68" y="182"/>
                </a:moveTo>
                <a:cubicBezTo>
                  <a:pt x="72" y="191"/>
                  <a:pt x="79" y="208"/>
                  <a:pt x="92" y="213"/>
                </a:cubicBezTo>
                <a:cubicBezTo>
                  <a:pt x="100" y="209"/>
                  <a:pt x="97" y="201"/>
                  <a:pt x="97" y="201"/>
                </a:cubicBezTo>
                <a:cubicBezTo>
                  <a:pt x="110" y="184"/>
                  <a:pt x="128" y="177"/>
                  <a:pt x="163" y="162"/>
                </a:cubicBezTo>
                <a:cubicBezTo>
                  <a:pt x="201" y="105"/>
                  <a:pt x="201" y="105"/>
                  <a:pt x="201" y="105"/>
                </a:cubicBezTo>
                <a:cubicBezTo>
                  <a:pt x="197" y="96"/>
                  <a:pt x="186" y="70"/>
                  <a:pt x="177" y="73"/>
                </a:cubicBezTo>
                <a:cubicBezTo>
                  <a:pt x="138" y="79"/>
                  <a:pt x="88" y="132"/>
                  <a:pt x="68" y="182"/>
                </a:cubicBezTo>
                <a:close/>
                <a:moveTo>
                  <a:pt x="191" y="57"/>
                </a:moveTo>
                <a:cubicBezTo>
                  <a:pt x="198" y="75"/>
                  <a:pt x="206" y="92"/>
                  <a:pt x="222" y="106"/>
                </a:cubicBezTo>
                <a:cubicBezTo>
                  <a:pt x="239" y="98"/>
                  <a:pt x="273" y="105"/>
                  <a:pt x="286" y="110"/>
                </a:cubicBezTo>
                <a:cubicBezTo>
                  <a:pt x="303" y="102"/>
                  <a:pt x="321" y="95"/>
                  <a:pt x="338" y="87"/>
                </a:cubicBezTo>
                <a:cubicBezTo>
                  <a:pt x="343" y="75"/>
                  <a:pt x="336" y="57"/>
                  <a:pt x="336" y="57"/>
                </a:cubicBezTo>
                <a:cubicBezTo>
                  <a:pt x="290" y="46"/>
                  <a:pt x="247" y="43"/>
                  <a:pt x="191" y="57"/>
                </a:cubicBezTo>
                <a:close/>
                <a:moveTo>
                  <a:pt x="404" y="339"/>
                </a:moveTo>
                <a:cubicBezTo>
                  <a:pt x="403" y="360"/>
                  <a:pt x="405" y="390"/>
                  <a:pt x="390" y="427"/>
                </a:cubicBezTo>
                <a:cubicBezTo>
                  <a:pt x="403" y="432"/>
                  <a:pt x="415" y="437"/>
                  <a:pt x="424" y="434"/>
                </a:cubicBezTo>
                <a:cubicBezTo>
                  <a:pt x="460" y="397"/>
                  <a:pt x="484" y="356"/>
                  <a:pt x="487" y="314"/>
                </a:cubicBezTo>
                <a:cubicBezTo>
                  <a:pt x="471" y="300"/>
                  <a:pt x="458" y="295"/>
                  <a:pt x="446" y="290"/>
                </a:cubicBezTo>
                <a:cubicBezTo>
                  <a:pt x="432" y="306"/>
                  <a:pt x="422" y="331"/>
                  <a:pt x="404" y="339"/>
                </a:cubicBezTo>
                <a:close/>
                <a:moveTo>
                  <a:pt x="172" y="427"/>
                </a:moveTo>
                <a:cubicBezTo>
                  <a:pt x="154" y="456"/>
                  <a:pt x="154" y="456"/>
                  <a:pt x="154" y="456"/>
                </a:cubicBezTo>
                <a:cubicBezTo>
                  <a:pt x="199" y="488"/>
                  <a:pt x="245" y="500"/>
                  <a:pt x="301" y="486"/>
                </a:cubicBezTo>
                <a:cubicBezTo>
                  <a:pt x="302" y="465"/>
                  <a:pt x="302" y="465"/>
                  <a:pt x="302" y="465"/>
                </a:cubicBezTo>
                <a:cubicBezTo>
                  <a:pt x="286" y="451"/>
                  <a:pt x="270" y="437"/>
                  <a:pt x="254" y="423"/>
                </a:cubicBezTo>
                <a:cubicBezTo>
                  <a:pt x="224" y="426"/>
                  <a:pt x="206" y="433"/>
                  <a:pt x="172" y="427"/>
                </a:cubicBezTo>
                <a:close/>
                <a:moveTo>
                  <a:pt x="275" y="352"/>
                </a:moveTo>
                <a:cubicBezTo>
                  <a:pt x="259" y="411"/>
                  <a:pt x="259" y="411"/>
                  <a:pt x="259" y="411"/>
                </a:cubicBezTo>
                <a:cubicBezTo>
                  <a:pt x="275" y="425"/>
                  <a:pt x="295" y="447"/>
                  <a:pt x="320" y="457"/>
                </a:cubicBezTo>
                <a:cubicBezTo>
                  <a:pt x="338" y="450"/>
                  <a:pt x="364" y="438"/>
                  <a:pt x="381" y="431"/>
                </a:cubicBezTo>
                <a:cubicBezTo>
                  <a:pt x="379" y="401"/>
                  <a:pt x="389" y="376"/>
                  <a:pt x="399" y="351"/>
                </a:cubicBezTo>
                <a:cubicBezTo>
                  <a:pt x="383" y="337"/>
                  <a:pt x="370" y="332"/>
                  <a:pt x="354" y="318"/>
                </a:cubicBezTo>
                <a:cubicBezTo>
                  <a:pt x="332" y="338"/>
                  <a:pt x="305" y="350"/>
                  <a:pt x="275" y="352"/>
                </a:cubicBezTo>
                <a:close/>
                <a:moveTo>
                  <a:pt x="55" y="322"/>
                </a:moveTo>
                <a:cubicBezTo>
                  <a:pt x="96" y="418"/>
                  <a:pt x="116" y="441"/>
                  <a:pt x="150" y="447"/>
                </a:cubicBezTo>
                <a:cubicBezTo>
                  <a:pt x="169" y="418"/>
                  <a:pt x="169" y="418"/>
                  <a:pt x="169" y="418"/>
                </a:cubicBezTo>
                <a:cubicBezTo>
                  <a:pt x="152" y="404"/>
                  <a:pt x="141" y="378"/>
                  <a:pt x="130" y="352"/>
                </a:cubicBezTo>
                <a:cubicBezTo>
                  <a:pt x="114" y="338"/>
                  <a:pt x="98" y="324"/>
                  <a:pt x="86" y="298"/>
                </a:cubicBezTo>
                <a:cubicBezTo>
                  <a:pt x="69" y="306"/>
                  <a:pt x="64" y="318"/>
                  <a:pt x="55" y="322"/>
                </a:cubicBezTo>
                <a:close/>
                <a:moveTo>
                  <a:pt x="458" y="150"/>
                </a:moveTo>
                <a:cubicBezTo>
                  <a:pt x="446" y="145"/>
                  <a:pt x="437" y="149"/>
                  <a:pt x="420" y="156"/>
                </a:cubicBezTo>
                <a:cubicBezTo>
                  <a:pt x="423" y="165"/>
                  <a:pt x="422" y="186"/>
                  <a:pt x="426" y="195"/>
                </a:cubicBezTo>
                <a:cubicBezTo>
                  <a:pt x="451" y="277"/>
                  <a:pt x="451" y="277"/>
                  <a:pt x="451" y="277"/>
                </a:cubicBezTo>
                <a:cubicBezTo>
                  <a:pt x="472" y="279"/>
                  <a:pt x="476" y="287"/>
                  <a:pt x="492" y="301"/>
                </a:cubicBezTo>
                <a:cubicBezTo>
                  <a:pt x="499" y="246"/>
                  <a:pt x="490" y="199"/>
                  <a:pt x="458" y="150"/>
                </a:cubicBezTo>
                <a:close/>
                <a:moveTo>
                  <a:pt x="298" y="115"/>
                </a:moveTo>
                <a:cubicBezTo>
                  <a:pt x="299" y="166"/>
                  <a:pt x="299" y="166"/>
                  <a:pt x="299" y="166"/>
                </a:cubicBezTo>
                <a:cubicBezTo>
                  <a:pt x="324" y="176"/>
                  <a:pt x="353" y="195"/>
                  <a:pt x="364" y="221"/>
                </a:cubicBezTo>
                <a:cubicBezTo>
                  <a:pt x="417" y="199"/>
                  <a:pt x="417" y="199"/>
                  <a:pt x="417" y="199"/>
                </a:cubicBezTo>
                <a:cubicBezTo>
                  <a:pt x="409" y="181"/>
                  <a:pt x="411" y="160"/>
                  <a:pt x="412" y="139"/>
                </a:cubicBezTo>
                <a:cubicBezTo>
                  <a:pt x="363" y="97"/>
                  <a:pt x="363" y="97"/>
                  <a:pt x="363" y="97"/>
                </a:cubicBezTo>
                <a:cubicBezTo>
                  <a:pt x="337" y="108"/>
                  <a:pt x="320" y="116"/>
                  <a:pt x="298" y="115"/>
                </a:cubicBezTo>
                <a:close/>
                <a:moveTo>
                  <a:pt x="221" y="200"/>
                </a:moveTo>
                <a:cubicBezTo>
                  <a:pt x="214" y="233"/>
                  <a:pt x="208" y="267"/>
                  <a:pt x="223" y="302"/>
                </a:cubicBezTo>
                <a:cubicBezTo>
                  <a:pt x="230" y="320"/>
                  <a:pt x="255" y="330"/>
                  <a:pt x="271" y="343"/>
                </a:cubicBezTo>
                <a:cubicBezTo>
                  <a:pt x="298" y="332"/>
                  <a:pt x="324" y="321"/>
                  <a:pt x="350" y="310"/>
                </a:cubicBezTo>
                <a:cubicBezTo>
                  <a:pt x="352" y="288"/>
                  <a:pt x="362" y="263"/>
                  <a:pt x="359" y="233"/>
                </a:cubicBezTo>
                <a:cubicBezTo>
                  <a:pt x="339" y="211"/>
                  <a:pt x="319" y="188"/>
                  <a:pt x="291" y="170"/>
                </a:cubicBezTo>
                <a:cubicBezTo>
                  <a:pt x="256" y="185"/>
                  <a:pt x="256" y="185"/>
                  <a:pt x="256" y="185"/>
                </a:cubicBezTo>
                <a:cubicBezTo>
                  <a:pt x="221" y="200"/>
                  <a:pt x="221" y="200"/>
                  <a:pt x="221" y="200"/>
                </a:cubicBezTo>
                <a:close/>
                <a:moveTo>
                  <a:pt x="167" y="171"/>
                </a:moveTo>
                <a:cubicBezTo>
                  <a:pt x="140" y="182"/>
                  <a:pt x="100" y="209"/>
                  <a:pt x="95" y="222"/>
                </a:cubicBezTo>
                <a:cubicBezTo>
                  <a:pt x="90" y="234"/>
                  <a:pt x="84" y="268"/>
                  <a:pt x="91" y="286"/>
                </a:cubicBezTo>
                <a:cubicBezTo>
                  <a:pt x="103" y="312"/>
                  <a:pt x="131" y="331"/>
                  <a:pt x="148" y="344"/>
                </a:cubicBezTo>
                <a:cubicBezTo>
                  <a:pt x="161" y="328"/>
                  <a:pt x="184" y="308"/>
                  <a:pt x="210" y="297"/>
                </a:cubicBezTo>
                <a:cubicBezTo>
                  <a:pt x="195" y="262"/>
                  <a:pt x="193" y="232"/>
                  <a:pt x="203" y="207"/>
                </a:cubicBezTo>
                <a:cubicBezTo>
                  <a:pt x="195" y="190"/>
                  <a:pt x="183" y="185"/>
                  <a:pt x="167" y="171"/>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 name="Freeform 14"/>
          <p:cNvSpPr>
            <a:spLocks noEditPoints="1"/>
          </p:cNvSpPr>
          <p:nvPr/>
        </p:nvSpPr>
        <p:spPr bwMode="auto">
          <a:xfrm>
            <a:off x="7794936" y="971549"/>
            <a:ext cx="1146175" cy="954088"/>
          </a:xfrm>
          <a:custGeom>
            <a:avLst/>
            <a:gdLst>
              <a:gd name="T0" fmla="*/ 541 w 563"/>
              <a:gd name="T1" fmla="*/ 399 h 468"/>
              <a:gd name="T2" fmla="*/ 563 w 563"/>
              <a:gd name="T3" fmla="*/ 309 h 468"/>
              <a:gd name="T4" fmla="*/ 456 w 563"/>
              <a:gd name="T5" fmla="*/ 282 h 468"/>
              <a:gd name="T6" fmla="*/ 430 w 563"/>
              <a:gd name="T7" fmla="*/ 210 h 468"/>
              <a:gd name="T8" fmla="*/ 338 w 563"/>
              <a:gd name="T9" fmla="*/ 106 h 468"/>
              <a:gd name="T10" fmla="*/ 217 w 563"/>
              <a:gd name="T11" fmla="*/ 159 h 468"/>
              <a:gd name="T12" fmla="*/ 170 w 563"/>
              <a:gd name="T13" fmla="*/ 75 h 468"/>
              <a:gd name="T14" fmla="*/ 22 w 563"/>
              <a:gd name="T15" fmla="*/ 210 h 468"/>
              <a:gd name="T16" fmla="*/ 185 w 563"/>
              <a:gd name="T17" fmla="*/ 449 h 468"/>
              <a:gd name="T18" fmla="*/ 378 w 563"/>
              <a:gd name="T19" fmla="*/ 403 h 468"/>
              <a:gd name="T20" fmla="*/ 445 w 563"/>
              <a:gd name="T21" fmla="*/ 366 h 468"/>
              <a:gd name="T22" fmla="*/ 541 w 563"/>
              <a:gd name="T23" fmla="*/ 399 h 468"/>
              <a:gd name="T24" fmla="*/ 198 w 563"/>
              <a:gd name="T25" fmla="*/ 117 h 468"/>
              <a:gd name="T26" fmla="*/ 226 w 563"/>
              <a:gd name="T27" fmla="*/ 19 h 468"/>
              <a:gd name="T28" fmla="*/ 320 w 563"/>
              <a:gd name="T29" fmla="*/ 49 h 468"/>
              <a:gd name="T30" fmla="*/ 294 w 563"/>
              <a:gd name="T31" fmla="*/ 141 h 468"/>
              <a:gd name="T32" fmla="*/ 198 w 563"/>
              <a:gd name="T33" fmla="*/ 117 h 468"/>
              <a:gd name="T34" fmla="*/ 220 w 563"/>
              <a:gd name="T35" fmla="*/ 104 h 468"/>
              <a:gd name="T36" fmla="*/ 238 w 563"/>
              <a:gd name="T37" fmla="*/ 41 h 468"/>
              <a:gd name="T38" fmla="*/ 298 w 563"/>
              <a:gd name="T39" fmla="*/ 61 h 468"/>
              <a:gd name="T40" fmla="*/ 284 w 563"/>
              <a:gd name="T41" fmla="*/ 122 h 468"/>
              <a:gd name="T42" fmla="*/ 220 w 563"/>
              <a:gd name="T43" fmla="*/ 104 h 468"/>
              <a:gd name="T44" fmla="*/ 310 w 563"/>
              <a:gd name="T45" fmla="*/ 412 h 468"/>
              <a:gd name="T46" fmla="*/ 310 w 563"/>
              <a:gd name="T47" fmla="*/ 412 h 468"/>
              <a:gd name="T48" fmla="*/ 379 w 563"/>
              <a:gd name="T49" fmla="*/ 180 h 468"/>
              <a:gd name="T50" fmla="*/ 409 w 563"/>
              <a:gd name="T51" fmla="*/ 260 h 468"/>
              <a:gd name="T52" fmla="*/ 412 w 563"/>
              <a:gd name="T53" fmla="*/ 273 h 468"/>
              <a:gd name="T54" fmla="*/ 368 w 563"/>
              <a:gd name="T55" fmla="*/ 264 h 468"/>
              <a:gd name="T56" fmla="*/ 347 w 563"/>
              <a:gd name="T57" fmla="*/ 339 h 468"/>
              <a:gd name="T58" fmla="*/ 393 w 563"/>
              <a:gd name="T59" fmla="*/ 352 h 468"/>
              <a:gd name="T60" fmla="*/ 376 w 563"/>
              <a:gd name="T61" fmla="*/ 366 h 468"/>
              <a:gd name="T62" fmla="*/ 310 w 563"/>
              <a:gd name="T63" fmla="*/ 412 h 468"/>
              <a:gd name="T64" fmla="*/ 373 w 563"/>
              <a:gd name="T65" fmla="*/ 324 h 468"/>
              <a:gd name="T66" fmla="*/ 382 w 563"/>
              <a:gd name="T67" fmla="*/ 290 h 468"/>
              <a:gd name="T68" fmla="*/ 398 w 563"/>
              <a:gd name="T69" fmla="*/ 310 h 468"/>
              <a:gd name="T70" fmla="*/ 373 w 563"/>
              <a:gd name="T71" fmla="*/ 324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3" h="468">
                <a:moveTo>
                  <a:pt x="541" y="399"/>
                </a:moveTo>
                <a:cubicBezTo>
                  <a:pt x="563" y="309"/>
                  <a:pt x="563" y="309"/>
                  <a:pt x="563" y="309"/>
                </a:cubicBezTo>
                <a:cubicBezTo>
                  <a:pt x="456" y="282"/>
                  <a:pt x="456" y="282"/>
                  <a:pt x="456" y="282"/>
                </a:cubicBezTo>
                <a:cubicBezTo>
                  <a:pt x="442" y="275"/>
                  <a:pt x="435" y="246"/>
                  <a:pt x="430" y="210"/>
                </a:cubicBezTo>
                <a:cubicBezTo>
                  <a:pt x="412" y="161"/>
                  <a:pt x="382" y="125"/>
                  <a:pt x="338" y="106"/>
                </a:cubicBezTo>
                <a:cubicBezTo>
                  <a:pt x="325" y="152"/>
                  <a:pt x="269" y="183"/>
                  <a:pt x="217" y="159"/>
                </a:cubicBezTo>
                <a:cubicBezTo>
                  <a:pt x="188" y="142"/>
                  <a:pt x="170" y="118"/>
                  <a:pt x="170" y="75"/>
                </a:cubicBezTo>
                <a:cubicBezTo>
                  <a:pt x="99" y="95"/>
                  <a:pt x="44" y="136"/>
                  <a:pt x="22" y="210"/>
                </a:cubicBezTo>
                <a:cubicBezTo>
                  <a:pt x="0" y="335"/>
                  <a:pt x="55" y="415"/>
                  <a:pt x="185" y="449"/>
                </a:cubicBezTo>
                <a:cubicBezTo>
                  <a:pt x="264" y="468"/>
                  <a:pt x="327" y="451"/>
                  <a:pt x="378" y="403"/>
                </a:cubicBezTo>
                <a:cubicBezTo>
                  <a:pt x="396" y="384"/>
                  <a:pt x="418" y="371"/>
                  <a:pt x="445" y="366"/>
                </a:cubicBezTo>
                <a:cubicBezTo>
                  <a:pt x="541" y="399"/>
                  <a:pt x="541" y="399"/>
                  <a:pt x="541" y="399"/>
                </a:cubicBezTo>
                <a:close/>
                <a:moveTo>
                  <a:pt x="198" y="117"/>
                </a:moveTo>
                <a:cubicBezTo>
                  <a:pt x="179" y="84"/>
                  <a:pt x="189" y="40"/>
                  <a:pt x="226" y="19"/>
                </a:cubicBezTo>
                <a:cubicBezTo>
                  <a:pt x="259" y="0"/>
                  <a:pt x="301" y="15"/>
                  <a:pt x="320" y="49"/>
                </a:cubicBezTo>
                <a:cubicBezTo>
                  <a:pt x="338" y="82"/>
                  <a:pt x="327" y="122"/>
                  <a:pt x="294" y="141"/>
                </a:cubicBezTo>
                <a:cubicBezTo>
                  <a:pt x="257" y="161"/>
                  <a:pt x="217" y="150"/>
                  <a:pt x="198" y="117"/>
                </a:cubicBezTo>
                <a:close/>
                <a:moveTo>
                  <a:pt x="220" y="104"/>
                </a:moveTo>
                <a:cubicBezTo>
                  <a:pt x="208" y="82"/>
                  <a:pt x="216" y="54"/>
                  <a:pt x="238" y="41"/>
                </a:cubicBezTo>
                <a:cubicBezTo>
                  <a:pt x="257" y="31"/>
                  <a:pt x="285" y="39"/>
                  <a:pt x="298" y="61"/>
                </a:cubicBezTo>
                <a:cubicBezTo>
                  <a:pt x="310" y="83"/>
                  <a:pt x="302" y="112"/>
                  <a:pt x="284" y="122"/>
                </a:cubicBezTo>
                <a:cubicBezTo>
                  <a:pt x="261" y="135"/>
                  <a:pt x="233" y="127"/>
                  <a:pt x="220" y="104"/>
                </a:cubicBezTo>
                <a:close/>
                <a:moveTo>
                  <a:pt x="310" y="412"/>
                </a:moveTo>
                <a:cubicBezTo>
                  <a:pt x="310" y="412"/>
                  <a:pt x="310" y="412"/>
                  <a:pt x="310" y="412"/>
                </a:cubicBezTo>
                <a:cubicBezTo>
                  <a:pt x="379" y="180"/>
                  <a:pt x="379" y="180"/>
                  <a:pt x="379" y="180"/>
                </a:cubicBezTo>
                <a:cubicBezTo>
                  <a:pt x="395" y="200"/>
                  <a:pt x="402" y="230"/>
                  <a:pt x="409" y="260"/>
                </a:cubicBezTo>
                <a:cubicBezTo>
                  <a:pt x="408" y="266"/>
                  <a:pt x="413" y="267"/>
                  <a:pt x="412" y="273"/>
                </a:cubicBezTo>
                <a:cubicBezTo>
                  <a:pt x="368" y="264"/>
                  <a:pt x="368" y="264"/>
                  <a:pt x="368" y="264"/>
                </a:cubicBezTo>
                <a:cubicBezTo>
                  <a:pt x="347" y="339"/>
                  <a:pt x="347" y="339"/>
                  <a:pt x="347" y="339"/>
                </a:cubicBezTo>
                <a:cubicBezTo>
                  <a:pt x="393" y="352"/>
                  <a:pt x="393" y="352"/>
                  <a:pt x="393" y="352"/>
                </a:cubicBezTo>
                <a:cubicBezTo>
                  <a:pt x="388" y="360"/>
                  <a:pt x="382" y="358"/>
                  <a:pt x="376" y="366"/>
                </a:cubicBezTo>
                <a:cubicBezTo>
                  <a:pt x="358" y="386"/>
                  <a:pt x="338" y="402"/>
                  <a:pt x="310" y="412"/>
                </a:cubicBezTo>
                <a:close/>
                <a:moveTo>
                  <a:pt x="373" y="324"/>
                </a:moveTo>
                <a:cubicBezTo>
                  <a:pt x="382" y="290"/>
                  <a:pt x="382" y="290"/>
                  <a:pt x="382" y="290"/>
                </a:cubicBezTo>
                <a:cubicBezTo>
                  <a:pt x="392" y="289"/>
                  <a:pt x="396" y="297"/>
                  <a:pt x="398" y="310"/>
                </a:cubicBezTo>
                <a:cubicBezTo>
                  <a:pt x="397" y="325"/>
                  <a:pt x="380" y="330"/>
                  <a:pt x="373" y="32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2" name="Freeform 15"/>
          <p:cNvSpPr>
            <a:spLocks noEditPoints="1"/>
          </p:cNvSpPr>
          <p:nvPr/>
        </p:nvSpPr>
        <p:spPr bwMode="auto">
          <a:xfrm>
            <a:off x="7231920" y="2804167"/>
            <a:ext cx="809813" cy="848518"/>
          </a:xfrm>
          <a:custGeom>
            <a:avLst/>
            <a:gdLst>
              <a:gd name="T0" fmla="*/ 384 w 452"/>
              <a:gd name="T1" fmla="*/ 81 h 474"/>
              <a:gd name="T2" fmla="*/ 452 w 452"/>
              <a:gd name="T3" fmla="*/ 247 h 474"/>
              <a:gd name="T4" fmla="*/ 416 w 452"/>
              <a:gd name="T5" fmla="*/ 274 h 474"/>
              <a:gd name="T6" fmla="*/ 438 w 452"/>
              <a:gd name="T7" fmla="*/ 305 h 474"/>
              <a:gd name="T8" fmla="*/ 393 w 452"/>
              <a:gd name="T9" fmla="*/ 385 h 474"/>
              <a:gd name="T10" fmla="*/ 90 w 452"/>
              <a:gd name="T11" fmla="*/ 393 h 474"/>
              <a:gd name="T12" fmla="*/ 81 w 452"/>
              <a:gd name="T13" fmla="*/ 90 h 474"/>
              <a:gd name="T14" fmla="*/ 384 w 452"/>
              <a:gd name="T15" fmla="*/ 81 h 474"/>
              <a:gd name="T16" fmla="*/ 351 w 452"/>
              <a:gd name="T17" fmla="*/ 203 h 474"/>
              <a:gd name="T18" fmla="*/ 299 w 452"/>
              <a:gd name="T19" fmla="*/ 204 h 474"/>
              <a:gd name="T20" fmla="*/ 305 w 452"/>
              <a:gd name="T21" fmla="*/ 251 h 474"/>
              <a:gd name="T22" fmla="*/ 347 w 452"/>
              <a:gd name="T23" fmla="*/ 250 h 474"/>
              <a:gd name="T24" fmla="*/ 351 w 452"/>
              <a:gd name="T25" fmla="*/ 203 h 474"/>
              <a:gd name="T26" fmla="*/ 381 w 452"/>
              <a:gd name="T27" fmla="*/ 322 h 474"/>
              <a:gd name="T28" fmla="*/ 333 w 452"/>
              <a:gd name="T29" fmla="*/ 318 h 474"/>
              <a:gd name="T30" fmla="*/ 340 w 452"/>
              <a:gd name="T31" fmla="*/ 365 h 474"/>
              <a:gd name="T32" fmla="*/ 382 w 452"/>
              <a:gd name="T33" fmla="*/ 364 h 474"/>
              <a:gd name="T34" fmla="*/ 381 w 452"/>
              <a:gd name="T35" fmla="*/ 322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2" h="474">
                <a:moveTo>
                  <a:pt x="384" y="81"/>
                </a:moveTo>
                <a:cubicBezTo>
                  <a:pt x="433" y="127"/>
                  <a:pt x="450" y="184"/>
                  <a:pt x="452" y="247"/>
                </a:cubicBezTo>
                <a:cubicBezTo>
                  <a:pt x="420" y="248"/>
                  <a:pt x="421" y="269"/>
                  <a:pt x="416" y="274"/>
                </a:cubicBezTo>
                <a:cubicBezTo>
                  <a:pt x="416" y="285"/>
                  <a:pt x="422" y="300"/>
                  <a:pt x="438" y="305"/>
                </a:cubicBezTo>
                <a:cubicBezTo>
                  <a:pt x="428" y="337"/>
                  <a:pt x="413" y="363"/>
                  <a:pt x="393" y="385"/>
                </a:cubicBezTo>
                <a:cubicBezTo>
                  <a:pt x="311" y="471"/>
                  <a:pt x="176" y="474"/>
                  <a:pt x="90" y="393"/>
                </a:cubicBezTo>
                <a:cubicBezTo>
                  <a:pt x="4" y="312"/>
                  <a:pt x="0" y="176"/>
                  <a:pt x="81" y="90"/>
                </a:cubicBezTo>
                <a:cubicBezTo>
                  <a:pt x="162" y="4"/>
                  <a:pt x="298" y="0"/>
                  <a:pt x="384" y="81"/>
                </a:cubicBezTo>
                <a:close/>
                <a:moveTo>
                  <a:pt x="351" y="203"/>
                </a:moveTo>
                <a:cubicBezTo>
                  <a:pt x="335" y="187"/>
                  <a:pt x="314" y="188"/>
                  <a:pt x="299" y="204"/>
                </a:cubicBezTo>
                <a:cubicBezTo>
                  <a:pt x="289" y="215"/>
                  <a:pt x="289" y="236"/>
                  <a:pt x="305" y="251"/>
                </a:cubicBezTo>
                <a:cubicBezTo>
                  <a:pt x="316" y="261"/>
                  <a:pt x="337" y="261"/>
                  <a:pt x="347" y="250"/>
                </a:cubicBezTo>
                <a:cubicBezTo>
                  <a:pt x="362" y="234"/>
                  <a:pt x="362" y="213"/>
                  <a:pt x="351" y="203"/>
                </a:cubicBezTo>
                <a:close/>
                <a:moveTo>
                  <a:pt x="381" y="322"/>
                </a:moveTo>
                <a:cubicBezTo>
                  <a:pt x="365" y="307"/>
                  <a:pt x="344" y="307"/>
                  <a:pt x="333" y="318"/>
                </a:cubicBezTo>
                <a:cubicBezTo>
                  <a:pt x="318" y="334"/>
                  <a:pt x="324" y="350"/>
                  <a:pt x="340" y="365"/>
                </a:cubicBezTo>
                <a:cubicBezTo>
                  <a:pt x="351" y="375"/>
                  <a:pt x="367" y="380"/>
                  <a:pt x="382" y="364"/>
                </a:cubicBezTo>
                <a:cubicBezTo>
                  <a:pt x="392" y="353"/>
                  <a:pt x="391" y="332"/>
                  <a:pt x="381" y="322"/>
                </a:cubicBez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4" name="Freeform 17"/>
          <p:cNvSpPr>
            <a:spLocks noEditPoints="1"/>
          </p:cNvSpPr>
          <p:nvPr/>
        </p:nvSpPr>
        <p:spPr bwMode="auto">
          <a:xfrm>
            <a:off x="7215995" y="4484597"/>
            <a:ext cx="564181" cy="512762"/>
          </a:xfrm>
          <a:custGeom>
            <a:avLst/>
            <a:gdLst>
              <a:gd name="T0" fmla="*/ 304 w 337"/>
              <a:gd name="T1" fmla="*/ 110 h 336"/>
              <a:gd name="T2" fmla="*/ 33 w 337"/>
              <a:gd name="T3" fmla="*/ 226 h 336"/>
              <a:gd name="T4" fmla="*/ 42 w 337"/>
              <a:gd name="T5" fmla="*/ 113 h 336"/>
              <a:gd name="T6" fmla="*/ 60 w 337"/>
              <a:gd name="T7" fmla="*/ 125 h 336"/>
              <a:gd name="T8" fmla="*/ 124 w 337"/>
              <a:gd name="T9" fmla="*/ 65 h 336"/>
              <a:gd name="T10" fmla="*/ 42 w 337"/>
              <a:gd name="T11" fmla="*/ 113 h 336"/>
              <a:gd name="T12" fmla="*/ 138 w 337"/>
              <a:gd name="T13" fmla="*/ 66 h 336"/>
              <a:gd name="T14" fmla="*/ 210 w 337"/>
              <a:gd name="T15" fmla="*/ 55 h 336"/>
              <a:gd name="T16" fmla="*/ 118 w 337"/>
              <a:gd name="T17" fmla="*/ 36 h 336"/>
              <a:gd name="T18" fmla="*/ 242 w 337"/>
              <a:gd name="T19" fmla="*/ 265 h 336"/>
              <a:gd name="T20" fmla="*/ 302 w 337"/>
              <a:gd name="T21" fmla="*/ 195 h 336"/>
              <a:gd name="T22" fmla="*/ 251 w 337"/>
              <a:gd name="T23" fmla="*/ 210 h 336"/>
              <a:gd name="T24" fmla="*/ 95 w 337"/>
              <a:gd name="T25" fmla="*/ 283 h 336"/>
              <a:gd name="T26" fmla="*/ 188 w 337"/>
              <a:gd name="T27" fmla="*/ 288 h 336"/>
              <a:gd name="T28" fmla="*/ 107 w 337"/>
              <a:gd name="T29" fmla="*/ 265 h 336"/>
              <a:gd name="T30" fmla="*/ 160 w 337"/>
              <a:gd name="T31" fmla="*/ 255 h 336"/>
              <a:gd name="T32" fmla="*/ 236 w 337"/>
              <a:gd name="T33" fmla="*/ 268 h 336"/>
              <a:gd name="T34" fmla="*/ 220 w 337"/>
              <a:gd name="T35" fmla="*/ 198 h 336"/>
              <a:gd name="T36" fmla="*/ 34 w 337"/>
              <a:gd name="T37" fmla="*/ 200 h 336"/>
              <a:gd name="T38" fmla="*/ 105 w 337"/>
              <a:gd name="T39" fmla="*/ 260 h 336"/>
              <a:gd name="T40" fmla="*/ 54 w 337"/>
              <a:gd name="T41" fmla="*/ 185 h 336"/>
              <a:gd name="T42" fmla="*/ 284 w 337"/>
              <a:gd name="T43" fmla="*/ 93 h 336"/>
              <a:gd name="T44" fmla="*/ 264 w 337"/>
              <a:gd name="T45" fmla="*/ 121 h 336"/>
              <a:gd name="T46" fmla="*/ 305 w 337"/>
              <a:gd name="T47" fmla="*/ 187 h 336"/>
              <a:gd name="T48" fmla="*/ 185 w 337"/>
              <a:gd name="T49" fmla="*/ 72 h 336"/>
              <a:gd name="T50" fmla="*/ 226 w 337"/>
              <a:gd name="T51" fmla="*/ 138 h 336"/>
              <a:gd name="T52" fmla="*/ 255 w 337"/>
              <a:gd name="T53" fmla="*/ 86 h 336"/>
              <a:gd name="T54" fmla="*/ 185 w 337"/>
              <a:gd name="T55" fmla="*/ 72 h 336"/>
              <a:gd name="T56" fmla="*/ 138 w 337"/>
              <a:gd name="T57" fmla="*/ 188 h 336"/>
              <a:gd name="T58" fmla="*/ 217 w 337"/>
              <a:gd name="T59" fmla="*/ 192 h 336"/>
              <a:gd name="T60" fmla="*/ 180 w 337"/>
              <a:gd name="T61" fmla="*/ 106 h 336"/>
              <a:gd name="T62" fmla="*/ 137 w 337"/>
              <a:gd name="T63" fmla="*/ 124 h 336"/>
              <a:gd name="T64" fmla="*/ 59 w 337"/>
              <a:gd name="T65" fmla="*/ 138 h 336"/>
              <a:gd name="T66" fmla="*/ 92 w 337"/>
              <a:gd name="T67" fmla="*/ 214 h 336"/>
              <a:gd name="T68" fmla="*/ 126 w 337"/>
              <a:gd name="T69" fmla="*/ 129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37" h="336">
                <a:moveTo>
                  <a:pt x="111" y="33"/>
                </a:moveTo>
                <a:cubicBezTo>
                  <a:pt x="187" y="0"/>
                  <a:pt x="272" y="35"/>
                  <a:pt x="304" y="110"/>
                </a:cubicBezTo>
                <a:cubicBezTo>
                  <a:pt x="337" y="186"/>
                  <a:pt x="302" y="272"/>
                  <a:pt x="226" y="304"/>
                </a:cubicBezTo>
                <a:cubicBezTo>
                  <a:pt x="150" y="336"/>
                  <a:pt x="65" y="302"/>
                  <a:pt x="33" y="226"/>
                </a:cubicBezTo>
                <a:cubicBezTo>
                  <a:pt x="0" y="150"/>
                  <a:pt x="35" y="65"/>
                  <a:pt x="111" y="33"/>
                </a:cubicBezTo>
                <a:close/>
                <a:moveTo>
                  <a:pt x="42" y="113"/>
                </a:moveTo>
                <a:cubicBezTo>
                  <a:pt x="44" y="119"/>
                  <a:pt x="49" y="130"/>
                  <a:pt x="57" y="133"/>
                </a:cubicBezTo>
                <a:cubicBezTo>
                  <a:pt x="62" y="130"/>
                  <a:pt x="60" y="125"/>
                  <a:pt x="60" y="125"/>
                </a:cubicBezTo>
                <a:cubicBezTo>
                  <a:pt x="69" y="115"/>
                  <a:pt x="79" y="110"/>
                  <a:pt x="101" y="101"/>
                </a:cubicBezTo>
                <a:cubicBezTo>
                  <a:pt x="124" y="65"/>
                  <a:pt x="124" y="65"/>
                  <a:pt x="124" y="65"/>
                </a:cubicBezTo>
                <a:cubicBezTo>
                  <a:pt x="122" y="60"/>
                  <a:pt x="115" y="44"/>
                  <a:pt x="110" y="46"/>
                </a:cubicBezTo>
                <a:cubicBezTo>
                  <a:pt x="86" y="50"/>
                  <a:pt x="55" y="82"/>
                  <a:pt x="42" y="113"/>
                </a:cubicBezTo>
                <a:close/>
                <a:moveTo>
                  <a:pt x="118" y="36"/>
                </a:moveTo>
                <a:cubicBezTo>
                  <a:pt x="123" y="47"/>
                  <a:pt x="128" y="58"/>
                  <a:pt x="138" y="66"/>
                </a:cubicBezTo>
                <a:cubicBezTo>
                  <a:pt x="148" y="62"/>
                  <a:pt x="169" y="65"/>
                  <a:pt x="177" y="69"/>
                </a:cubicBezTo>
                <a:cubicBezTo>
                  <a:pt x="188" y="64"/>
                  <a:pt x="199" y="59"/>
                  <a:pt x="210" y="55"/>
                </a:cubicBezTo>
                <a:cubicBezTo>
                  <a:pt x="213" y="47"/>
                  <a:pt x="208" y="36"/>
                  <a:pt x="208" y="36"/>
                </a:cubicBezTo>
                <a:cubicBezTo>
                  <a:pt x="180" y="29"/>
                  <a:pt x="153" y="27"/>
                  <a:pt x="118" y="36"/>
                </a:cubicBezTo>
                <a:close/>
                <a:moveTo>
                  <a:pt x="251" y="210"/>
                </a:moveTo>
                <a:cubicBezTo>
                  <a:pt x="250" y="223"/>
                  <a:pt x="251" y="242"/>
                  <a:pt x="242" y="265"/>
                </a:cubicBezTo>
                <a:cubicBezTo>
                  <a:pt x="250" y="268"/>
                  <a:pt x="257" y="272"/>
                  <a:pt x="263" y="269"/>
                </a:cubicBezTo>
                <a:cubicBezTo>
                  <a:pt x="285" y="247"/>
                  <a:pt x="300" y="221"/>
                  <a:pt x="302" y="195"/>
                </a:cubicBezTo>
                <a:cubicBezTo>
                  <a:pt x="292" y="186"/>
                  <a:pt x="284" y="183"/>
                  <a:pt x="276" y="180"/>
                </a:cubicBezTo>
                <a:cubicBezTo>
                  <a:pt x="268" y="190"/>
                  <a:pt x="261" y="206"/>
                  <a:pt x="251" y="210"/>
                </a:cubicBezTo>
                <a:close/>
                <a:moveTo>
                  <a:pt x="107" y="265"/>
                </a:moveTo>
                <a:cubicBezTo>
                  <a:pt x="95" y="283"/>
                  <a:pt x="95" y="283"/>
                  <a:pt x="95" y="283"/>
                </a:cubicBezTo>
                <a:cubicBezTo>
                  <a:pt x="123" y="303"/>
                  <a:pt x="152" y="310"/>
                  <a:pt x="187" y="302"/>
                </a:cubicBezTo>
                <a:cubicBezTo>
                  <a:pt x="188" y="288"/>
                  <a:pt x="188" y="288"/>
                  <a:pt x="188" y="288"/>
                </a:cubicBezTo>
                <a:cubicBezTo>
                  <a:pt x="177" y="280"/>
                  <a:pt x="167" y="271"/>
                  <a:pt x="157" y="263"/>
                </a:cubicBezTo>
                <a:cubicBezTo>
                  <a:pt x="139" y="264"/>
                  <a:pt x="128" y="269"/>
                  <a:pt x="107" y="265"/>
                </a:cubicBezTo>
                <a:close/>
                <a:moveTo>
                  <a:pt x="171" y="219"/>
                </a:moveTo>
                <a:cubicBezTo>
                  <a:pt x="160" y="255"/>
                  <a:pt x="160" y="255"/>
                  <a:pt x="160" y="255"/>
                </a:cubicBezTo>
                <a:cubicBezTo>
                  <a:pt x="171" y="264"/>
                  <a:pt x="183" y="278"/>
                  <a:pt x="198" y="284"/>
                </a:cubicBezTo>
                <a:cubicBezTo>
                  <a:pt x="209" y="279"/>
                  <a:pt x="226" y="272"/>
                  <a:pt x="236" y="268"/>
                </a:cubicBezTo>
                <a:cubicBezTo>
                  <a:pt x="235" y="249"/>
                  <a:pt x="241" y="234"/>
                  <a:pt x="247" y="218"/>
                </a:cubicBezTo>
                <a:cubicBezTo>
                  <a:pt x="237" y="210"/>
                  <a:pt x="230" y="206"/>
                  <a:pt x="220" y="198"/>
                </a:cubicBezTo>
                <a:cubicBezTo>
                  <a:pt x="206" y="210"/>
                  <a:pt x="189" y="217"/>
                  <a:pt x="171" y="219"/>
                </a:cubicBezTo>
                <a:close/>
                <a:moveTo>
                  <a:pt x="34" y="200"/>
                </a:moveTo>
                <a:cubicBezTo>
                  <a:pt x="60" y="260"/>
                  <a:pt x="72" y="274"/>
                  <a:pt x="93" y="278"/>
                </a:cubicBezTo>
                <a:cubicBezTo>
                  <a:pt x="105" y="260"/>
                  <a:pt x="105" y="260"/>
                  <a:pt x="105" y="260"/>
                </a:cubicBezTo>
                <a:cubicBezTo>
                  <a:pt x="95" y="251"/>
                  <a:pt x="88" y="235"/>
                  <a:pt x="81" y="219"/>
                </a:cubicBezTo>
                <a:cubicBezTo>
                  <a:pt x="71" y="210"/>
                  <a:pt x="61" y="202"/>
                  <a:pt x="54" y="185"/>
                </a:cubicBezTo>
                <a:cubicBezTo>
                  <a:pt x="43" y="190"/>
                  <a:pt x="40" y="198"/>
                  <a:pt x="34" y="200"/>
                </a:cubicBezTo>
                <a:close/>
                <a:moveTo>
                  <a:pt x="284" y="93"/>
                </a:moveTo>
                <a:cubicBezTo>
                  <a:pt x="276" y="90"/>
                  <a:pt x="271" y="93"/>
                  <a:pt x="260" y="97"/>
                </a:cubicBezTo>
                <a:cubicBezTo>
                  <a:pt x="262" y="103"/>
                  <a:pt x="262" y="116"/>
                  <a:pt x="264" y="121"/>
                </a:cubicBezTo>
                <a:cubicBezTo>
                  <a:pt x="279" y="172"/>
                  <a:pt x="279" y="172"/>
                  <a:pt x="279" y="172"/>
                </a:cubicBezTo>
                <a:cubicBezTo>
                  <a:pt x="292" y="173"/>
                  <a:pt x="295" y="179"/>
                  <a:pt x="305" y="187"/>
                </a:cubicBezTo>
                <a:cubicBezTo>
                  <a:pt x="310" y="153"/>
                  <a:pt x="303" y="124"/>
                  <a:pt x="284" y="93"/>
                </a:cubicBezTo>
                <a:close/>
                <a:moveTo>
                  <a:pt x="185" y="72"/>
                </a:moveTo>
                <a:cubicBezTo>
                  <a:pt x="186" y="103"/>
                  <a:pt x="186" y="103"/>
                  <a:pt x="186" y="103"/>
                </a:cubicBezTo>
                <a:cubicBezTo>
                  <a:pt x="201" y="110"/>
                  <a:pt x="219" y="121"/>
                  <a:pt x="226" y="138"/>
                </a:cubicBezTo>
                <a:cubicBezTo>
                  <a:pt x="258" y="124"/>
                  <a:pt x="258" y="124"/>
                  <a:pt x="258" y="124"/>
                </a:cubicBezTo>
                <a:cubicBezTo>
                  <a:pt x="254" y="113"/>
                  <a:pt x="255" y="100"/>
                  <a:pt x="255" y="86"/>
                </a:cubicBezTo>
                <a:cubicBezTo>
                  <a:pt x="225" y="61"/>
                  <a:pt x="225" y="61"/>
                  <a:pt x="225" y="61"/>
                </a:cubicBezTo>
                <a:cubicBezTo>
                  <a:pt x="209" y="68"/>
                  <a:pt x="198" y="72"/>
                  <a:pt x="185" y="72"/>
                </a:cubicBezTo>
                <a:close/>
                <a:moveTo>
                  <a:pt x="137" y="124"/>
                </a:moveTo>
                <a:cubicBezTo>
                  <a:pt x="133" y="145"/>
                  <a:pt x="129" y="166"/>
                  <a:pt x="138" y="188"/>
                </a:cubicBezTo>
                <a:cubicBezTo>
                  <a:pt x="143" y="199"/>
                  <a:pt x="158" y="205"/>
                  <a:pt x="168" y="213"/>
                </a:cubicBezTo>
                <a:cubicBezTo>
                  <a:pt x="185" y="206"/>
                  <a:pt x="201" y="199"/>
                  <a:pt x="217" y="192"/>
                </a:cubicBezTo>
                <a:cubicBezTo>
                  <a:pt x="218" y="179"/>
                  <a:pt x="224" y="164"/>
                  <a:pt x="223" y="145"/>
                </a:cubicBezTo>
                <a:cubicBezTo>
                  <a:pt x="210" y="131"/>
                  <a:pt x="198" y="117"/>
                  <a:pt x="180" y="106"/>
                </a:cubicBezTo>
                <a:cubicBezTo>
                  <a:pt x="158" y="115"/>
                  <a:pt x="158" y="115"/>
                  <a:pt x="158" y="115"/>
                </a:cubicBezTo>
                <a:cubicBezTo>
                  <a:pt x="137" y="124"/>
                  <a:pt x="137" y="124"/>
                  <a:pt x="137" y="124"/>
                </a:cubicBezTo>
                <a:close/>
                <a:moveTo>
                  <a:pt x="103" y="106"/>
                </a:moveTo>
                <a:cubicBezTo>
                  <a:pt x="87" y="113"/>
                  <a:pt x="62" y="130"/>
                  <a:pt x="59" y="138"/>
                </a:cubicBezTo>
                <a:cubicBezTo>
                  <a:pt x="56" y="146"/>
                  <a:pt x="52" y="167"/>
                  <a:pt x="57" y="178"/>
                </a:cubicBezTo>
                <a:cubicBezTo>
                  <a:pt x="64" y="194"/>
                  <a:pt x="82" y="206"/>
                  <a:pt x="92" y="214"/>
                </a:cubicBezTo>
                <a:cubicBezTo>
                  <a:pt x="100" y="204"/>
                  <a:pt x="114" y="192"/>
                  <a:pt x="130" y="185"/>
                </a:cubicBezTo>
                <a:cubicBezTo>
                  <a:pt x="121" y="163"/>
                  <a:pt x="120" y="144"/>
                  <a:pt x="126" y="129"/>
                </a:cubicBezTo>
                <a:cubicBezTo>
                  <a:pt x="121" y="118"/>
                  <a:pt x="113" y="115"/>
                  <a:pt x="103" y="106"/>
                </a:cubicBezTo>
                <a:close/>
              </a:path>
            </a:pathLst>
          </a:custGeom>
          <a:solidFill>
            <a:schemeClr val="accent4">
              <a:lumMod val="50000"/>
            </a:schemeClr>
          </a:solidFill>
          <a:ln>
            <a:noFill/>
          </a:ln>
        </p:spPr>
        <p:txBody>
          <a:bodyPr vert="horz" wrap="square" lIns="91440" tIns="45720" rIns="91440" bIns="45720" numCol="1" anchor="t" anchorCtr="0" compatLnSpc="1">
            <a:prstTxWarp prst="textNoShape">
              <a:avLst/>
            </a:prstTxWarp>
          </a:bodyPr>
          <a:lstStyle/>
          <a:p>
            <a:endParaRPr lang="en-GB" dirty="0"/>
          </a:p>
        </p:txBody>
      </p:sp>
      <p:grpSp>
        <p:nvGrpSpPr>
          <p:cNvPr id="31" name="Group 30"/>
          <p:cNvGrpSpPr/>
          <p:nvPr/>
        </p:nvGrpSpPr>
        <p:grpSpPr>
          <a:xfrm>
            <a:off x="6848054" y="3682890"/>
            <a:ext cx="2332458" cy="3238498"/>
            <a:chOff x="5456238" y="901700"/>
            <a:chExt cx="4302125" cy="6067425"/>
          </a:xfrm>
        </p:grpSpPr>
        <p:sp>
          <p:nvSpPr>
            <p:cNvPr id="18" name="Freeform 21"/>
            <p:cNvSpPr>
              <a:spLocks/>
            </p:cNvSpPr>
            <p:nvPr/>
          </p:nvSpPr>
          <p:spPr bwMode="auto">
            <a:xfrm>
              <a:off x="6470650" y="6110287"/>
              <a:ext cx="2998788" cy="858838"/>
            </a:xfrm>
            <a:custGeom>
              <a:avLst/>
              <a:gdLst>
                <a:gd name="T0" fmla="*/ 192 w 1472"/>
                <a:gd name="T1" fmla="*/ 262 h 422"/>
                <a:gd name="T2" fmla="*/ 82 w 1472"/>
                <a:gd name="T3" fmla="*/ 314 h 422"/>
                <a:gd name="T4" fmla="*/ 0 w 1472"/>
                <a:gd name="T5" fmla="*/ 422 h 422"/>
                <a:gd name="T6" fmla="*/ 1472 w 1472"/>
                <a:gd name="T7" fmla="*/ 422 h 422"/>
                <a:gd name="T8" fmla="*/ 1462 w 1472"/>
                <a:gd name="T9" fmla="*/ 342 h 422"/>
                <a:gd name="T10" fmla="*/ 1300 w 1472"/>
                <a:gd name="T11" fmla="*/ 0 h 422"/>
                <a:gd name="T12" fmla="*/ 192 w 1472"/>
                <a:gd name="T13" fmla="*/ 262 h 422"/>
              </a:gdLst>
              <a:ahLst/>
              <a:cxnLst>
                <a:cxn ang="0">
                  <a:pos x="T0" y="T1"/>
                </a:cxn>
                <a:cxn ang="0">
                  <a:pos x="T2" y="T3"/>
                </a:cxn>
                <a:cxn ang="0">
                  <a:pos x="T4" y="T5"/>
                </a:cxn>
                <a:cxn ang="0">
                  <a:pos x="T6" y="T7"/>
                </a:cxn>
                <a:cxn ang="0">
                  <a:pos x="T8" y="T9"/>
                </a:cxn>
                <a:cxn ang="0">
                  <a:pos x="T10" y="T11"/>
                </a:cxn>
                <a:cxn ang="0">
                  <a:pos x="T12" y="T13"/>
                </a:cxn>
              </a:cxnLst>
              <a:rect l="0" t="0" r="r" b="b"/>
              <a:pathLst>
                <a:path w="1472" h="422">
                  <a:moveTo>
                    <a:pt x="192" y="262"/>
                  </a:moveTo>
                  <a:cubicBezTo>
                    <a:pt x="192" y="262"/>
                    <a:pt x="104" y="264"/>
                    <a:pt x="82" y="314"/>
                  </a:cubicBezTo>
                  <a:cubicBezTo>
                    <a:pt x="60" y="364"/>
                    <a:pt x="0" y="422"/>
                    <a:pt x="0" y="422"/>
                  </a:cubicBezTo>
                  <a:cubicBezTo>
                    <a:pt x="1472" y="422"/>
                    <a:pt x="1472" y="422"/>
                    <a:pt x="1472" y="422"/>
                  </a:cubicBezTo>
                  <a:cubicBezTo>
                    <a:pt x="1462" y="342"/>
                    <a:pt x="1462" y="342"/>
                    <a:pt x="1462" y="342"/>
                  </a:cubicBezTo>
                  <a:cubicBezTo>
                    <a:pt x="1300" y="0"/>
                    <a:pt x="1300" y="0"/>
                    <a:pt x="1300" y="0"/>
                  </a:cubicBezTo>
                  <a:lnTo>
                    <a:pt x="192" y="262"/>
                  </a:lnTo>
                  <a:close/>
                </a:path>
              </a:pathLst>
            </a:custGeom>
            <a:solidFill>
              <a:srgbClr val="4242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22"/>
            <p:cNvSpPr>
              <a:spLocks/>
            </p:cNvSpPr>
            <p:nvPr/>
          </p:nvSpPr>
          <p:spPr bwMode="auto">
            <a:xfrm>
              <a:off x="6808788" y="2719387"/>
              <a:ext cx="2901950" cy="4132263"/>
            </a:xfrm>
            <a:custGeom>
              <a:avLst/>
              <a:gdLst>
                <a:gd name="T0" fmla="*/ 946 w 1424"/>
                <a:gd name="T1" fmla="*/ 0 h 2028"/>
                <a:gd name="T2" fmla="*/ 1152 w 1424"/>
                <a:gd name="T3" fmla="*/ 62 h 2028"/>
                <a:gd name="T4" fmla="*/ 1418 w 1424"/>
                <a:gd name="T5" fmla="*/ 132 h 2028"/>
                <a:gd name="T6" fmla="*/ 1424 w 1424"/>
                <a:gd name="T7" fmla="*/ 2028 h 2028"/>
                <a:gd name="T8" fmla="*/ 1260 w 1424"/>
                <a:gd name="T9" fmla="*/ 2028 h 2028"/>
                <a:gd name="T10" fmla="*/ 1068 w 1424"/>
                <a:gd name="T11" fmla="*/ 1932 h 2028"/>
                <a:gd name="T12" fmla="*/ 806 w 1424"/>
                <a:gd name="T13" fmla="*/ 1984 h 2028"/>
                <a:gd name="T14" fmla="*/ 292 w 1424"/>
                <a:gd name="T15" fmla="*/ 1952 h 2028"/>
                <a:gd name="T16" fmla="*/ 26 w 1424"/>
                <a:gd name="T17" fmla="*/ 1926 h 2028"/>
                <a:gd name="T18" fmla="*/ 136 w 1424"/>
                <a:gd name="T19" fmla="*/ 1724 h 2028"/>
                <a:gd name="T20" fmla="*/ 266 w 1424"/>
                <a:gd name="T21" fmla="*/ 1582 h 2028"/>
                <a:gd name="T22" fmla="*/ 298 w 1424"/>
                <a:gd name="T23" fmla="*/ 1440 h 2028"/>
                <a:gd name="T24" fmla="*/ 250 w 1424"/>
                <a:gd name="T25" fmla="*/ 1300 h 2028"/>
                <a:gd name="T26" fmla="*/ 218 w 1424"/>
                <a:gd name="T27" fmla="*/ 1146 h 2028"/>
                <a:gd name="T28" fmla="*/ 26 w 1424"/>
                <a:gd name="T29" fmla="*/ 670 h 2028"/>
                <a:gd name="T30" fmla="*/ 118 w 1424"/>
                <a:gd name="T31" fmla="*/ 334 h 2028"/>
                <a:gd name="T32" fmla="*/ 460 w 1424"/>
                <a:gd name="T33" fmla="*/ 114 h 2028"/>
                <a:gd name="T34" fmla="*/ 946 w 1424"/>
                <a:gd name="T35" fmla="*/ 0 h 2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4" h="2028">
                  <a:moveTo>
                    <a:pt x="946" y="0"/>
                  </a:moveTo>
                  <a:cubicBezTo>
                    <a:pt x="946" y="0"/>
                    <a:pt x="1076" y="36"/>
                    <a:pt x="1152" y="62"/>
                  </a:cubicBezTo>
                  <a:cubicBezTo>
                    <a:pt x="1228" y="88"/>
                    <a:pt x="1418" y="132"/>
                    <a:pt x="1418" y="132"/>
                  </a:cubicBezTo>
                  <a:cubicBezTo>
                    <a:pt x="1424" y="2028"/>
                    <a:pt x="1424" y="2028"/>
                    <a:pt x="1424" y="2028"/>
                  </a:cubicBezTo>
                  <a:cubicBezTo>
                    <a:pt x="1260" y="2028"/>
                    <a:pt x="1260" y="2028"/>
                    <a:pt x="1260" y="2028"/>
                  </a:cubicBezTo>
                  <a:cubicBezTo>
                    <a:pt x="1260" y="2028"/>
                    <a:pt x="1122" y="1938"/>
                    <a:pt x="1068" y="1932"/>
                  </a:cubicBezTo>
                  <a:cubicBezTo>
                    <a:pt x="1014" y="1926"/>
                    <a:pt x="1032" y="1982"/>
                    <a:pt x="806" y="1984"/>
                  </a:cubicBezTo>
                  <a:cubicBezTo>
                    <a:pt x="580" y="1986"/>
                    <a:pt x="360" y="1954"/>
                    <a:pt x="292" y="1952"/>
                  </a:cubicBezTo>
                  <a:cubicBezTo>
                    <a:pt x="224" y="1950"/>
                    <a:pt x="26" y="1926"/>
                    <a:pt x="26" y="1926"/>
                  </a:cubicBezTo>
                  <a:cubicBezTo>
                    <a:pt x="26" y="1926"/>
                    <a:pt x="88" y="1760"/>
                    <a:pt x="136" y="1724"/>
                  </a:cubicBezTo>
                  <a:cubicBezTo>
                    <a:pt x="184" y="1688"/>
                    <a:pt x="225" y="1632"/>
                    <a:pt x="266" y="1582"/>
                  </a:cubicBezTo>
                  <a:cubicBezTo>
                    <a:pt x="306" y="1532"/>
                    <a:pt x="298" y="1440"/>
                    <a:pt x="298" y="1440"/>
                  </a:cubicBezTo>
                  <a:cubicBezTo>
                    <a:pt x="298" y="1440"/>
                    <a:pt x="262" y="1368"/>
                    <a:pt x="250" y="1300"/>
                  </a:cubicBezTo>
                  <a:cubicBezTo>
                    <a:pt x="238" y="1232"/>
                    <a:pt x="218" y="1146"/>
                    <a:pt x="218" y="1146"/>
                  </a:cubicBezTo>
                  <a:cubicBezTo>
                    <a:pt x="26" y="670"/>
                    <a:pt x="26" y="670"/>
                    <a:pt x="26" y="670"/>
                  </a:cubicBezTo>
                  <a:cubicBezTo>
                    <a:pt x="26" y="670"/>
                    <a:pt x="0" y="410"/>
                    <a:pt x="118" y="334"/>
                  </a:cubicBezTo>
                  <a:cubicBezTo>
                    <a:pt x="236" y="258"/>
                    <a:pt x="442" y="180"/>
                    <a:pt x="460" y="114"/>
                  </a:cubicBezTo>
                  <a:cubicBezTo>
                    <a:pt x="478" y="48"/>
                    <a:pt x="946" y="0"/>
                    <a:pt x="946" y="0"/>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3"/>
            <p:cNvSpPr>
              <a:spLocks/>
            </p:cNvSpPr>
            <p:nvPr/>
          </p:nvSpPr>
          <p:spPr bwMode="auto">
            <a:xfrm>
              <a:off x="7648575" y="2393950"/>
              <a:ext cx="1087438" cy="1592263"/>
            </a:xfrm>
            <a:custGeom>
              <a:avLst/>
              <a:gdLst>
                <a:gd name="T0" fmla="*/ 434 w 534"/>
                <a:gd name="T1" fmla="*/ 0 h 782"/>
                <a:gd name="T2" fmla="*/ 534 w 534"/>
                <a:gd name="T3" fmla="*/ 160 h 782"/>
                <a:gd name="T4" fmla="*/ 298 w 534"/>
                <a:gd name="T5" fmla="*/ 608 h 782"/>
                <a:gd name="T6" fmla="*/ 126 w 534"/>
                <a:gd name="T7" fmla="*/ 734 h 782"/>
                <a:gd name="T8" fmla="*/ 94 w 534"/>
                <a:gd name="T9" fmla="*/ 314 h 782"/>
                <a:gd name="T10" fmla="*/ 226 w 534"/>
                <a:gd name="T11" fmla="*/ 68 h 782"/>
                <a:gd name="T12" fmla="*/ 434 w 534"/>
                <a:gd name="T13" fmla="*/ 0 h 782"/>
              </a:gdLst>
              <a:ahLst/>
              <a:cxnLst>
                <a:cxn ang="0">
                  <a:pos x="T0" y="T1"/>
                </a:cxn>
                <a:cxn ang="0">
                  <a:pos x="T2" y="T3"/>
                </a:cxn>
                <a:cxn ang="0">
                  <a:pos x="T4" y="T5"/>
                </a:cxn>
                <a:cxn ang="0">
                  <a:pos x="T6" y="T7"/>
                </a:cxn>
                <a:cxn ang="0">
                  <a:pos x="T8" y="T9"/>
                </a:cxn>
                <a:cxn ang="0">
                  <a:pos x="T10" y="T11"/>
                </a:cxn>
                <a:cxn ang="0">
                  <a:pos x="T12" y="T13"/>
                </a:cxn>
              </a:cxnLst>
              <a:rect l="0" t="0" r="r" b="b"/>
              <a:pathLst>
                <a:path w="534" h="782">
                  <a:moveTo>
                    <a:pt x="434" y="0"/>
                  </a:moveTo>
                  <a:cubicBezTo>
                    <a:pt x="434" y="0"/>
                    <a:pt x="404" y="140"/>
                    <a:pt x="534" y="160"/>
                  </a:cubicBezTo>
                  <a:cubicBezTo>
                    <a:pt x="534" y="160"/>
                    <a:pt x="474" y="434"/>
                    <a:pt x="298" y="608"/>
                  </a:cubicBezTo>
                  <a:cubicBezTo>
                    <a:pt x="122" y="782"/>
                    <a:pt x="126" y="734"/>
                    <a:pt x="126" y="734"/>
                  </a:cubicBezTo>
                  <a:cubicBezTo>
                    <a:pt x="126" y="734"/>
                    <a:pt x="0" y="534"/>
                    <a:pt x="94" y="314"/>
                  </a:cubicBezTo>
                  <a:cubicBezTo>
                    <a:pt x="188" y="94"/>
                    <a:pt x="226" y="68"/>
                    <a:pt x="226" y="68"/>
                  </a:cubicBezTo>
                  <a:lnTo>
                    <a:pt x="434" y="0"/>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4"/>
            <p:cNvSpPr>
              <a:spLocks/>
            </p:cNvSpPr>
            <p:nvPr/>
          </p:nvSpPr>
          <p:spPr bwMode="auto">
            <a:xfrm>
              <a:off x="5456238" y="3530600"/>
              <a:ext cx="2587625" cy="1989138"/>
            </a:xfrm>
            <a:custGeom>
              <a:avLst/>
              <a:gdLst>
                <a:gd name="T0" fmla="*/ 990 w 1270"/>
                <a:gd name="T1" fmla="*/ 230 h 976"/>
                <a:gd name="T2" fmla="*/ 974 w 1270"/>
                <a:gd name="T3" fmla="*/ 190 h 976"/>
                <a:gd name="T4" fmla="*/ 324 w 1270"/>
                <a:gd name="T5" fmla="*/ 190 h 976"/>
                <a:gd name="T6" fmla="*/ 0 w 1270"/>
                <a:gd name="T7" fmla="*/ 84 h 976"/>
                <a:gd name="T8" fmla="*/ 292 w 1270"/>
                <a:gd name="T9" fmla="*/ 492 h 976"/>
                <a:gd name="T10" fmla="*/ 540 w 1270"/>
                <a:gd name="T11" fmla="*/ 827 h 976"/>
                <a:gd name="T12" fmla="*/ 700 w 1270"/>
                <a:gd name="T13" fmla="*/ 976 h 976"/>
                <a:gd name="T14" fmla="*/ 914 w 1270"/>
                <a:gd name="T15" fmla="*/ 902 h 976"/>
                <a:gd name="T16" fmla="*/ 1270 w 1270"/>
                <a:gd name="T17" fmla="*/ 894 h 976"/>
                <a:gd name="T18" fmla="*/ 1070 w 1270"/>
                <a:gd name="T19" fmla="*/ 416 h 976"/>
                <a:gd name="T20" fmla="*/ 990 w 1270"/>
                <a:gd name="T21" fmla="*/ 23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0" h="976">
                  <a:moveTo>
                    <a:pt x="990" y="230"/>
                  </a:moveTo>
                  <a:cubicBezTo>
                    <a:pt x="974" y="190"/>
                    <a:pt x="974" y="190"/>
                    <a:pt x="974" y="190"/>
                  </a:cubicBezTo>
                  <a:cubicBezTo>
                    <a:pt x="974" y="190"/>
                    <a:pt x="468" y="294"/>
                    <a:pt x="324" y="190"/>
                  </a:cubicBezTo>
                  <a:cubicBezTo>
                    <a:pt x="180" y="86"/>
                    <a:pt x="0" y="0"/>
                    <a:pt x="0" y="84"/>
                  </a:cubicBezTo>
                  <a:cubicBezTo>
                    <a:pt x="0" y="84"/>
                    <a:pt x="186" y="348"/>
                    <a:pt x="292" y="492"/>
                  </a:cubicBezTo>
                  <a:cubicBezTo>
                    <a:pt x="398" y="636"/>
                    <a:pt x="540" y="827"/>
                    <a:pt x="540" y="827"/>
                  </a:cubicBezTo>
                  <a:cubicBezTo>
                    <a:pt x="700" y="976"/>
                    <a:pt x="700" y="976"/>
                    <a:pt x="700" y="976"/>
                  </a:cubicBezTo>
                  <a:cubicBezTo>
                    <a:pt x="914" y="902"/>
                    <a:pt x="914" y="902"/>
                    <a:pt x="914" y="902"/>
                  </a:cubicBezTo>
                  <a:cubicBezTo>
                    <a:pt x="1270" y="894"/>
                    <a:pt x="1270" y="894"/>
                    <a:pt x="1270" y="894"/>
                  </a:cubicBezTo>
                  <a:cubicBezTo>
                    <a:pt x="1070" y="416"/>
                    <a:pt x="1070" y="416"/>
                    <a:pt x="1070" y="416"/>
                  </a:cubicBezTo>
                  <a:lnTo>
                    <a:pt x="990" y="230"/>
                  </a:ln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5"/>
            <p:cNvSpPr>
              <a:spLocks/>
            </p:cNvSpPr>
            <p:nvPr/>
          </p:nvSpPr>
          <p:spPr bwMode="auto">
            <a:xfrm>
              <a:off x="6164263" y="3889375"/>
              <a:ext cx="1089025" cy="582613"/>
            </a:xfrm>
            <a:custGeom>
              <a:avLst/>
              <a:gdLst>
                <a:gd name="T0" fmla="*/ 534 w 534"/>
                <a:gd name="T1" fmla="*/ 30 h 286"/>
                <a:gd name="T2" fmla="*/ 522 w 534"/>
                <a:gd name="T3" fmla="*/ 0 h 286"/>
                <a:gd name="T4" fmla="*/ 0 w 534"/>
                <a:gd name="T5" fmla="*/ 30 h 286"/>
                <a:gd name="T6" fmla="*/ 166 w 534"/>
                <a:gd name="T7" fmla="*/ 286 h 286"/>
                <a:gd name="T8" fmla="*/ 494 w 534"/>
                <a:gd name="T9" fmla="*/ 118 h 286"/>
                <a:gd name="T10" fmla="*/ 534 w 534"/>
                <a:gd name="T11" fmla="*/ 30 h 286"/>
              </a:gdLst>
              <a:ahLst/>
              <a:cxnLst>
                <a:cxn ang="0">
                  <a:pos x="T0" y="T1"/>
                </a:cxn>
                <a:cxn ang="0">
                  <a:pos x="T2" y="T3"/>
                </a:cxn>
                <a:cxn ang="0">
                  <a:pos x="T4" y="T5"/>
                </a:cxn>
                <a:cxn ang="0">
                  <a:pos x="T6" y="T7"/>
                </a:cxn>
                <a:cxn ang="0">
                  <a:pos x="T8" y="T9"/>
                </a:cxn>
                <a:cxn ang="0">
                  <a:pos x="T10" y="T11"/>
                </a:cxn>
              </a:cxnLst>
              <a:rect l="0" t="0" r="r" b="b"/>
              <a:pathLst>
                <a:path w="534" h="286">
                  <a:moveTo>
                    <a:pt x="534" y="30"/>
                  </a:moveTo>
                  <a:cubicBezTo>
                    <a:pt x="522" y="0"/>
                    <a:pt x="522" y="0"/>
                    <a:pt x="522" y="0"/>
                  </a:cubicBezTo>
                  <a:cubicBezTo>
                    <a:pt x="522" y="0"/>
                    <a:pt x="161" y="109"/>
                    <a:pt x="0" y="30"/>
                  </a:cubicBezTo>
                  <a:cubicBezTo>
                    <a:pt x="166" y="286"/>
                    <a:pt x="166" y="286"/>
                    <a:pt x="166" y="286"/>
                  </a:cubicBezTo>
                  <a:cubicBezTo>
                    <a:pt x="494" y="118"/>
                    <a:pt x="494" y="118"/>
                    <a:pt x="494" y="118"/>
                  </a:cubicBezTo>
                  <a:lnTo>
                    <a:pt x="534" y="30"/>
                  </a:ln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6"/>
            <p:cNvSpPr>
              <a:spLocks/>
            </p:cNvSpPr>
            <p:nvPr/>
          </p:nvSpPr>
          <p:spPr bwMode="auto">
            <a:xfrm>
              <a:off x="7464425" y="3546475"/>
              <a:ext cx="750888" cy="860425"/>
            </a:xfrm>
            <a:custGeom>
              <a:avLst/>
              <a:gdLst>
                <a:gd name="T0" fmla="*/ 4 w 368"/>
                <a:gd name="T1" fmla="*/ 0 h 422"/>
                <a:gd name="T2" fmla="*/ 286 w 368"/>
                <a:gd name="T3" fmla="*/ 6 h 422"/>
                <a:gd name="T4" fmla="*/ 282 w 368"/>
                <a:gd name="T5" fmla="*/ 59 h 422"/>
                <a:gd name="T6" fmla="*/ 368 w 368"/>
                <a:gd name="T7" fmla="*/ 48 h 422"/>
                <a:gd name="T8" fmla="*/ 368 w 368"/>
                <a:gd name="T9" fmla="*/ 80 h 422"/>
                <a:gd name="T10" fmla="*/ 280 w 368"/>
                <a:gd name="T11" fmla="*/ 92 h 422"/>
                <a:gd name="T12" fmla="*/ 272 w 368"/>
                <a:gd name="T13" fmla="*/ 302 h 422"/>
                <a:gd name="T14" fmla="*/ 356 w 368"/>
                <a:gd name="T15" fmla="*/ 286 h 422"/>
                <a:gd name="T16" fmla="*/ 348 w 368"/>
                <a:gd name="T17" fmla="*/ 318 h 422"/>
                <a:gd name="T18" fmla="*/ 272 w 368"/>
                <a:gd name="T19" fmla="*/ 350 h 422"/>
                <a:gd name="T20" fmla="*/ 272 w 368"/>
                <a:gd name="T21" fmla="*/ 422 h 422"/>
                <a:gd name="T22" fmla="*/ 86 w 368"/>
                <a:gd name="T23" fmla="*/ 412 h 422"/>
                <a:gd name="T24" fmla="*/ 0 w 368"/>
                <a:gd name="T25" fmla="*/ 214 h 422"/>
                <a:gd name="T26" fmla="*/ 4 w 368"/>
                <a:gd name="T27"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8" h="422">
                  <a:moveTo>
                    <a:pt x="4" y="0"/>
                  </a:moveTo>
                  <a:cubicBezTo>
                    <a:pt x="286" y="6"/>
                    <a:pt x="286" y="6"/>
                    <a:pt x="286" y="6"/>
                  </a:cubicBezTo>
                  <a:cubicBezTo>
                    <a:pt x="282" y="59"/>
                    <a:pt x="282" y="59"/>
                    <a:pt x="282" y="59"/>
                  </a:cubicBezTo>
                  <a:cubicBezTo>
                    <a:pt x="368" y="48"/>
                    <a:pt x="368" y="48"/>
                    <a:pt x="368" y="48"/>
                  </a:cubicBezTo>
                  <a:cubicBezTo>
                    <a:pt x="368" y="80"/>
                    <a:pt x="368" y="80"/>
                    <a:pt x="368" y="80"/>
                  </a:cubicBezTo>
                  <a:cubicBezTo>
                    <a:pt x="368" y="80"/>
                    <a:pt x="287" y="109"/>
                    <a:pt x="280" y="92"/>
                  </a:cubicBezTo>
                  <a:cubicBezTo>
                    <a:pt x="272" y="302"/>
                    <a:pt x="272" y="302"/>
                    <a:pt x="272" y="302"/>
                  </a:cubicBezTo>
                  <a:cubicBezTo>
                    <a:pt x="356" y="286"/>
                    <a:pt x="356" y="286"/>
                    <a:pt x="356" y="286"/>
                  </a:cubicBezTo>
                  <a:cubicBezTo>
                    <a:pt x="348" y="318"/>
                    <a:pt x="348" y="318"/>
                    <a:pt x="348" y="318"/>
                  </a:cubicBezTo>
                  <a:cubicBezTo>
                    <a:pt x="272" y="350"/>
                    <a:pt x="272" y="350"/>
                    <a:pt x="272" y="350"/>
                  </a:cubicBezTo>
                  <a:cubicBezTo>
                    <a:pt x="272" y="422"/>
                    <a:pt x="272" y="422"/>
                    <a:pt x="272" y="422"/>
                  </a:cubicBezTo>
                  <a:cubicBezTo>
                    <a:pt x="86" y="412"/>
                    <a:pt x="86" y="412"/>
                    <a:pt x="86" y="412"/>
                  </a:cubicBezTo>
                  <a:cubicBezTo>
                    <a:pt x="0" y="214"/>
                    <a:pt x="0" y="214"/>
                    <a:pt x="0" y="214"/>
                  </a:cubicBezTo>
                  <a:lnTo>
                    <a:pt x="4" y="0"/>
                  </a:lnTo>
                  <a:close/>
                </a:path>
              </a:pathLst>
            </a:custGeom>
            <a:solidFill>
              <a:srgbClr val="4242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7"/>
            <p:cNvSpPr>
              <a:spLocks/>
            </p:cNvSpPr>
            <p:nvPr/>
          </p:nvSpPr>
          <p:spPr bwMode="auto">
            <a:xfrm>
              <a:off x="7277100" y="1590675"/>
              <a:ext cx="1430338" cy="1646238"/>
            </a:xfrm>
            <a:custGeom>
              <a:avLst/>
              <a:gdLst>
                <a:gd name="T0" fmla="*/ 0 w 702"/>
                <a:gd name="T1" fmla="*/ 186 h 808"/>
                <a:gd name="T2" fmla="*/ 20 w 702"/>
                <a:gd name="T3" fmla="*/ 286 h 808"/>
                <a:gd name="T4" fmla="*/ 50 w 702"/>
                <a:gd name="T5" fmla="*/ 394 h 808"/>
                <a:gd name="T6" fmla="*/ 96 w 702"/>
                <a:gd name="T7" fmla="*/ 552 h 808"/>
                <a:gd name="T8" fmla="*/ 188 w 702"/>
                <a:gd name="T9" fmla="*/ 726 h 808"/>
                <a:gd name="T10" fmla="*/ 308 w 702"/>
                <a:gd name="T11" fmla="*/ 796 h 808"/>
                <a:gd name="T12" fmla="*/ 604 w 702"/>
                <a:gd name="T13" fmla="*/ 480 h 808"/>
                <a:gd name="T14" fmla="*/ 616 w 702"/>
                <a:gd name="T15" fmla="*/ 388 h 808"/>
                <a:gd name="T16" fmla="*/ 694 w 702"/>
                <a:gd name="T17" fmla="*/ 240 h 808"/>
                <a:gd name="T18" fmla="*/ 632 w 702"/>
                <a:gd name="T19" fmla="*/ 114 h 808"/>
                <a:gd name="T20" fmla="*/ 522 w 702"/>
                <a:gd name="T21" fmla="*/ 62 h 808"/>
                <a:gd name="T22" fmla="*/ 96 w 702"/>
                <a:gd name="T23" fmla="*/ 22 h 808"/>
                <a:gd name="T24" fmla="*/ 0 w 702"/>
                <a:gd name="T25" fmla="*/ 64 h 808"/>
                <a:gd name="T26" fmla="*/ 0 w 702"/>
                <a:gd name="T27" fmla="*/ 186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2" h="808">
                  <a:moveTo>
                    <a:pt x="0" y="186"/>
                  </a:moveTo>
                  <a:cubicBezTo>
                    <a:pt x="0" y="186"/>
                    <a:pt x="10" y="222"/>
                    <a:pt x="20" y="286"/>
                  </a:cubicBezTo>
                  <a:cubicBezTo>
                    <a:pt x="30" y="350"/>
                    <a:pt x="48" y="354"/>
                    <a:pt x="50" y="394"/>
                  </a:cubicBezTo>
                  <a:cubicBezTo>
                    <a:pt x="52" y="434"/>
                    <a:pt x="67" y="502"/>
                    <a:pt x="96" y="552"/>
                  </a:cubicBezTo>
                  <a:cubicBezTo>
                    <a:pt x="126" y="602"/>
                    <a:pt x="182" y="680"/>
                    <a:pt x="188" y="726"/>
                  </a:cubicBezTo>
                  <a:cubicBezTo>
                    <a:pt x="194" y="772"/>
                    <a:pt x="244" y="808"/>
                    <a:pt x="308" y="796"/>
                  </a:cubicBezTo>
                  <a:cubicBezTo>
                    <a:pt x="372" y="784"/>
                    <a:pt x="568" y="652"/>
                    <a:pt x="604" y="480"/>
                  </a:cubicBezTo>
                  <a:cubicBezTo>
                    <a:pt x="604" y="480"/>
                    <a:pt x="614" y="432"/>
                    <a:pt x="616" y="388"/>
                  </a:cubicBezTo>
                  <a:cubicBezTo>
                    <a:pt x="616" y="388"/>
                    <a:pt x="686" y="378"/>
                    <a:pt x="694" y="240"/>
                  </a:cubicBezTo>
                  <a:cubicBezTo>
                    <a:pt x="702" y="102"/>
                    <a:pt x="672" y="110"/>
                    <a:pt x="632" y="114"/>
                  </a:cubicBezTo>
                  <a:cubicBezTo>
                    <a:pt x="592" y="118"/>
                    <a:pt x="522" y="62"/>
                    <a:pt x="522" y="62"/>
                  </a:cubicBezTo>
                  <a:cubicBezTo>
                    <a:pt x="522" y="62"/>
                    <a:pt x="145" y="0"/>
                    <a:pt x="96" y="22"/>
                  </a:cubicBezTo>
                  <a:cubicBezTo>
                    <a:pt x="48" y="44"/>
                    <a:pt x="0" y="64"/>
                    <a:pt x="0" y="64"/>
                  </a:cubicBezTo>
                  <a:lnTo>
                    <a:pt x="0" y="186"/>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8"/>
            <p:cNvSpPr>
              <a:spLocks/>
            </p:cNvSpPr>
            <p:nvPr/>
          </p:nvSpPr>
          <p:spPr bwMode="auto">
            <a:xfrm>
              <a:off x="7970838" y="3543300"/>
              <a:ext cx="1739900" cy="2146300"/>
            </a:xfrm>
            <a:custGeom>
              <a:avLst/>
              <a:gdLst>
                <a:gd name="T0" fmla="*/ 848 w 854"/>
                <a:gd name="T1" fmla="*/ 606 h 1054"/>
                <a:gd name="T2" fmla="*/ 488 w 854"/>
                <a:gd name="T3" fmla="*/ 304 h 1054"/>
                <a:gd name="T4" fmla="*/ 355 w 854"/>
                <a:gd name="T5" fmla="*/ 148 h 1054"/>
                <a:gd name="T6" fmla="*/ 182 w 854"/>
                <a:gd name="T7" fmla="*/ 14 h 1054"/>
                <a:gd name="T8" fmla="*/ 52 w 854"/>
                <a:gd name="T9" fmla="*/ 30 h 1054"/>
                <a:gd name="T10" fmla="*/ 80 w 854"/>
                <a:gd name="T11" fmla="*/ 61 h 1054"/>
                <a:gd name="T12" fmla="*/ 62 w 854"/>
                <a:gd name="T13" fmla="*/ 130 h 1054"/>
                <a:gd name="T14" fmla="*/ 34 w 854"/>
                <a:gd name="T15" fmla="*/ 208 h 1054"/>
                <a:gd name="T16" fmla="*/ 48 w 854"/>
                <a:gd name="T17" fmla="*/ 230 h 1054"/>
                <a:gd name="T18" fmla="*/ 28 w 854"/>
                <a:gd name="T19" fmla="*/ 282 h 1054"/>
                <a:gd name="T20" fmla="*/ 40 w 854"/>
                <a:gd name="T21" fmla="*/ 322 h 1054"/>
                <a:gd name="T22" fmla="*/ 42 w 854"/>
                <a:gd name="T23" fmla="*/ 374 h 1054"/>
                <a:gd name="T24" fmla="*/ 196 w 854"/>
                <a:gd name="T25" fmla="*/ 490 h 1054"/>
                <a:gd name="T26" fmla="*/ 396 w 854"/>
                <a:gd name="T27" fmla="*/ 548 h 1054"/>
                <a:gd name="T28" fmla="*/ 854 w 854"/>
                <a:gd name="T29" fmla="*/ 1054 h 1054"/>
                <a:gd name="T30" fmla="*/ 848 w 854"/>
                <a:gd name="T31" fmla="*/ 606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4" h="1054">
                  <a:moveTo>
                    <a:pt x="848" y="606"/>
                  </a:moveTo>
                  <a:cubicBezTo>
                    <a:pt x="848" y="606"/>
                    <a:pt x="528" y="336"/>
                    <a:pt x="488" y="304"/>
                  </a:cubicBezTo>
                  <a:cubicBezTo>
                    <a:pt x="448" y="272"/>
                    <a:pt x="387" y="164"/>
                    <a:pt x="355" y="148"/>
                  </a:cubicBezTo>
                  <a:cubicBezTo>
                    <a:pt x="324" y="132"/>
                    <a:pt x="272" y="28"/>
                    <a:pt x="182" y="14"/>
                  </a:cubicBezTo>
                  <a:cubicBezTo>
                    <a:pt x="92" y="0"/>
                    <a:pt x="58" y="12"/>
                    <a:pt x="52" y="30"/>
                  </a:cubicBezTo>
                  <a:cubicBezTo>
                    <a:pt x="46" y="48"/>
                    <a:pt x="80" y="61"/>
                    <a:pt x="80" y="61"/>
                  </a:cubicBezTo>
                  <a:cubicBezTo>
                    <a:pt x="80" y="61"/>
                    <a:pt x="46" y="97"/>
                    <a:pt x="62" y="130"/>
                  </a:cubicBezTo>
                  <a:cubicBezTo>
                    <a:pt x="62" y="130"/>
                    <a:pt x="0" y="170"/>
                    <a:pt x="34" y="208"/>
                  </a:cubicBezTo>
                  <a:cubicBezTo>
                    <a:pt x="34" y="208"/>
                    <a:pt x="32" y="216"/>
                    <a:pt x="48" y="230"/>
                  </a:cubicBezTo>
                  <a:cubicBezTo>
                    <a:pt x="48" y="230"/>
                    <a:pt x="22" y="256"/>
                    <a:pt x="28" y="282"/>
                  </a:cubicBezTo>
                  <a:cubicBezTo>
                    <a:pt x="34" y="308"/>
                    <a:pt x="40" y="322"/>
                    <a:pt x="40" y="322"/>
                  </a:cubicBezTo>
                  <a:cubicBezTo>
                    <a:pt x="40" y="322"/>
                    <a:pt x="22" y="352"/>
                    <a:pt x="42" y="374"/>
                  </a:cubicBezTo>
                  <a:cubicBezTo>
                    <a:pt x="62" y="396"/>
                    <a:pt x="156" y="464"/>
                    <a:pt x="196" y="490"/>
                  </a:cubicBezTo>
                  <a:cubicBezTo>
                    <a:pt x="236" y="516"/>
                    <a:pt x="358" y="516"/>
                    <a:pt x="396" y="548"/>
                  </a:cubicBezTo>
                  <a:cubicBezTo>
                    <a:pt x="434" y="580"/>
                    <a:pt x="730" y="976"/>
                    <a:pt x="854" y="1054"/>
                  </a:cubicBezTo>
                  <a:lnTo>
                    <a:pt x="848" y="606"/>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29"/>
            <p:cNvSpPr>
              <a:spLocks/>
            </p:cNvSpPr>
            <p:nvPr/>
          </p:nvSpPr>
          <p:spPr bwMode="auto">
            <a:xfrm>
              <a:off x="6457950" y="5197475"/>
              <a:ext cx="901700" cy="993775"/>
            </a:xfrm>
            <a:custGeom>
              <a:avLst/>
              <a:gdLst>
                <a:gd name="T0" fmla="*/ 64 w 442"/>
                <a:gd name="T1" fmla="*/ 0 h 488"/>
                <a:gd name="T2" fmla="*/ 254 w 442"/>
                <a:gd name="T3" fmla="*/ 22 h 488"/>
                <a:gd name="T4" fmla="*/ 296 w 442"/>
                <a:gd name="T5" fmla="*/ 84 h 488"/>
                <a:gd name="T6" fmla="*/ 434 w 442"/>
                <a:gd name="T7" fmla="*/ 84 h 488"/>
                <a:gd name="T8" fmla="*/ 434 w 442"/>
                <a:gd name="T9" fmla="*/ 130 h 488"/>
                <a:gd name="T10" fmla="*/ 426 w 442"/>
                <a:gd name="T11" fmla="*/ 178 h 488"/>
                <a:gd name="T12" fmla="*/ 300 w 442"/>
                <a:gd name="T13" fmla="*/ 440 h 488"/>
                <a:gd name="T14" fmla="*/ 98 w 442"/>
                <a:gd name="T15" fmla="*/ 294 h 488"/>
                <a:gd name="T16" fmla="*/ 54 w 442"/>
                <a:gd name="T17" fmla="*/ 242 h 488"/>
                <a:gd name="T18" fmla="*/ 6 w 442"/>
                <a:gd name="T19" fmla="*/ 148 h 488"/>
                <a:gd name="T20" fmla="*/ 20 w 442"/>
                <a:gd name="T21" fmla="*/ 38 h 488"/>
                <a:gd name="T22" fmla="*/ 64 w 442"/>
                <a:gd name="T23"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2" h="488">
                  <a:moveTo>
                    <a:pt x="64" y="0"/>
                  </a:moveTo>
                  <a:cubicBezTo>
                    <a:pt x="64" y="0"/>
                    <a:pt x="182" y="22"/>
                    <a:pt x="254" y="22"/>
                  </a:cubicBezTo>
                  <a:cubicBezTo>
                    <a:pt x="326" y="22"/>
                    <a:pt x="296" y="84"/>
                    <a:pt x="296" y="84"/>
                  </a:cubicBezTo>
                  <a:cubicBezTo>
                    <a:pt x="434" y="84"/>
                    <a:pt x="434" y="84"/>
                    <a:pt x="434" y="84"/>
                  </a:cubicBezTo>
                  <a:cubicBezTo>
                    <a:pt x="442" y="116"/>
                    <a:pt x="434" y="130"/>
                    <a:pt x="434" y="130"/>
                  </a:cubicBezTo>
                  <a:cubicBezTo>
                    <a:pt x="434" y="130"/>
                    <a:pt x="432" y="170"/>
                    <a:pt x="426" y="178"/>
                  </a:cubicBezTo>
                  <a:cubicBezTo>
                    <a:pt x="420" y="186"/>
                    <a:pt x="424" y="392"/>
                    <a:pt x="300" y="440"/>
                  </a:cubicBezTo>
                  <a:cubicBezTo>
                    <a:pt x="176" y="488"/>
                    <a:pt x="98" y="294"/>
                    <a:pt x="98" y="294"/>
                  </a:cubicBezTo>
                  <a:cubicBezTo>
                    <a:pt x="98" y="294"/>
                    <a:pt x="54" y="260"/>
                    <a:pt x="54" y="242"/>
                  </a:cubicBezTo>
                  <a:cubicBezTo>
                    <a:pt x="54" y="242"/>
                    <a:pt x="0" y="192"/>
                    <a:pt x="6" y="148"/>
                  </a:cubicBezTo>
                  <a:cubicBezTo>
                    <a:pt x="12" y="104"/>
                    <a:pt x="0" y="74"/>
                    <a:pt x="20" y="38"/>
                  </a:cubicBezTo>
                  <a:cubicBezTo>
                    <a:pt x="40" y="2"/>
                    <a:pt x="64" y="0"/>
                    <a:pt x="64" y="0"/>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30"/>
            <p:cNvSpPr>
              <a:spLocks/>
            </p:cNvSpPr>
            <p:nvPr/>
          </p:nvSpPr>
          <p:spPr bwMode="auto">
            <a:xfrm>
              <a:off x="9517063" y="4573587"/>
              <a:ext cx="241300" cy="346075"/>
            </a:xfrm>
            <a:custGeom>
              <a:avLst/>
              <a:gdLst>
                <a:gd name="T0" fmla="*/ 0 w 152"/>
                <a:gd name="T1" fmla="*/ 32 h 218"/>
                <a:gd name="T2" fmla="*/ 114 w 152"/>
                <a:gd name="T3" fmla="*/ 0 h 218"/>
                <a:gd name="T4" fmla="*/ 152 w 152"/>
                <a:gd name="T5" fmla="*/ 218 h 218"/>
                <a:gd name="T6" fmla="*/ 65 w 152"/>
                <a:gd name="T7" fmla="*/ 190 h 218"/>
                <a:gd name="T8" fmla="*/ 0 w 152"/>
                <a:gd name="T9" fmla="*/ 32 h 218"/>
              </a:gdLst>
              <a:ahLst/>
              <a:cxnLst>
                <a:cxn ang="0">
                  <a:pos x="T0" y="T1"/>
                </a:cxn>
                <a:cxn ang="0">
                  <a:pos x="T2" y="T3"/>
                </a:cxn>
                <a:cxn ang="0">
                  <a:pos x="T4" y="T5"/>
                </a:cxn>
                <a:cxn ang="0">
                  <a:pos x="T6" y="T7"/>
                </a:cxn>
                <a:cxn ang="0">
                  <a:pos x="T8" y="T9"/>
                </a:cxn>
              </a:cxnLst>
              <a:rect l="0" t="0" r="r" b="b"/>
              <a:pathLst>
                <a:path w="152" h="218">
                  <a:moveTo>
                    <a:pt x="0" y="32"/>
                  </a:moveTo>
                  <a:lnTo>
                    <a:pt x="114" y="0"/>
                  </a:lnTo>
                  <a:lnTo>
                    <a:pt x="152" y="218"/>
                  </a:lnTo>
                  <a:lnTo>
                    <a:pt x="65" y="190"/>
                  </a:lnTo>
                  <a:lnTo>
                    <a:pt x="0" y="32"/>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31"/>
            <p:cNvSpPr>
              <a:spLocks/>
            </p:cNvSpPr>
            <p:nvPr/>
          </p:nvSpPr>
          <p:spPr bwMode="auto">
            <a:xfrm>
              <a:off x="7175500" y="901700"/>
              <a:ext cx="1503363" cy="1344613"/>
            </a:xfrm>
            <a:custGeom>
              <a:avLst/>
              <a:gdLst>
                <a:gd name="T0" fmla="*/ 552 w 738"/>
                <a:gd name="T1" fmla="*/ 478 h 660"/>
                <a:gd name="T2" fmla="*/ 586 w 738"/>
                <a:gd name="T3" fmla="*/ 520 h 660"/>
                <a:gd name="T4" fmla="*/ 646 w 738"/>
                <a:gd name="T5" fmla="*/ 660 h 660"/>
                <a:gd name="T6" fmla="*/ 662 w 738"/>
                <a:gd name="T7" fmla="*/ 536 h 660"/>
                <a:gd name="T8" fmla="*/ 710 w 738"/>
                <a:gd name="T9" fmla="*/ 450 h 660"/>
                <a:gd name="T10" fmla="*/ 726 w 738"/>
                <a:gd name="T11" fmla="*/ 334 h 660"/>
                <a:gd name="T12" fmla="*/ 622 w 738"/>
                <a:gd name="T13" fmla="*/ 118 h 660"/>
                <a:gd name="T14" fmla="*/ 434 w 738"/>
                <a:gd name="T15" fmla="*/ 46 h 660"/>
                <a:gd name="T16" fmla="*/ 314 w 738"/>
                <a:gd name="T17" fmla="*/ 10 h 660"/>
                <a:gd name="T18" fmla="*/ 72 w 738"/>
                <a:gd name="T19" fmla="*/ 192 h 660"/>
                <a:gd name="T20" fmla="*/ 50 w 738"/>
                <a:gd name="T21" fmla="*/ 524 h 660"/>
                <a:gd name="T22" fmla="*/ 60 w 738"/>
                <a:gd name="T23" fmla="*/ 478 h 660"/>
                <a:gd name="T24" fmla="*/ 244 w 738"/>
                <a:gd name="T25" fmla="*/ 540 h 660"/>
                <a:gd name="T26" fmla="*/ 552 w 738"/>
                <a:gd name="T27" fmla="*/ 478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8" h="660">
                  <a:moveTo>
                    <a:pt x="552" y="478"/>
                  </a:moveTo>
                  <a:cubicBezTo>
                    <a:pt x="552" y="478"/>
                    <a:pt x="570" y="472"/>
                    <a:pt x="586" y="520"/>
                  </a:cubicBezTo>
                  <a:cubicBezTo>
                    <a:pt x="602" y="568"/>
                    <a:pt x="604" y="630"/>
                    <a:pt x="646" y="660"/>
                  </a:cubicBezTo>
                  <a:cubicBezTo>
                    <a:pt x="646" y="660"/>
                    <a:pt x="642" y="566"/>
                    <a:pt x="662" y="536"/>
                  </a:cubicBezTo>
                  <a:cubicBezTo>
                    <a:pt x="682" y="506"/>
                    <a:pt x="696" y="454"/>
                    <a:pt x="710" y="450"/>
                  </a:cubicBezTo>
                  <a:cubicBezTo>
                    <a:pt x="710" y="450"/>
                    <a:pt x="732" y="356"/>
                    <a:pt x="726" y="334"/>
                  </a:cubicBezTo>
                  <a:cubicBezTo>
                    <a:pt x="720" y="312"/>
                    <a:pt x="738" y="200"/>
                    <a:pt x="622" y="118"/>
                  </a:cubicBezTo>
                  <a:cubicBezTo>
                    <a:pt x="506" y="36"/>
                    <a:pt x="478" y="50"/>
                    <a:pt x="434" y="46"/>
                  </a:cubicBezTo>
                  <a:cubicBezTo>
                    <a:pt x="434" y="46"/>
                    <a:pt x="348" y="0"/>
                    <a:pt x="314" y="10"/>
                  </a:cubicBezTo>
                  <a:cubicBezTo>
                    <a:pt x="280" y="20"/>
                    <a:pt x="106" y="116"/>
                    <a:pt x="72" y="192"/>
                  </a:cubicBezTo>
                  <a:cubicBezTo>
                    <a:pt x="38" y="268"/>
                    <a:pt x="0" y="444"/>
                    <a:pt x="50" y="524"/>
                  </a:cubicBezTo>
                  <a:cubicBezTo>
                    <a:pt x="50" y="524"/>
                    <a:pt x="50" y="500"/>
                    <a:pt x="60" y="478"/>
                  </a:cubicBezTo>
                  <a:cubicBezTo>
                    <a:pt x="60" y="478"/>
                    <a:pt x="164" y="544"/>
                    <a:pt x="244" y="540"/>
                  </a:cubicBezTo>
                  <a:cubicBezTo>
                    <a:pt x="324" y="536"/>
                    <a:pt x="514" y="464"/>
                    <a:pt x="552" y="478"/>
                  </a:cubicBezTo>
                  <a:close/>
                </a:path>
              </a:pathLst>
            </a:custGeom>
            <a:solidFill>
              <a:srgbClr val="4242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2"/>
            <p:cNvSpPr>
              <a:spLocks/>
            </p:cNvSpPr>
            <p:nvPr/>
          </p:nvSpPr>
          <p:spPr bwMode="auto">
            <a:xfrm>
              <a:off x="5581650" y="3648075"/>
              <a:ext cx="436563" cy="241300"/>
            </a:xfrm>
            <a:custGeom>
              <a:avLst/>
              <a:gdLst>
                <a:gd name="T0" fmla="*/ 214 w 214"/>
                <a:gd name="T1" fmla="*/ 118 h 118"/>
                <a:gd name="T2" fmla="*/ 76 w 214"/>
                <a:gd name="T3" fmla="*/ 32 h 118"/>
                <a:gd name="T4" fmla="*/ 10 w 214"/>
                <a:gd name="T5" fmla="*/ 32 h 118"/>
                <a:gd name="T6" fmla="*/ 214 w 214"/>
                <a:gd name="T7" fmla="*/ 118 h 118"/>
              </a:gdLst>
              <a:ahLst/>
              <a:cxnLst>
                <a:cxn ang="0">
                  <a:pos x="T0" y="T1"/>
                </a:cxn>
                <a:cxn ang="0">
                  <a:pos x="T2" y="T3"/>
                </a:cxn>
                <a:cxn ang="0">
                  <a:pos x="T4" y="T5"/>
                </a:cxn>
                <a:cxn ang="0">
                  <a:pos x="T6" y="T7"/>
                </a:cxn>
              </a:cxnLst>
              <a:rect l="0" t="0" r="r" b="b"/>
              <a:pathLst>
                <a:path w="214" h="118">
                  <a:moveTo>
                    <a:pt x="214" y="118"/>
                  </a:moveTo>
                  <a:cubicBezTo>
                    <a:pt x="214" y="118"/>
                    <a:pt x="142" y="64"/>
                    <a:pt x="76" y="32"/>
                  </a:cubicBezTo>
                  <a:cubicBezTo>
                    <a:pt x="10" y="0"/>
                    <a:pt x="0" y="4"/>
                    <a:pt x="10" y="32"/>
                  </a:cubicBezTo>
                  <a:cubicBezTo>
                    <a:pt x="20" y="60"/>
                    <a:pt x="0" y="110"/>
                    <a:pt x="214" y="118"/>
                  </a:cubicBezTo>
                  <a:close/>
                </a:path>
              </a:pathLst>
            </a:custGeom>
            <a:solidFill>
              <a:srgbClr val="4242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33"/>
            <p:cNvSpPr>
              <a:spLocks/>
            </p:cNvSpPr>
            <p:nvPr/>
          </p:nvSpPr>
          <p:spPr bwMode="auto">
            <a:xfrm>
              <a:off x="5508625" y="3619500"/>
              <a:ext cx="269875" cy="212725"/>
            </a:xfrm>
            <a:custGeom>
              <a:avLst/>
              <a:gdLst>
                <a:gd name="T0" fmla="*/ 66 w 132"/>
                <a:gd name="T1" fmla="*/ 26 h 104"/>
                <a:gd name="T2" fmla="*/ 20 w 132"/>
                <a:gd name="T3" fmla="*/ 52 h 104"/>
                <a:gd name="T4" fmla="*/ 42 w 132"/>
                <a:gd name="T5" fmla="*/ 90 h 104"/>
                <a:gd name="T6" fmla="*/ 66 w 132"/>
                <a:gd name="T7" fmla="*/ 38 h 104"/>
                <a:gd name="T8" fmla="*/ 116 w 132"/>
                <a:gd name="T9" fmla="*/ 78 h 104"/>
                <a:gd name="T10" fmla="*/ 66 w 132"/>
                <a:gd name="T11" fmla="*/ 26 h 104"/>
              </a:gdLst>
              <a:ahLst/>
              <a:cxnLst>
                <a:cxn ang="0">
                  <a:pos x="T0" y="T1"/>
                </a:cxn>
                <a:cxn ang="0">
                  <a:pos x="T2" y="T3"/>
                </a:cxn>
                <a:cxn ang="0">
                  <a:pos x="T4" y="T5"/>
                </a:cxn>
                <a:cxn ang="0">
                  <a:pos x="T6" y="T7"/>
                </a:cxn>
                <a:cxn ang="0">
                  <a:pos x="T8" y="T9"/>
                </a:cxn>
                <a:cxn ang="0">
                  <a:pos x="T10" y="T11"/>
                </a:cxn>
              </a:cxnLst>
              <a:rect l="0" t="0" r="r" b="b"/>
              <a:pathLst>
                <a:path w="132" h="104">
                  <a:moveTo>
                    <a:pt x="66" y="26"/>
                  </a:moveTo>
                  <a:cubicBezTo>
                    <a:pt x="66" y="26"/>
                    <a:pt x="4" y="0"/>
                    <a:pt x="20" y="52"/>
                  </a:cubicBezTo>
                  <a:cubicBezTo>
                    <a:pt x="36" y="104"/>
                    <a:pt x="42" y="90"/>
                    <a:pt x="42" y="90"/>
                  </a:cubicBezTo>
                  <a:cubicBezTo>
                    <a:pt x="42" y="90"/>
                    <a:pt x="0" y="4"/>
                    <a:pt x="66" y="38"/>
                  </a:cubicBezTo>
                  <a:cubicBezTo>
                    <a:pt x="132" y="72"/>
                    <a:pt x="116" y="78"/>
                    <a:pt x="116" y="78"/>
                  </a:cubicBezTo>
                  <a:lnTo>
                    <a:pt x="66" y="26"/>
                  </a:lnTo>
                  <a:close/>
                </a:path>
              </a:pathLst>
            </a:custGeom>
            <a:solidFill>
              <a:srgbClr val="4242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2" name="Rectangle 31"/>
          <p:cNvSpPr/>
          <p:nvPr/>
        </p:nvSpPr>
        <p:spPr>
          <a:xfrm>
            <a:off x="260945" y="1796693"/>
            <a:ext cx="6570476" cy="4801314"/>
          </a:xfrm>
          <a:prstGeom prst="rect">
            <a:avLst/>
          </a:prstGeom>
        </p:spPr>
        <p:txBody>
          <a:bodyPr wrap="square">
            <a:spAutoFit/>
          </a:bodyPr>
          <a:lstStyle/>
          <a:p>
            <a:r>
              <a:rPr lang="en-GB" b="1" dirty="0">
                <a:latin typeface="Agency FB" panose="020B0503020202020204" pitchFamily="34" charset="0"/>
              </a:rPr>
              <a:t>3. Advertising Influence and </a:t>
            </a:r>
            <a:r>
              <a:rPr lang="en-GB" b="1" dirty="0" smtClean="0">
                <a:latin typeface="Agency FB" panose="020B0503020202020204" pitchFamily="34" charset="0"/>
              </a:rPr>
              <a:t>Reaction</a:t>
            </a:r>
            <a:r>
              <a:rPr lang="en-GB" b="1" dirty="0">
                <a:latin typeface="Agency FB" panose="020B0503020202020204" pitchFamily="34" charset="0"/>
              </a:rPr>
              <a:t>: </a:t>
            </a:r>
          </a:p>
          <a:p>
            <a:endParaRPr lang="en-GB" dirty="0" smtClean="0">
              <a:latin typeface="Agency FB" panose="020B0503020202020204" pitchFamily="34" charset="0"/>
            </a:endParaRPr>
          </a:p>
          <a:p>
            <a:r>
              <a:rPr lang="en-GB" dirty="0" smtClean="0">
                <a:latin typeface="Agency FB" panose="020B0503020202020204" pitchFamily="34" charset="0"/>
              </a:rPr>
              <a:t>Consumers </a:t>
            </a:r>
            <a:r>
              <a:rPr lang="en-GB" dirty="0">
                <a:latin typeface="Agency FB" panose="020B0503020202020204" pitchFamily="34" charset="0"/>
              </a:rPr>
              <a:t>are exposed to a barrage of messages every day. One thing we have become good at is blocking out many of those approaches, listening mostly to those 'that matter'. Magazine brands matter. And the advertising they carry is accordingly enhanced. </a:t>
            </a:r>
          </a:p>
          <a:p>
            <a:endParaRPr lang="en-GB" dirty="0" smtClean="0">
              <a:latin typeface="Agency FB" panose="020B0503020202020204" pitchFamily="34" charset="0"/>
            </a:endParaRPr>
          </a:p>
          <a:p>
            <a:r>
              <a:rPr lang="en-GB" dirty="0" smtClean="0">
                <a:latin typeface="Agency FB" panose="020B0503020202020204" pitchFamily="34" charset="0"/>
              </a:rPr>
              <a:t>Against </a:t>
            </a:r>
            <a:r>
              <a:rPr lang="en-GB" dirty="0">
                <a:latin typeface="Agency FB" panose="020B0503020202020204" pitchFamily="34" charset="0"/>
              </a:rPr>
              <a:t>a checklist of ‘direct influences’ from advert exposure, </a:t>
            </a:r>
            <a:r>
              <a:rPr lang="en-GB" i="1" dirty="0">
                <a:latin typeface="Agency FB" panose="020B0503020202020204" pitchFamily="34" charset="0"/>
              </a:rPr>
              <a:t>PPA Magnify </a:t>
            </a:r>
            <a:r>
              <a:rPr lang="en-GB" dirty="0">
                <a:latin typeface="Agency FB" panose="020B0503020202020204" pitchFamily="34" charset="0"/>
              </a:rPr>
              <a:t>identified that in 63% of exposure events readers are directly influenced by reading advertising content - almost identical </a:t>
            </a:r>
            <a:r>
              <a:rPr lang="en-GB" dirty="0" smtClean="0">
                <a:latin typeface="Agency FB" panose="020B0503020202020204" pitchFamily="34" charset="0"/>
              </a:rPr>
              <a:t>to 66</a:t>
            </a:r>
            <a:r>
              <a:rPr lang="en-GB" dirty="0">
                <a:latin typeface="Agency FB" panose="020B0503020202020204" pitchFamily="34" charset="0"/>
              </a:rPr>
              <a:t>% influence from editorial content. </a:t>
            </a:r>
          </a:p>
          <a:p>
            <a:endParaRPr lang="en-GB" dirty="0" smtClean="0">
              <a:latin typeface="Agency FB" panose="020B0503020202020204" pitchFamily="34" charset="0"/>
            </a:endParaRPr>
          </a:p>
          <a:p>
            <a:r>
              <a:rPr lang="en-GB" dirty="0" smtClean="0">
                <a:latin typeface="Agency FB" panose="020B0503020202020204" pitchFamily="34" charset="0"/>
              </a:rPr>
              <a:t>Influence </a:t>
            </a:r>
            <a:r>
              <a:rPr lang="en-GB" dirty="0">
                <a:latin typeface="Agency FB" panose="020B0503020202020204" pitchFamily="34" charset="0"/>
              </a:rPr>
              <a:t>from advertising occurs at all stages of the 'buying cycle': from uplift in brand perception to inspiring an online search, right through to direct purchasing as a result of seeing an advert. </a:t>
            </a:r>
          </a:p>
          <a:p>
            <a:endParaRPr lang="en-GB" dirty="0" smtClean="0">
              <a:latin typeface="Agency FB" panose="020B0503020202020204" pitchFamily="34" charset="0"/>
            </a:endParaRPr>
          </a:p>
          <a:p>
            <a:r>
              <a:rPr lang="en-GB" i="1" dirty="0" smtClean="0">
                <a:latin typeface="Agency FB" panose="020B0503020202020204" pitchFamily="34" charset="0"/>
              </a:rPr>
              <a:t>Magnify</a:t>
            </a:r>
            <a:r>
              <a:rPr lang="en-GB" dirty="0" smtClean="0">
                <a:latin typeface="Agency FB" panose="020B0503020202020204" pitchFamily="34" charset="0"/>
              </a:rPr>
              <a:t> </a:t>
            </a:r>
            <a:r>
              <a:rPr lang="en-GB" dirty="0">
                <a:latin typeface="Agency FB" panose="020B0503020202020204" pitchFamily="34" charset="0"/>
              </a:rPr>
              <a:t>provides a figure to support the anecdotal feedback from audiences that they like, want and use the advertising they see in magazines.</a:t>
            </a:r>
          </a:p>
        </p:txBody>
      </p:sp>
      <p:sp>
        <p:nvSpPr>
          <p:cNvPr id="33" name="Rectangle 32"/>
          <p:cNvSpPr/>
          <p:nvPr/>
        </p:nvSpPr>
        <p:spPr>
          <a:xfrm>
            <a:off x="1995979" y="752898"/>
            <a:ext cx="4790094" cy="523220"/>
          </a:xfrm>
          <a:prstGeom prst="rect">
            <a:avLst/>
          </a:prstGeom>
        </p:spPr>
        <p:txBody>
          <a:bodyPr wrap="none">
            <a:spAutoFit/>
          </a:bodyPr>
          <a:lstStyle/>
          <a:p>
            <a:r>
              <a:rPr lang="en-GB" sz="2800" b="1" dirty="0">
                <a:latin typeface="Agency FB" panose="020B0503020202020204" pitchFamily="34" charset="0"/>
              </a:rPr>
              <a:t>3. Advertising Influence and </a:t>
            </a:r>
            <a:r>
              <a:rPr lang="en-GB" sz="2800" b="1" dirty="0" smtClean="0">
                <a:latin typeface="Agency FB" panose="020B0503020202020204" pitchFamily="34" charset="0"/>
              </a:rPr>
              <a:t>Reaction </a:t>
            </a:r>
            <a:endParaRPr lang="en-GB" sz="2800" b="1" dirty="0">
              <a:latin typeface="Agency FB" panose="020B0503020202020204" pitchFamily="34" charset="0"/>
            </a:endParaRPr>
          </a:p>
        </p:txBody>
      </p:sp>
    </p:spTree>
    <p:extLst>
      <p:ext uri="{BB962C8B-B14F-4D97-AF65-F5344CB8AC3E}">
        <p14:creationId xmlns:p14="http://schemas.microsoft.com/office/powerpoint/2010/main" val="169575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508" y="-83741"/>
            <a:ext cx="9177338" cy="6969125"/>
          </a:xfrm>
          <a:prstGeom prst="rect">
            <a:avLst/>
          </a:prstGeom>
          <a:solidFill>
            <a:srgbClr val="E4D6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
          <p:cNvSpPr>
            <a:spLocks/>
          </p:cNvSpPr>
          <p:nvPr/>
        </p:nvSpPr>
        <p:spPr bwMode="auto">
          <a:xfrm>
            <a:off x="11640" y="2326905"/>
            <a:ext cx="8989486" cy="4543425"/>
          </a:xfrm>
          <a:custGeom>
            <a:avLst/>
            <a:gdLst>
              <a:gd name="T0" fmla="*/ 6100 w 6100"/>
              <a:gd name="T1" fmla="*/ 2924 h 2931"/>
              <a:gd name="T2" fmla="*/ 6100 w 6100"/>
              <a:gd name="T3" fmla="*/ 2876 h 2931"/>
              <a:gd name="T4" fmla="*/ 0 w 6100"/>
              <a:gd name="T5" fmla="*/ 0 h 2931"/>
              <a:gd name="T6" fmla="*/ 0 w 6100"/>
              <a:gd name="T7" fmla="*/ 2931 h 2931"/>
              <a:gd name="T8" fmla="*/ 6100 w 6100"/>
              <a:gd name="T9" fmla="*/ 2924 h 2931"/>
            </a:gdLst>
            <a:ahLst/>
            <a:cxnLst>
              <a:cxn ang="0">
                <a:pos x="T0" y="T1"/>
              </a:cxn>
              <a:cxn ang="0">
                <a:pos x="T2" y="T3"/>
              </a:cxn>
              <a:cxn ang="0">
                <a:pos x="T4" y="T5"/>
              </a:cxn>
              <a:cxn ang="0">
                <a:pos x="T6" y="T7"/>
              </a:cxn>
              <a:cxn ang="0">
                <a:pos x="T8" y="T9"/>
              </a:cxn>
            </a:cxnLst>
            <a:rect l="0" t="0" r="r" b="b"/>
            <a:pathLst>
              <a:path w="6100" h="2931">
                <a:moveTo>
                  <a:pt x="6100" y="2924"/>
                </a:moveTo>
                <a:lnTo>
                  <a:pt x="6100" y="2876"/>
                </a:lnTo>
                <a:lnTo>
                  <a:pt x="0" y="0"/>
                </a:lnTo>
                <a:lnTo>
                  <a:pt x="0" y="2931"/>
                </a:lnTo>
                <a:lnTo>
                  <a:pt x="6100" y="2924"/>
                </a:lnTo>
                <a:close/>
              </a:path>
            </a:pathLst>
          </a:custGeom>
          <a:solidFill>
            <a:srgbClr val="EBE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8"/>
          <p:cNvSpPr>
            <a:spLocks/>
          </p:cNvSpPr>
          <p:nvPr/>
        </p:nvSpPr>
        <p:spPr bwMode="auto">
          <a:xfrm>
            <a:off x="4648948" y="0"/>
            <a:ext cx="4473575" cy="6881813"/>
          </a:xfrm>
          <a:custGeom>
            <a:avLst/>
            <a:gdLst>
              <a:gd name="T0" fmla="*/ 3118 w 3137"/>
              <a:gd name="T1" fmla="*/ 4335 h 4335"/>
              <a:gd name="T2" fmla="*/ 0 w 3137"/>
              <a:gd name="T3" fmla="*/ 33 h 4335"/>
              <a:gd name="T4" fmla="*/ 3137 w 3137"/>
              <a:gd name="T5" fmla="*/ 0 h 4335"/>
              <a:gd name="T6" fmla="*/ 3118 w 3137"/>
              <a:gd name="T7" fmla="*/ 4335 h 4335"/>
            </a:gdLst>
            <a:ahLst/>
            <a:cxnLst>
              <a:cxn ang="0">
                <a:pos x="T0" y="T1"/>
              </a:cxn>
              <a:cxn ang="0">
                <a:pos x="T2" y="T3"/>
              </a:cxn>
              <a:cxn ang="0">
                <a:pos x="T4" y="T5"/>
              </a:cxn>
              <a:cxn ang="0">
                <a:pos x="T6" y="T7"/>
              </a:cxn>
            </a:cxnLst>
            <a:rect l="0" t="0" r="r" b="b"/>
            <a:pathLst>
              <a:path w="3137" h="4335">
                <a:moveTo>
                  <a:pt x="3118" y="4335"/>
                </a:moveTo>
                <a:lnTo>
                  <a:pt x="0" y="33"/>
                </a:lnTo>
                <a:lnTo>
                  <a:pt x="3137" y="0"/>
                </a:lnTo>
                <a:lnTo>
                  <a:pt x="3118" y="4335"/>
                </a:lnTo>
                <a:close/>
              </a:path>
            </a:pathLst>
          </a:custGeom>
          <a:solidFill>
            <a:srgbClr val="EBE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9"/>
          <p:cNvSpPr>
            <a:spLocks/>
          </p:cNvSpPr>
          <p:nvPr/>
        </p:nvSpPr>
        <p:spPr bwMode="auto">
          <a:xfrm>
            <a:off x="7866714" y="3571"/>
            <a:ext cx="1314213" cy="6881813"/>
          </a:xfrm>
          <a:custGeom>
            <a:avLst/>
            <a:gdLst>
              <a:gd name="T0" fmla="*/ 881 w 900"/>
              <a:gd name="T1" fmla="*/ 4335 h 4335"/>
              <a:gd name="T2" fmla="*/ 0 w 900"/>
              <a:gd name="T3" fmla="*/ 33 h 4335"/>
              <a:gd name="T4" fmla="*/ 900 w 900"/>
              <a:gd name="T5" fmla="*/ 0 h 4335"/>
              <a:gd name="T6" fmla="*/ 881 w 900"/>
              <a:gd name="T7" fmla="*/ 4335 h 4335"/>
            </a:gdLst>
            <a:ahLst/>
            <a:cxnLst>
              <a:cxn ang="0">
                <a:pos x="T0" y="T1"/>
              </a:cxn>
              <a:cxn ang="0">
                <a:pos x="T2" y="T3"/>
              </a:cxn>
              <a:cxn ang="0">
                <a:pos x="T4" y="T5"/>
              </a:cxn>
              <a:cxn ang="0">
                <a:pos x="T6" y="T7"/>
              </a:cxn>
            </a:cxnLst>
            <a:rect l="0" t="0" r="r" b="b"/>
            <a:pathLst>
              <a:path w="900" h="4335">
                <a:moveTo>
                  <a:pt x="881" y="4335"/>
                </a:moveTo>
                <a:lnTo>
                  <a:pt x="0" y="33"/>
                </a:lnTo>
                <a:lnTo>
                  <a:pt x="900" y="0"/>
                </a:lnTo>
                <a:lnTo>
                  <a:pt x="881" y="4335"/>
                </a:lnTo>
                <a:close/>
              </a:path>
            </a:pathLst>
          </a:custGeom>
          <a:solidFill>
            <a:srgbClr val="E2D0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8" name="Rectangle 97"/>
          <p:cNvSpPr/>
          <p:nvPr/>
        </p:nvSpPr>
        <p:spPr>
          <a:xfrm>
            <a:off x="-508" y="293768"/>
            <a:ext cx="8801827" cy="6663624"/>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63" name="Freeform 48"/>
          <p:cNvSpPr>
            <a:spLocks noEditPoints="1"/>
          </p:cNvSpPr>
          <p:nvPr/>
        </p:nvSpPr>
        <p:spPr bwMode="auto">
          <a:xfrm>
            <a:off x="5849920" y="1195611"/>
            <a:ext cx="838200" cy="838200"/>
          </a:xfrm>
          <a:custGeom>
            <a:avLst/>
            <a:gdLst>
              <a:gd name="T0" fmla="*/ 134 w 412"/>
              <a:gd name="T1" fmla="*/ 89 h 412"/>
              <a:gd name="T2" fmla="*/ 412 w 412"/>
              <a:gd name="T3" fmla="*/ 80 h 412"/>
              <a:gd name="T4" fmla="*/ 401 w 412"/>
              <a:gd name="T5" fmla="*/ 2 h 412"/>
              <a:gd name="T6" fmla="*/ 33 w 412"/>
              <a:gd name="T7" fmla="*/ 11 h 412"/>
              <a:gd name="T8" fmla="*/ 34 w 412"/>
              <a:gd name="T9" fmla="*/ 83 h 412"/>
              <a:gd name="T10" fmla="*/ 31 w 412"/>
              <a:gd name="T11" fmla="*/ 160 h 412"/>
              <a:gd name="T12" fmla="*/ 2 w 412"/>
              <a:gd name="T13" fmla="*/ 331 h 412"/>
              <a:gd name="T14" fmla="*/ 320 w 412"/>
              <a:gd name="T15" fmla="*/ 410 h 412"/>
              <a:gd name="T16" fmla="*/ 374 w 412"/>
              <a:gd name="T17" fmla="*/ 224 h 412"/>
              <a:gd name="T18" fmla="*/ 394 w 412"/>
              <a:gd name="T19" fmla="*/ 217 h 412"/>
              <a:gd name="T20" fmla="*/ 398 w 412"/>
              <a:gd name="T21" fmla="*/ 139 h 412"/>
              <a:gd name="T22" fmla="*/ 292 w 412"/>
              <a:gd name="T23" fmla="*/ 141 h 412"/>
              <a:gd name="T24" fmla="*/ 215 w 412"/>
              <a:gd name="T25" fmla="*/ 167 h 412"/>
              <a:gd name="T26" fmla="*/ 249 w 412"/>
              <a:gd name="T27" fmla="*/ 133 h 412"/>
              <a:gd name="T28" fmla="*/ 206 w 412"/>
              <a:gd name="T29" fmla="*/ 125 h 412"/>
              <a:gd name="T30" fmla="*/ 129 w 412"/>
              <a:gd name="T31" fmla="*/ 151 h 412"/>
              <a:gd name="T32" fmla="*/ 163 w 412"/>
              <a:gd name="T33" fmla="*/ 117 h 412"/>
              <a:gd name="T34" fmla="*/ 390 w 412"/>
              <a:gd name="T35" fmla="*/ 64 h 412"/>
              <a:gd name="T36" fmla="*/ 319 w 412"/>
              <a:gd name="T37" fmla="*/ 24 h 412"/>
              <a:gd name="T38" fmla="*/ 363 w 412"/>
              <a:gd name="T39" fmla="*/ 24 h 412"/>
              <a:gd name="T40" fmla="*/ 302 w 412"/>
              <a:gd name="T41" fmla="*/ 63 h 412"/>
              <a:gd name="T42" fmla="*/ 232 w 412"/>
              <a:gd name="T43" fmla="*/ 23 h 412"/>
              <a:gd name="T44" fmla="*/ 277 w 412"/>
              <a:gd name="T45" fmla="*/ 24 h 412"/>
              <a:gd name="T46" fmla="*/ 214 w 412"/>
              <a:gd name="T47" fmla="*/ 63 h 412"/>
              <a:gd name="T48" fmla="*/ 144 w 412"/>
              <a:gd name="T49" fmla="*/ 22 h 412"/>
              <a:gd name="T50" fmla="*/ 189 w 412"/>
              <a:gd name="T51" fmla="*/ 23 h 412"/>
              <a:gd name="T52" fmla="*/ 102 w 412"/>
              <a:gd name="T53" fmla="*/ 22 h 412"/>
              <a:gd name="T54" fmla="*/ 83 w 412"/>
              <a:gd name="T55" fmla="*/ 61 h 412"/>
              <a:gd name="T56" fmla="*/ 58 w 412"/>
              <a:gd name="T57" fmla="*/ 23 h 412"/>
              <a:gd name="T58" fmla="*/ 103 w 412"/>
              <a:gd name="T59" fmla="*/ 127 h 412"/>
              <a:gd name="T60" fmla="*/ 120 w 412"/>
              <a:gd name="T61" fmla="*/ 109 h 412"/>
              <a:gd name="T62" fmla="*/ 297 w 412"/>
              <a:gd name="T63" fmla="*/ 362 h 412"/>
              <a:gd name="T64" fmla="*/ 47 w 412"/>
              <a:gd name="T65" fmla="*/ 308 h 412"/>
              <a:gd name="T66" fmla="*/ 299 w 412"/>
              <a:gd name="T67" fmla="*/ 348 h 412"/>
              <a:gd name="T68" fmla="*/ 297 w 412"/>
              <a:gd name="T69" fmla="*/ 362 h 412"/>
              <a:gd name="T70" fmla="*/ 62 w 412"/>
              <a:gd name="T71" fmla="*/ 265 h 412"/>
              <a:gd name="T72" fmla="*/ 64 w 412"/>
              <a:gd name="T73" fmla="*/ 250 h 412"/>
              <a:gd name="T74" fmla="*/ 315 w 412"/>
              <a:gd name="T75" fmla="*/ 305 h 412"/>
              <a:gd name="T76" fmla="*/ 316 w 412"/>
              <a:gd name="T77" fmla="*/ 259 h 412"/>
              <a:gd name="T78" fmla="*/ 66 w 412"/>
              <a:gd name="T79" fmla="*/ 206 h 412"/>
              <a:gd name="T80" fmla="*/ 318 w 412"/>
              <a:gd name="T81" fmla="*/ 245 h 412"/>
              <a:gd name="T82" fmla="*/ 316 w 412"/>
              <a:gd name="T83" fmla="*/ 259 h 412"/>
              <a:gd name="T84" fmla="*/ 301 w 412"/>
              <a:gd name="T85" fmla="*/ 183 h 412"/>
              <a:gd name="T86" fmla="*/ 378 w 412"/>
              <a:gd name="T87" fmla="*/ 157 h 412"/>
              <a:gd name="T88" fmla="*/ 344 w 412"/>
              <a:gd name="T89" fmla="*/ 191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12" h="412">
                <a:moveTo>
                  <a:pt x="398" y="139"/>
                </a:moveTo>
                <a:cubicBezTo>
                  <a:pt x="134" y="89"/>
                  <a:pt x="134" y="89"/>
                  <a:pt x="134" y="89"/>
                </a:cubicBezTo>
                <a:cubicBezTo>
                  <a:pt x="401" y="91"/>
                  <a:pt x="401" y="91"/>
                  <a:pt x="401" y="91"/>
                </a:cubicBezTo>
                <a:cubicBezTo>
                  <a:pt x="407" y="91"/>
                  <a:pt x="412" y="87"/>
                  <a:pt x="412" y="80"/>
                </a:cubicBezTo>
                <a:cubicBezTo>
                  <a:pt x="412" y="13"/>
                  <a:pt x="412" y="13"/>
                  <a:pt x="412" y="13"/>
                </a:cubicBezTo>
                <a:cubicBezTo>
                  <a:pt x="412" y="8"/>
                  <a:pt x="408" y="3"/>
                  <a:pt x="401" y="2"/>
                </a:cubicBezTo>
                <a:cubicBezTo>
                  <a:pt x="44" y="0"/>
                  <a:pt x="44" y="0"/>
                  <a:pt x="44" y="0"/>
                </a:cubicBezTo>
                <a:cubicBezTo>
                  <a:pt x="39" y="0"/>
                  <a:pt x="33" y="5"/>
                  <a:pt x="33" y="11"/>
                </a:cubicBezTo>
                <a:cubicBezTo>
                  <a:pt x="33" y="78"/>
                  <a:pt x="33" y="78"/>
                  <a:pt x="33" y="78"/>
                </a:cubicBezTo>
                <a:cubicBezTo>
                  <a:pt x="33" y="80"/>
                  <a:pt x="33" y="82"/>
                  <a:pt x="34" y="83"/>
                </a:cubicBezTo>
                <a:cubicBezTo>
                  <a:pt x="22" y="147"/>
                  <a:pt x="22" y="147"/>
                  <a:pt x="22" y="147"/>
                </a:cubicBezTo>
                <a:cubicBezTo>
                  <a:pt x="21" y="154"/>
                  <a:pt x="24" y="159"/>
                  <a:pt x="31" y="160"/>
                </a:cubicBezTo>
                <a:cubicBezTo>
                  <a:pt x="34" y="160"/>
                  <a:pt x="34" y="160"/>
                  <a:pt x="34" y="160"/>
                </a:cubicBezTo>
                <a:cubicBezTo>
                  <a:pt x="2" y="331"/>
                  <a:pt x="2" y="331"/>
                  <a:pt x="2" y="331"/>
                </a:cubicBezTo>
                <a:cubicBezTo>
                  <a:pt x="0" y="341"/>
                  <a:pt x="7" y="351"/>
                  <a:pt x="18" y="353"/>
                </a:cubicBezTo>
                <a:cubicBezTo>
                  <a:pt x="320" y="410"/>
                  <a:pt x="320" y="410"/>
                  <a:pt x="320" y="410"/>
                </a:cubicBezTo>
                <a:cubicBezTo>
                  <a:pt x="330" y="412"/>
                  <a:pt x="340" y="405"/>
                  <a:pt x="342" y="394"/>
                </a:cubicBezTo>
                <a:cubicBezTo>
                  <a:pt x="374" y="224"/>
                  <a:pt x="374" y="224"/>
                  <a:pt x="374" y="224"/>
                </a:cubicBezTo>
                <a:cubicBezTo>
                  <a:pt x="381" y="225"/>
                  <a:pt x="381" y="225"/>
                  <a:pt x="381" y="225"/>
                </a:cubicBezTo>
                <a:cubicBezTo>
                  <a:pt x="388" y="227"/>
                  <a:pt x="393" y="223"/>
                  <a:pt x="394" y="217"/>
                </a:cubicBezTo>
                <a:cubicBezTo>
                  <a:pt x="406" y="151"/>
                  <a:pt x="406" y="151"/>
                  <a:pt x="406" y="151"/>
                </a:cubicBezTo>
                <a:cubicBezTo>
                  <a:pt x="407" y="146"/>
                  <a:pt x="404" y="140"/>
                  <a:pt x="398" y="139"/>
                </a:cubicBezTo>
                <a:close/>
                <a:moveTo>
                  <a:pt x="249" y="133"/>
                </a:moveTo>
                <a:cubicBezTo>
                  <a:pt x="292" y="141"/>
                  <a:pt x="292" y="141"/>
                  <a:pt x="292" y="141"/>
                </a:cubicBezTo>
                <a:cubicBezTo>
                  <a:pt x="258" y="175"/>
                  <a:pt x="258" y="175"/>
                  <a:pt x="258" y="175"/>
                </a:cubicBezTo>
                <a:cubicBezTo>
                  <a:pt x="215" y="167"/>
                  <a:pt x="215" y="167"/>
                  <a:pt x="215" y="167"/>
                </a:cubicBezTo>
                <a:cubicBezTo>
                  <a:pt x="249" y="133"/>
                  <a:pt x="249" y="133"/>
                  <a:pt x="249" y="133"/>
                </a:cubicBezTo>
                <a:cubicBezTo>
                  <a:pt x="249" y="133"/>
                  <a:pt x="249" y="133"/>
                  <a:pt x="249" y="133"/>
                </a:cubicBezTo>
                <a:close/>
                <a:moveTo>
                  <a:pt x="163" y="117"/>
                </a:moveTo>
                <a:cubicBezTo>
                  <a:pt x="206" y="125"/>
                  <a:pt x="206" y="125"/>
                  <a:pt x="206" y="125"/>
                </a:cubicBezTo>
                <a:cubicBezTo>
                  <a:pt x="172" y="159"/>
                  <a:pt x="172" y="159"/>
                  <a:pt x="172" y="159"/>
                </a:cubicBezTo>
                <a:cubicBezTo>
                  <a:pt x="129" y="151"/>
                  <a:pt x="129" y="151"/>
                  <a:pt x="129" y="151"/>
                </a:cubicBezTo>
                <a:cubicBezTo>
                  <a:pt x="163" y="117"/>
                  <a:pt x="163" y="117"/>
                  <a:pt x="163" y="117"/>
                </a:cubicBezTo>
                <a:cubicBezTo>
                  <a:pt x="163" y="117"/>
                  <a:pt x="163" y="117"/>
                  <a:pt x="163" y="117"/>
                </a:cubicBezTo>
                <a:close/>
                <a:moveTo>
                  <a:pt x="363" y="24"/>
                </a:moveTo>
                <a:cubicBezTo>
                  <a:pt x="390" y="64"/>
                  <a:pt x="390" y="64"/>
                  <a:pt x="390" y="64"/>
                </a:cubicBezTo>
                <a:cubicBezTo>
                  <a:pt x="345" y="63"/>
                  <a:pt x="345" y="63"/>
                  <a:pt x="345" y="63"/>
                </a:cubicBezTo>
                <a:cubicBezTo>
                  <a:pt x="319" y="24"/>
                  <a:pt x="319" y="24"/>
                  <a:pt x="319" y="24"/>
                </a:cubicBezTo>
                <a:cubicBezTo>
                  <a:pt x="363" y="24"/>
                  <a:pt x="363" y="24"/>
                  <a:pt x="363" y="24"/>
                </a:cubicBezTo>
                <a:cubicBezTo>
                  <a:pt x="363" y="24"/>
                  <a:pt x="363" y="24"/>
                  <a:pt x="363" y="24"/>
                </a:cubicBezTo>
                <a:close/>
                <a:moveTo>
                  <a:pt x="277" y="24"/>
                </a:moveTo>
                <a:cubicBezTo>
                  <a:pt x="302" y="63"/>
                  <a:pt x="302" y="63"/>
                  <a:pt x="302" y="63"/>
                </a:cubicBezTo>
                <a:cubicBezTo>
                  <a:pt x="258" y="63"/>
                  <a:pt x="258" y="63"/>
                  <a:pt x="258" y="63"/>
                </a:cubicBezTo>
                <a:cubicBezTo>
                  <a:pt x="232" y="23"/>
                  <a:pt x="232" y="23"/>
                  <a:pt x="232" y="23"/>
                </a:cubicBezTo>
                <a:cubicBezTo>
                  <a:pt x="277" y="24"/>
                  <a:pt x="277" y="24"/>
                  <a:pt x="277" y="24"/>
                </a:cubicBezTo>
                <a:cubicBezTo>
                  <a:pt x="277" y="24"/>
                  <a:pt x="277" y="24"/>
                  <a:pt x="277" y="24"/>
                </a:cubicBezTo>
                <a:close/>
                <a:moveTo>
                  <a:pt x="189" y="23"/>
                </a:moveTo>
                <a:cubicBezTo>
                  <a:pt x="214" y="63"/>
                  <a:pt x="214" y="63"/>
                  <a:pt x="214" y="63"/>
                </a:cubicBezTo>
                <a:cubicBezTo>
                  <a:pt x="171" y="62"/>
                  <a:pt x="171" y="62"/>
                  <a:pt x="171" y="62"/>
                </a:cubicBezTo>
                <a:cubicBezTo>
                  <a:pt x="144" y="22"/>
                  <a:pt x="144" y="22"/>
                  <a:pt x="144" y="22"/>
                </a:cubicBezTo>
                <a:cubicBezTo>
                  <a:pt x="189" y="23"/>
                  <a:pt x="189" y="23"/>
                  <a:pt x="189" y="23"/>
                </a:cubicBezTo>
                <a:cubicBezTo>
                  <a:pt x="189" y="23"/>
                  <a:pt x="189" y="23"/>
                  <a:pt x="189" y="23"/>
                </a:cubicBezTo>
                <a:close/>
                <a:moveTo>
                  <a:pt x="58" y="23"/>
                </a:moveTo>
                <a:cubicBezTo>
                  <a:pt x="102" y="22"/>
                  <a:pt x="102" y="22"/>
                  <a:pt x="102" y="22"/>
                </a:cubicBezTo>
                <a:cubicBezTo>
                  <a:pt x="128" y="62"/>
                  <a:pt x="128" y="62"/>
                  <a:pt x="128" y="62"/>
                </a:cubicBezTo>
                <a:cubicBezTo>
                  <a:pt x="83" y="61"/>
                  <a:pt x="83" y="61"/>
                  <a:pt x="83" y="61"/>
                </a:cubicBezTo>
                <a:cubicBezTo>
                  <a:pt x="58" y="23"/>
                  <a:pt x="58" y="23"/>
                  <a:pt x="58" y="23"/>
                </a:cubicBezTo>
                <a:cubicBezTo>
                  <a:pt x="58" y="23"/>
                  <a:pt x="58" y="23"/>
                  <a:pt x="58" y="23"/>
                </a:cubicBezTo>
                <a:close/>
                <a:moveTo>
                  <a:pt x="120" y="109"/>
                </a:moveTo>
                <a:cubicBezTo>
                  <a:pt x="103" y="127"/>
                  <a:pt x="103" y="127"/>
                  <a:pt x="103" y="127"/>
                </a:cubicBezTo>
                <a:cubicBezTo>
                  <a:pt x="85" y="102"/>
                  <a:pt x="85" y="102"/>
                  <a:pt x="85" y="102"/>
                </a:cubicBezTo>
                <a:cubicBezTo>
                  <a:pt x="120" y="109"/>
                  <a:pt x="120" y="109"/>
                  <a:pt x="120" y="109"/>
                </a:cubicBezTo>
                <a:cubicBezTo>
                  <a:pt x="120" y="109"/>
                  <a:pt x="120" y="109"/>
                  <a:pt x="120" y="109"/>
                </a:cubicBezTo>
                <a:close/>
                <a:moveTo>
                  <a:pt x="297" y="362"/>
                </a:moveTo>
                <a:cubicBezTo>
                  <a:pt x="52" y="316"/>
                  <a:pt x="52" y="316"/>
                  <a:pt x="52" y="316"/>
                </a:cubicBezTo>
                <a:cubicBezTo>
                  <a:pt x="49" y="315"/>
                  <a:pt x="46" y="312"/>
                  <a:pt x="47" y="308"/>
                </a:cubicBezTo>
                <a:cubicBezTo>
                  <a:pt x="48" y="304"/>
                  <a:pt x="51" y="302"/>
                  <a:pt x="55" y="302"/>
                </a:cubicBezTo>
                <a:cubicBezTo>
                  <a:pt x="299" y="348"/>
                  <a:pt x="299" y="348"/>
                  <a:pt x="299" y="348"/>
                </a:cubicBezTo>
                <a:cubicBezTo>
                  <a:pt x="304" y="349"/>
                  <a:pt x="306" y="353"/>
                  <a:pt x="305" y="357"/>
                </a:cubicBezTo>
                <a:cubicBezTo>
                  <a:pt x="305" y="360"/>
                  <a:pt x="301" y="363"/>
                  <a:pt x="297" y="362"/>
                </a:cubicBezTo>
                <a:close/>
                <a:moveTo>
                  <a:pt x="306" y="311"/>
                </a:moveTo>
                <a:cubicBezTo>
                  <a:pt x="62" y="265"/>
                  <a:pt x="62" y="265"/>
                  <a:pt x="62" y="265"/>
                </a:cubicBezTo>
                <a:cubicBezTo>
                  <a:pt x="58" y="265"/>
                  <a:pt x="56" y="261"/>
                  <a:pt x="57" y="257"/>
                </a:cubicBezTo>
                <a:cubicBezTo>
                  <a:pt x="57" y="252"/>
                  <a:pt x="61" y="250"/>
                  <a:pt x="64" y="250"/>
                </a:cubicBezTo>
                <a:cubicBezTo>
                  <a:pt x="309" y="296"/>
                  <a:pt x="309" y="296"/>
                  <a:pt x="309" y="296"/>
                </a:cubicBezTo>
                <a:cubicBezTo>
                  <a:pt x="313" y="297"/>
                  <a:pt x="316" y="301"/>
                  <a:pt x="315" y="305"/>
                </a:cubicBezTo>
                <a:cubicBezTo>
                  <a:pt x="314" y="309"/>
                  <a:pt x="310" y="312"/>
                  <a:pt x="306" y="311"/>
                </a:cubicBezTo>
                <a:close/>
                <a:moveTo>
                  <a:pt x="316" y="259"/>
                </a:moveTo>
                <a:cubicBezTo>
                  <a:pt x="71" y="213"/>
                  <a:pt x="71" y="213"/>
                  <a:pt x="71" y="213"/>
                </a:cubicBezTo>
                <a:cubicBezTo>
                  <a:pt x="68" y="213"/>
                  <a:pt x="65" y="209"/>
                  <a:pt x="66" y="206"/>
                </a:cubicBezTo>
                <a:cubicBezTo>
                  <a:pt x="67" y="202"/>
                  <a:pt x="71" y="199"/>
                  <a:pt x="74" y="200"/>
                </a:cubicBezTo>
                <a:cubicBezTo>
                  <a:pt x="318" y="245"/>
                  <a:pt x="318" y="245"/>
                  <a:pt x="318" y="245"/>
                </a:cubicBezTo>
                <a:cubicBezTo>
                  <a:pt x="323" y="246"/>
                  <a:pt x="325" y="250"/>
                  <a:pt x="325" y="254"/>
                </a:cubicBezTo>
                <a:cubicBezTo>
                  <a:pt x="324" y="257"/>
                  <a:pt x="320" y="260"/>
                  <a:pt x="316" y="259"/>
                </a:cubicBezTo>
                <a:close/>
                <a:moveTo>
                  <a:pt x="344" y="191"/>
                </a:moveTo>
                <a:cubicBezTo>
                  <a:pt x="301" y="183"/>
                  <a:pt x="301" y="183"/>
                  <a:pt x="301" y="183"/>
                </a:cubicBezTo>
                <a:cubicBezTo>
                  <a:pt x="334" y="149"/>
                  <a:pt x="334" y="149"/>
                  <a:pt x="334" y="149"/>
                </a:cubicBezTo>
                <a:cubicBezTo>
                  <a:pt x="378" y="157"/>
                  <a:pt x="378" y="157"/>
                  <a:pt x="378" y="157"/>
                </a:cubicBezTo>
                <a:cubicBezTo>
                  <a:pt x="344" y="191"/>
                  <a:pt x="344" y="191"/>
                  <a:pt x="344" y="191"/>
                </a:cubicBezTo>
                <a:cubicBezTo>
                  <a:pt x="344" y="191"/>
                  <a:pt x="344" y="191"/>
                  <a:pt x="344" y="191"/>
                </a:cubicBezTo>
                <a:close/>
              </a:path>
            </a:pathLst>
          </a:custGeom>
          <a:solidFill>
            <a:srgbClr val="C6B6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2087" name="Group 2086"/>
          <p:cNvGrpSpPr/>
          <p:nvPr/>
        </p:nvGrpSpPr>
        <p:grpSpPr>
          <a:xfrm>
            <a:off x="5366893" y="386442"/>
            <a:ext cx="809625" cy="903288"/>
            <a:chOff x="2876550" y="2771775"/>
            <a:chExt cx="809625" cy="903288"/>
          </a:xfrm>
        </p:grpSpPr>
        <p:sp>
          <p:nvSpPr>
            <p:cNvPr id="2064" name="Freeform 49"/>
            <p:cNvSpPr>
              <a:spLocks/>
            </p:cNvSpPr>
            <p:nvPr/>
          </p:nvSpPr>
          <p:spPr bwMode="auto">
            <a:xfrm>
              <a:off x="3368675" y="2936875"/>
              <a:ext cx="317500" cy="317500"/>
            </a:xfrm>
            <a:custGeom>
              <a:avLst/>
              <a:gdLst>
                <a:gd name="T0" fmla="*/ 22 w 156"/>
                <a:gd name="T1" fmla="*/ 38 h 156"/>
                <a:gd name="T2" fmla="*/ 118 w 156"/>
                <a:gd name="T3" fmla="*/ 23 h 156"/>
                <a:gd name="T4" fmla="*/ 134 w 156"/>
                <a:gd name="T5" fmla="*/ 119 h 156"/>
                <a:gd name="T6" fmla="*/ 37 w 156"/>
                <a:gd name="T7" fmla="*/ 134 h 156"/>
                <a:gd name="T8" fmla="*/ 22 w 156"/>
                <a:gd name="T9" fmla="*/ 38 h 156"/>
              </a:gdLst>
              <a:ahLst/>
              <a:cxnLst>
                <a:cxn ang="0">
                  <a:pos x="T0" y="T1"/>
                </a:cxn>
                <a:cxn ang="0">
                  <a:pos x="T2" y="T3"/>
                </a:cxn>
                <a:cxn ang="0">
                  <a:pos x="T4" y="T5"/>
                </a:cxn>
                <a:cxn ang="0">
                  <a:pos x="T6" y="T7"/>
                </a:cxn>
                <a:cxn ang="0">
                  <a:pos x="T8" y="T9"/>
                </a:cxn>
              </a:cxnLst>
              <a:rect l="0" t="0" r="r" b="b"/>
              <a:pathLst>
                <a:path w="156" h="156">
                  <a:moveTo>
                    <a:pt x="22" y="38"/>
                  </a:moveTo>
                  <a:cubicBezTo>
                    <a:pt x="44" y="7"/>
                    <a:pt x="87" y="0"/>
                    <a:pt x="118" y="23"/>
                  </a:cubicBezTo>
                  <a:cubicBezTo>
                    <a:pt x="149" y="45"/>
                    <a:pt x="156" y="89"/>
                    <a:pt x="134" y="119"/>
                  </a:cubicBezTo>
                  <a:cubicBezTo>
                    <a:pt x="112" y="150"/>
                    <a:pt x="68" y="156"/>
                    <a:pt x="37" y="134"/>
                  </a:cubicBezTo>
                  <a:cubicBezTo>
                    <a:pt x="7" y="111"/>
                    <a:pt x="0" y="68"/>
                    <a:pt x="22" y="38"/>
                  </a:cubicBez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65" name="Freeform 50"/>
            <p:cNvSpPr>
              <a:spLocks/>
            </p:cNvSpPr>
            <p:nvPr/>
          </p:nvSpPr>
          <p:spPr bwMode="auto">
            <a:xfrm>
              <a:off x="3140075" y="2771775"/>
              <a:ext cx="319088" cy="317500"/>
            </a:xfrm>
            <a:custGeom>
              <a:avLst/>
              <a:gdLst>
                <a:gd name="T0" fmla="*/ 23 w 157"/>
                <a:gd name="T1" fmla="*/ 37 h 156"/>
                <a:gd name="T2" fmla="*/ 119 w 157"/>
                <a:gd name="T3" fmla="*/ 22 h 156"/>
                <a:gd name="T4" fmla="*/ 135 w 157"/>
                <a:gd name="T5" fmla="*/ 119 h 156"/>
                <a:gd name="T6" fmla="*/ 38 w 157"/>
                <a:gd name="T7" fmla="*/ 133 h 156"/>
                <a:gd name="T8" fmla="*/ 23 w 157"/>
                <a:gd name="T9" fmla="*/ 37 h 156"/>
              </a:gdLst>
              <a:ahLst/>
              <a:cxnLst>
                <a:cxn ang="0">
                  <a:pos x="T0" y="T1"/>
                </a:cxn>
                <a:cxn ang="0">
                  <a:pos x="T2" y="T3"/>
                </a:cxn>
                <a:cxn ang="0">
                  <a:pos x="T4" y="T5"/>
                </a:cxn>
                <a:cxn ang="0">
                  <a:pos x="T6" y="T7"/>
                </a:cxn>
                <a:cxn ang="0">
                  <a:pos x="T8" y="T9"/>
                </a:cxn>
              </a:cxnLst>
              <a:rect l="0" t="0" r="r" b="b"/>
              <a:pathLst>
                <a:path w="157" h="156">
                  <a:moveTo>
                    <a:pt x="23" y="37"/>
                  </a:moveTo>
                  <a:cubicBezTo>
                    <a:pt x="45" y="6"/>
                    <a:pt x="88" y="0"/>
                    <a:pt x="119" y="22"/>
                  </a:cubicBezTo>
                  <a:cubicBezTo>
                    <a:pt x="150" y="45"/>
                    <a:pt x="157" y="88"/>
                    <a:pt x="135" y="119"/>
                  </a:cubicBezTo>
                  <a:cubicBezTo>
                    <a:pt x="113" y="149"/>
                    <a:pt x="69" y="156"/>
                    <a:pt x="38" y="133"/>
                  </a:cubicBezTo>
                  <a:cubicBezTo>
                    <a:pt x="8" y="111"/>
                    <a:pt x="0" y="67"/>
                    <a:pt x="23" y="37"/>
                  </a:cubicBez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66" name="Freeform 51"/>
            <p:cNvSpPr>
              <a:spLocks/>
            </p:cNvSpPr>
            <p:nvPr/>
          </p:nvSpPr>
          <p:spPr bwMode="auto">
            <a:xfrm>
              <a:off x="3394075" y="3255962"/>
              <a:ext cx="255588" cy="246063"/>
            </a:xfrm>
            <a:custGeom>
              <a:avLst/>
              <a:gdLst>
                <a:gd name="T0" fmla="*/ 161 w 161"/>
                <a:gd name="T1" fmla="*/ 35 h 155"/>
                <a:gd name="T2" fmla="*/ 74 w 161"/>
                <a:gd name="T3" fmla="*/ 155 h 155"/>
                <a:gd name="T4" fmla="*/ 0 w 161"/>
                <a:gd name="T5" fmla="*/ 55 h 155"/>
                <a:gd name="T6" fmla="*/ 41 w 161"/>
                <a:gd name="T7" fmla="*/ 0 h 155"/>
                <a:gd name="T8" fmla="*/ 161 w 161"/>
                <a:gd name="T9" fmla="*/ 35 h 155"/>
                <a:gd name="T10" fmla="*/ 161 w 161"/>
                <a:gd name="T11" fmla="*/ 35 h 155"/>
                <a:gd name="T12" fmla="*/ 161 w 161"/>
                <a:gd name="T13" fmla="*/ 35 h 155"/>
              </a:gdLst>
              <a:ahLst/>
              <a:cxnLst>
                <a:cxn ang="0">
                  <a:pos x="T0" y="T1"/>
                </a:cxn>
                <a:cxn ang="0">
                  <a:pos x="T2" y="T3"/>
                </a:cxn>
                <a:cxn ang="0">
                  <a:pos x="T4" y="T5"/>
                </a:cxn>
                <a:cxn ang="0">
                  <a:pos x="T6" y="T7"/>
                </a:cxn>
                <a:cxn ang="0">
                  <a:pos x="T8" y="T9"/>
                </a:cxn>
                <a:cxn ang="0">
                  <a:pos x="T10" y="T11"/>
                </a:cxn>
                <a:cxn ang="0">
                  <a:pos x="T12" y="T13"/>
                </a:cxn>
              </a:cxnLst>
              <a:rect l="0" t="0" r="r" b="b"/>
              <a:pathLst>
                <a:path w="161" h="155">
                  <a:moveTo>
                    <a:pt x="161" y="35"/>
                  </a:moveTo>
                  <a:lnTo>
                    <a:pt x="74" y="155"/>
                  </a:lnTo>
                  <a:lnTo>
                    <a:pt x="0" y="55"/>
                  </a:lnTo>
                  <a:lnTo>
                    <a:pt x="41" y="0"/>
                  </a:lnTo>
                  <a:lnTo>
                    <a:pt x="161" y="35"/>
                  </a:lnTo>
                  <a:lnTo>
                    <a:pt x="161" y="35"/>
                  </a:lnTo>
                  <a:lnTo>
                    <a:pt x="161" y="35"/>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67" name="Freeform 52"/>
            <p:cNvSpPr>
              <a:spLocks/>
            </p:cNvSpPr>
            <p:nvPr/>
          </p:nvSpPr>
          <p:spPr bwMode="auto">
            <a:xfrm>
              <a:off x="3079750" y="3240087"/>
              <a:ext cx="206375" cy="206375"/>
            </a:xfrm>
            <a:custGeom>
              <a:avLst/>
              <a:gdLst>
                <a:gd name="T0" fmla="*/ 57 w 130"/>
                <a:gd name="T1" fmla="*/ 0 h 130"/>
                <a:gd name="T2" fmla="*/ 130 w 130"/>
                <a:gd name="T3" fmla="*/ 53 h 130"/>
                <a:gd name="T4" fmla="*/ 73 w 130"/>
                <a:gd name="T5" fmla="*/ 130 h 130"/>
                <a:gd name="T6" fmla="*/ 0 w 130"/>
                <a:gd name="T7" fmla="*/ 78 h 130"/>
                <a:gd name="T8" fmla="*/ 57 w 130"/>
                <a:gd name="T9" fmla="*/ 0 h 130"/>
                <a:gd name="T10" fmla="*/ 57 w 130"/>
                <a:gd name="T11" fmla="*/ 0 h 130"/>
              </a:gdLst>
              <a:ahLst/>
              <a:cxnLst>
                <a:cxn ang="0">
                  <a:pos x="T0" y="T1"/>
                </a:cxn>
                <a:cxn ang="0">
                  <a:pos x="T2" y="T3"/>
                </a:cxn>
                <a:cxn ang="0">
                  <a:pos x="T4" y="T5"/>
                </a:cxn>
                <a:cxn ang="0">
                  <a:pos x="T6" y="T7"/>
                </a:cxn>
                <a:cxn ang="0">
                  <a:pos x="T8" y="T9"/>
                </a:cxn>
                <a:cxn ang="0">
                  <a:pos x="T10" y="T11"/>
                </a:cxn>
              </a:cxnLst>
              <a:rect l="0" t="0" r="r" b="b"/>
              <a:pathLst>
                <a:path w="130" h="130">
                  <a:moveTo>
                    <a:pt x="57" y="0"/>
                  </a:moveTo>
                  <a:lnTo>
                    <a:pt x="130" y="53"/>
                  </a:lnTo>
                  <a:lnTo>
                    <a:pt x="73" y="130"/>
                  </a:lnTo>
                  <a:lnTo>
                    <a:pt x="0" y="78"/>
                  </a:lnTo>
                  <a:lnTo>
                    <a:pt x="57" y="0"/>
                  </a:lnTo>
                  <a:lnTo>
                    <a:pt x="57" y="0"/>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68" name="Freeform 53"/>
            <p:cNvSpPr>
              <a:spLocks/>
            </p:cNvSpPr>
            <p:nvPr/>
          </p:nvSpPr>
          <p:spPr bwMode="auto">
            <a:xfrm>
              <a:off x="2970212" y="3379787"/>
              <a:ext cx="198438" cy="241300"/>
            </a:xfrm>
            <a:custGeom>
              <a:avLst/>
              <a:gdLst>
                <a:gd name="T0" fmla="*/ 94 w 125"/>
                <a:gd name="T1" fmla="*/ 0 h 152"/>
                <a:gd name="T2" fmla="*/ 125 w 125"/>
                <a:gd name="T3" fmla="*/ 23 h 152"/>
                <a:gd name="T4" fmla="*/ 31 w 125"/>
                <a:gd name="T5" fmla="*/ 152 h 152"/>
                <a:gd name="T6" fmla="*/ 0 w 125"/>
                <a:gd name="T7" fmla="*/ 129 h 152"/>
                <a:gd name="T8" fmla="*/ 94 w 125"/>
                <a:gd name="T9" fmla="*/ 0 h 152"/>
                <a:gd name="T10" fmla="*/ 94 w 125"/>
                <a:gd name="T11" fmla="*/ 0 h 152"/>
              </a:gdLst>
              <a:ahLst/>
              <a:cxnLst>
                <a:cxn ang="0">
                  <a:pos x="T0" y="T1"/>
                </a:cxn>
                <a:cxn ang="0">
                  <a:pos x="T2" y="T3"/>
                </a:cxn>
                <a:cxn ang="0">
                  <a:pos x="T4" y="T5"/>
                </a:cxn>
                <a:cxn ang="0">
                  <a:pos x="T6" y="T7"/>
                </a:cxn>
                <a:cxn ang="0">
                  <a:pos x="T8" y="T9"/>
                </a:cxn>
                <a:cxn ang="0">
                  <a:pos x="T10" y="T11"/>
                </a:cxn>
              </a:cxnLst>
              <a:rect l="0" t="0" r="r" b="b"/>
              <a:pathLst>
                <a:path w="125" h="152">
                  <a:moveTo>
                    <a:pt x="94" y="0"/>
                  </a:moveTo>
                  <a:lnTo>
                    <a:pt x="125" y="23"/>
                  </a:lnTo>
                  <a:lnTo>
                    <a:pt x="31" y="152"/>
                  </a:lnTo>
                  <a:lnTo>
                    <a:pt x="0" y="129"/>
                  </a:lnTo>
                  <a:lnTo>
                    <a:pt x="94" y="0"/>
                  </a:lnTo>
                  <a:lnTo>
                    <a:pt x="94" y="0"/>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69" name="Freeform 54"/>
            <p:cNvSpPr>
              <a:spLocks/>
            </p:cNvSpPr>
            <p:nvPr/>
          </p:nvSpPr>
          <p:spPr bwMode="auto">
            <a:xfrm>
              <a:off x="2876550" y="3327400"/>
              <a:ext cx="241300" cy="187325"/>
            </a:xfrm>
            <a:custGeom>
              <a:avLst/>
              <a:gdLst>
                <a:gd name="T0" fmla="*/ 0 w 152"/>
                <a:gd name="T1" fmla="*/ 92 h 118"/>
                <a:gd name="T2" fmla="*/ 152 w 152"/>
                <a:gd name="T3" fmla="*/ 0 h 118"/>
                <a:gd name="T4" fmla="*/ 149 w 152"/>
                <a:gd name="T5" fmla="*/ 38 h 118"/>
                <a:gd name="T6" fmla="*/ 8 w 152"/>
                <a:gd name="T7" fmla="*/ 118 h 118"/>
                <a:gd name="T8" fmla="*/ 0 w 152"/>
                <a:gd name="T9" fmla="*/ 92 h 118"/>
                <a:gd name="T10" fmla="*/ 0 w 152"/>
                <a:gd name="T11" fmla="*/ 92 h 118"/>
                <a:gd name="T12" fmla="*/ 0 w 152"/>
                <a:gd name="T13" fmla="*/ 92 h 118"/>
              </a:gdLst>
              <a:ahLst/>
              <a:cxnLst>
                <a:cxn ang="0">
                  <a:pos x="T0" y="T1"/>
                </a:cxn>
                <a:cxn ang="0">
                  <a:pos x="T2" y="T3"/>
                </a:cxn>
                <a:cxn ang="0">
                  <a:pos x="T4" y="T5"/>
                </a:cxn>
                <a:cxn ang="0">
                  <a:pos x="T6" y="T7"/>
                </a:cxn>
                <a:cxn ang="0">
                  <a:pos x="T8" y="T9"/>
                </a:cxn>
                <a:cxn ang="0">
                  <a:pos x="T10" y="T11"/>
                </a:cxn>
                <a:cxn ang="0">
                  <a:pos x="T12" y="T13"/>
                </a:cxn>
              </a:cxnLst>
              <a:rect l="0" t="0" r="r" b="b"/>
              <a:pathLst>
                <a:path w="152" h="118">
                  <a:moveTo>
                    <a:pt x="0" y="92"/>
                  </a:moveTo>
                  <a:lnTo>
                    <a:pt x="152" y="0"/>
                  </a:lnTo>
                  <a:lnTo>
                    <a:pt x="149" y="38"/>
                  </a:lnTo>
                  <a:lnTo>
                    <a:pt x="8" y="118"/>
                  </a:lnTo>
                  <a:lnTo>
                    <a:pt x="0" y="92"/>
                  </a:lnTo>
                  <a:lnTo>
                    <a:pt x="0" y="92"/>
                  </a:lnTo>
                  <a:lnTo>
                    <a:pt x="0" y="92"/>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0" name="Freeform 55"/>
            <p:cNvSpPr>
              <a:spLocks/>
            </p:cNvSpPr>
            <p:nvPr/>
          </p:nvSpPr>
          <p:spPr bwMode="auto">
            <a:xfrm>
              <a:off x="3111500" y="3400425"/>
              <a:ext cx="107950" cy="274638"/>
            </a:xfrm>
            <a:custGeom>
              <a:avLst/>
              <a:gdLst>
                <a:gd name="T0" fmla="*/ 27 w 68"/>
                <a:gd name="T1" fmla="*/ 173 h 173"/>
                <a:gd name="T2" fmla="*/ 68 w 68"/>
                <a:gd name="T3" fmla="*/ 0 h 173"/>
                <a:gd name="T4" fmla="*/ 33 w 68"/>
                <a:gd name="T5" fmla="*/ 15 h 173"/>
                <a:gd name="T6" fmla="*/ 0 w 68"/>
                <a:gd name="T7" fmla="*/ 173 h 173"/>
                <a:gd name="T8" fmla="*/ 27 w 68"/>
                <a:gd name="T9" fmla="*/ 173 h 173"/>
                <a:gd name="T10" fmla="*/ 27 w 68"/>
                <a:gd name="T11" fmla="*/ 173 h 173"/>
                <a:gd name="T12" fmla="*/ 27 w 68"/>
                <a:gd name="T13" fmla="*/ 173 h 173"/>
              </a:gdLst>
              <a:ahLst/>
              <a:cxnLst>
                <a:cxn ang="0">
                  <a:pos x="T0" y="T1"/>
                </a:cxn>
                <a:cxn ang="0">
                  <a:pos x="T2" y="T3"/>
                </a:cxn>
                <a:cxn ang="0">
                  <a:pos x="T4" y="T5"/>
                </a:cxn>
                <a:cxn ang="0">
                  <a:pos x="T6" y="T7"/>
                </a:cxn>
                <a:cxn ang="0">
                  <a:pos x="T8" y="T9"/>
                </a:cxn>
                <a:cxn ang="0">
                  <a:pos x="T10" y="T11"/>
                </a:cxn>
                <a:cxn ang="0">
                  <a:pos x="T12" y="T13"/>
                </a:cxn>
              </a:cxnLst>
              <a:rect l="0" t="0" r="r" b="b"/>
              <a:pathLst>
                <a:path w="68" h="173">
                  <a:moveTo>
                    <a:pt x="27" y="173"/>
                  </a:moveTo>
                  <a:lnTo>
                    <a:pt x="68" y="0"/>
                  </a:lnTo>
                  <a:lnTo>
                    <a:pt x="33" y="15"/>
                  </a:lnTo>
                  <a:lnTo>
                    <a:pt x="0" y="173"/>
                  </a:lnTo>
                  <a:lnTo>
                    <a:pt x="27" y="173"/>
                  </a:lnTo>
                  <a:lnTo>
                    <a:pt x="27" y="173"/>
                  </a:lnTo>
                  <a:lnTo>
                    <a:pt x="27" y="173"/>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1" name="Freeform 56"/>
            <p:cNvSpPr>
              <a:spLocks noEditPoints="1"/>
            </p:cNvSpPr>
            <p:nvPr/>
          </p:nvSpPr>
          <p:spPr bwMode="auto">
            <a:xfrm>
              <a:off x="3046412" y="2990850"/>
              <a:ext cx="457200" cy="415925"/>
            </a:xfrm>
            <a:custGeom>
              <a:avLst/>
              <a:gdLst>
                <a:gd name="T0" fmla="*/ 78 w 288"/>
                <a:gd name="T1" fmla="*/ 0 h 262"/>
                <a:gd name="T2" fmla="*/ 0 w 288"/>
                <a:gd name="T3" fmla="*/ 108 h 262"/>
                <a:gd name="T4" fmla="*/ 210 w 288"/>
                <a:gd name="T5" fmla="*/ 262 h 262"/>
                <a:gd name="T6" fmla="*/ 269 w 288"/>
                <a:gd name="T7" fmla="*/ 181 h 262"/>
                <a:gd name="T8" fmla="*/ 288 w 288"/>
                <a:gd name="T9" fmla="*/ 154 h 262"/>
                <a:gd name="T10" fmla="*/ 78 w 288"/>
                <a:gd name="T11" fmla="*/ 0 h 262"/>
                <a:gd name="T12" fmla="*/ 78 w 288"/>
                <a:gd name="T13" fmla="*/ 0 h 262"/>
                <a:gd name="T14" fmla="*/ 78 w 288"/>
                <a:gd name="T15" fmla="*/ 0 h 262"/>
                <a:gd name="T16" fmla="*/ 207 w 288"/>
                <a:gd name="T17" fmla="*/ 237 h 262"/>
                <a:gd name="T18" fmla="*/ 193 w 288"/>
                <a:gd name="T19" fmla="*/ 227 h 262"/>
                <a:gd name="T20" fmla="*/ 252 w 288"/>
                <a:gd name="T21" fmla="*/ 146 h 262"/>
                <a:gd name="T22" fmla="*/ 266 w 288"/>
                <a:gd name="T23" fmla="*/ 157 h 262"/>
                <a:gd name="T24" fmla="*/ 207 w 288"/>
                <a:gd name="T25" fmla="*/ 237 h 262"/>
                <a:gd name="T26" fmla="*/ 207 w 288"/>
                <a:gd name="T27" fmla="*/ 237 h 262"/>
                <a:gd name="T28" fmla="*/ 207 w 288"/>
                <a:gd name="T29" fmla="*/ 237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2">
                  <a:moveTo>
                    <a:pt x="78" y="0"/>
                  </a:moveTo>
                  <a:lnTo>
                    <a:pt x="0" y="108"/>
                  </a:lnTo>
                  <a:lnTo>
                    <a:pt x="210" y="262"/>
                  </a:lnTo>
                  <a:lnTo>
                    <a:pt x="269" y="181"/>
                  </a:lnTo>
                  <a:lnTo>
                    <a:pt x="288" y="154"/>
                  </a:lnTo>
                  <a:lnTo>
                    <a:pt x="78" y="0"/>
                  </a:lnTo>
                  <a:lnTo>
                    <a:pt x="78" y="0"/>
                  </a:lnTo>
                  <a:lnTo>
                    <a:pt x="78" y="0"/>
                  </a:lnTo>
                  <a:close/>
                  <a:moveTo>
                    <a:pt x="207" y="237"/>
                  </a:moveTo>
                  <a:lnTo>
                    <a:pt x="193" y="227"/>
                  </a:lnTo>
                  <a:lnTo>
                    <a:pt x="252" y="146"/>
                  </a:lnTo>
                  <a:lnTo>
                    <a:pt x="266" y="157"/>
                  </a:lnTo>
                  <a:lnTo>
                    <a:pt x="207" y="237"/>
                  </a:lnTo>
                  <a:lnTo>
                    <a:pt x="207" y="237"/>
                  </a:lnTo>
                  <a:lnTo>
                    <a:pt x="207" y="237"/>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072" name="Freeform 57"/>
          <p:cNvSpPr>
            <a:spLocks noEditPoints="1"/>
          </p:cNvSpPr>
          <p:nvPr/>
        </p:nvSpPr>
        <p:spPr bwMode="auto">
          <a:xfrm>
            <a:off x="6885735" y="418142"/>
            <a:ext cx="1130300" cy="1117600"/>
          </a:xfrm>
          <a:custGeom>
            <a:avLst/>
            <a:gdLst>
              <a:gd name="T0" fmla="*/ 223 w 556"/>
              <a:gd name="T1" fmla="*/ 34 h 550"/>
              <a:gd name="T2" fmla="*/ 187 w 556"/>
              <a:gd name="T3" fmla="*/ 46 h 550"/>
              <a:gd name="T4" fmla="*/ 45 w 556"/>
              <a:gd name="T5" fmla="*/ 291 h 550"/>
              <a:gd name="T6" fmla="*/ 9 w 556"/>
              <a:gd name="T7" fmla="*/ 303 h 550"/>
              <a:gd name="T8" fmla="*/ 345 w 556"/>
              <a:gd name="T9" fmla="*/ 537 h 550"/>
              <a:gd name="T10" fmla="*/ 332 w 556"/>
              <a:gd name="T11" fmla="*/ 516 h 550"/>
              <a:gd name="T12" fmla="*/ 368 w 556"/>
              <a:gd name="T13" fmla="*/ 503 h 550"/>
              <a:gd name="T14" fmla="*/ 524 w 556"/>
              <a:gd name="T15" fmla="*/ 280 h 550"/>
              <a:gd name="T16" fmla="*/ 523 w 556"/>
              <a:gd name="T17" fmla="*/ 242 h 550"/>
              <a:gd name="T18" fmla="*/ 547 w 556"/>
              <a:gd name="T19" fmla="*/ 246 h 550"/>
              <a:gd name="T20" fmla="*/ 211 w 556"/>
              <a:gd name="T21" fmla="*/ 13 h 550"/>
              <a:gd name="T22" fmla="*/ 325 w 556"/>
              <a:gd name="T23" fmla="*/ 486 h 550"/>
              <a:gd name="T24" fmla="*/ 289 w 556"/>
              <a:gd name="T25" fmla="*/ 498 h 550"/>
              <a:gd name="T26" fmla="*/ 312 w 556"/>
              <a:gd name="T27" fmla="*/ 464 h 550"/>
              <a:gd name="T28" fmla="*/ 274 w 556"/>
              <a:gd name="T29" fmla="*/ 438 h 550"/>
              <a:gd name="T30" fmla="*/ 251 w 556"/>
              <a:gd name="T31" fmla="*/ 472 h 550"/>
              <a:gd name="T32" fmla="*/ 250 w 556"/>
              <a:gd name="T33" fmla="*/ 434 h 550"/>
              <a:gd name="T34" fmla="*/ 274 w 556"/>
              <a:gd name="T35" fmla="*/ 438 h 550"/>
              <a:gd name="T36" fmla="*/ 220 w 556"/>
              <a:gd name="T37" fmla="*/ 438 h 550"/>
              <a:gd name="T38" fmla="*/ 192 w 556"/>
              <a:gd name="T39" fmla="*/ 418 h 550"/>
              <a:gd name="T40" fmla="*/ 228 w 556"/>
              <a:gd name="T41" fmla="*/ 406 h 550"/>
              <a:gd name="T42" fmla="*/ 185 w 556"/>
              <a:gd name="T43" fmla="*/ 389 h 550"/>
              <a:gd name="T44" fmla="*/ 148 w 556"/>
              <a:gd name="T45" fmla="*/ 400 h 550"/>
              <a:gd name="T46" fmla="*/ 172 w 556"/>
              <a:gd name="T47" fmla="*/ 367 h 550"/>
              <a:gd name="T48" fmla="*/ 135 w 556"/>
              <a:gd name="T49" fmla="*/ 341 h 550"/>
              <a:gd name="T50" fmla="*/ 111 w 556"/>
              <a:gd name="T51" fmla="*/ 375 h 550"/>
              <a:gd name="T52" fmla="*/ 110 w 556"/>
              <a:gd name="T53" fmla="*/ 337 h 550"/>
              <a:gd name="T54" fmla="*/ 135 w 556"/>
              <a:gd name="T55" fmla="*/ 341 h 550"/>
              <a:gd name="T56" fmla="*/ 79 w 556"/>
              <a:gd name="T57" fmla="*/ 340 h 550"/>
              <a:gd name="T58" fmla="*/ 52 w 556"/>
              <a:gd name="T59" fmla="*/ 321 h 550"/>
              <a:gd name="T60" fmla="*/ 88 w 556"/>
              <a:gd name="T61" fmla="*/ 308 h 550"/>
              <a:gd name="T62" fmla="*/ 489 w 556"/>
              <a:gd name="T63" fmla="*/ 291 h 550"/>
              <a:gd name="T64" fmla="*/ 230 w 556"/>
              <a:gd name="T65" fmla="*/ 386 h 550"/>
              <a:gd name="T66" fmla="*/ 366 w 556"/>
              <a:gd name="T67" fmla="*/ 191 h 550"/>
              <a:gd name="T68" fmla="*/ 326 w 556"/>
              <a:gd name="T69" fmla="*/ 180 h 550"/>
              <a:gd name="T70" fmla="*/ 70 w 556"/>
              <a:gd name="T71" fmla="*/ 275 h 550"/>
              <a:gd name="T72" fmla="*/ 205 w 556"/>
              <a:gd name="T73" fmla="*/ 80 h 550"/>
              <a:gd name="T74" fmla="*/ 500 w 556"/>
              <a:gd name="T75" fmla="*/ 214 h 550"/>
              <a:gd name="T76" fmla="*/ 476 w 556"/>
              <a:gd name="T77" fmla="*/ 247 h 550"/>
              <a:gd name="T78" fmla="*/ 476 w 556"/>
              <a:gd name="T79" fmla="*/ 209 h 550"/>
              <a:gd name="T80" fmla="*/ 500 w 556"/>
              <a:gd name="T81" fmla="*/ 214 h 550"/>
              <a:gd name="T82" fmla="*/ 445 w 556"/>
              <a:gd name="T83" fmla="*/ 213 h 550"/>
              <a:gd name="T84" fmla="*/ 417 w 556"/>
              <a:gd name="T85" fmla="*/ 193 h 550"/>
              <a:gd name="T86" fmla="*/ 453 w 556"/>
              <a:gd name="T87" fmla="*/ 181 h 550"/>
              <a:gd name="T88" fmla="*/ 410 w 556"/>
              <a:gd name="T89" fmla="*/ 164 h 550"/>
              <a:gd name="T90" fmla="*/ 374 w 556"/>
              <a:gd name="T91" fmla="*/ 176 h 550"/>
              <a:gd name="T92" fmla="*/ 397 w 556"/>
              <a:gd name="T93" fmla="*/ 142 h 550"/>
              <a:gd name="T94" fmla="*/ 360 w 556"/>
              <a:gd name="T95" fmla="*/ 116 h 550"/>
              <a:gd name="T96" fmla="*/ 336 w 556"/>
              <a:gd name="T97" fmla="*/ 150 h 550"/>
              <a:gd name="T98" fmla="*/ 335 w 556"/>
              <a:gd name="T99" fmla="*/ 112 h 550"/>
              <a:gd name="T100" fmla="*/ 360 w 556"/>
              <a:gd name="T101" fmla="*/ 116 h 550"/>
              <a:gd name="T102" fmla="*/ 305 w 556"/>
              <a:gd name="T103" fmla="*/ 116 h 550"/>
              <a:gd name="T104" fmla="*/ 277 w 556"/>
              <a:gd name="T105" fmla="*/ 96 h 550"/>
              <a:gd name="T106" fmla="*/ 313 w 556"/>
              <a:gd name="T107" fmla="*/ 84 h 550"/>
              <a:gd name="T108" fmla="*/ 270 w 556"/>
              <a:gd name="T109" fmla="*/ 66 h 550"/>
              <a:gd name="T110" fmla="*/ 234 w 556"/>
              <a:gd name="T111" fmla="*/ 78 h 550"/>
              <a:gd name="T112" fmla="*/ 257 w 556"/>
              <a:gd name="T113" fmla="*/ 45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56" h="550">
                <a:moveTo>
                  <a:pt x="211" y="13"/>
                </a:moveTo>
                <a:cubicBezTo>
                  <a:pt x="219" y="19"/>
                  <a:pt x="219" y="19"/>
                  <a:pt x="219" y="19"/>
                </a:cubicBezTo>
                <a:cubicBezTo>
                  <a:pt x="225" y="23"/>
                  <a:pt x="227" y="29"/>
                  <a:pt x="223" y="34"/>
                </a:cubicBezTo>
                <a:cubicBezTo>
                  <a:pt x="212" y="51"/>
                  <a:pt x="212" y="51"/>
                  <a:pt x="212" y="51"/>
                </a:cubicBezTo>
                <a:cubicBezTo>
                  <a:pt x="209" y="55"/>
                  <a:pt x="202" y="56"/>
                  <a:pt x="196" y="52"/>
                </a:cubicBezTo>
                <a:cubicBezTo>
                  <a:pt x="187" y="46"/>
                  <a:pt x="187" y="46"/>
                  <a:pt x="187" y="46"/>
                </a:cubicBezTo>
                <a:cubicBezTo>
                  <a:pt x="32" y="270"/>
                  <a:pt x="32" y="270"/>
                  <a:pt x="32" y="270"/>
                </a:cubicBezTo>
                <a:cubicBezTo>
                  <a:pt x="41" y="276"/>
                  <a:pt x="41" y="276"/>
                  <a:pt x="41" y="276"/>
                </a:cubicBezTo>
                <a:cubicBezTo>
                  <a:pt x="46" y="280"/>
                  <a:pt x="48" y="286"/>
                  <a:pt x="45" y="291"/>
                </a:cubicBezTo>
                <a:cubicBezTo>
                  <a:pt x="33" y="308"/>
                  <a:pt x="33" y="308"/>
                  <a:pt x="33" y="308"/>
                </a:cubicBezTo>
                <a:cubicBezTo>
                  <a:pt x="30" y="312"/>
                  <a:pt x="23" y="313"/>
                  <a:pt x="17" y="309"/>
                </a:cubicBezTo>
                <a:cubicBezTo>
                  <a:pt x="9" y="303"/>
                  <a:pt x="9" y="303"/>
                  <a:pt x="9" y="303"/>
                </a:cubicBezTo>
                <a:cubicBezTo>
                  <a:pt x="0" y="316"/>
                  <a:pt x="0" y="316"/>
                  <a:pt x="0" y="316"/>
                </a:cubicBezTo>
                <a:cubicBezTo>
                  <a:pt x="336" y="550"/>
                  <a:pt x="336" y="550"/>
                  <a:pt x="336" y="550"/>
                </a:cubicBezTo>
                <a:cubicBezTo>
                  <a:pt x="345" y="537"/>
                  <a:pt x="345" y="537"/>
                  <a:pt x="345" y="537"/>
                </a:cubicBezTo>
                <a:cubicBezTo>
                  <a:pt x="345" y="537"/>
                  <a:pt x="345" y="537"/>
                  <a:pt x="345" y="537"/>
                </a:cubicBezTo>
                <a:cubicBezTo>
                  <a:pt x="336" y="531"/>
                  <a:pt x="336" y="531"/>
                  <a:pt x="336" y="531"/>
                </a:cubicBezTo>
                <a:cubicBezTo>
                  <a:pt x="331" y="527"/>
                  <a:pt x="329" y="520"/>
                  <a:pt x="332" y="516"/>
                </a:cubicBezTo>
                <a:cubicBezTo>
                  <a:pt x="344" y="499"/>
                  <a:pt x="344" y="499"/>
                  <a:pt x="344" y="499"/>
                </a:cubicBezTo>
                <a:cubicBezTo>
                  <a:pt x="347" y="494"/>
                  <a:pt x="354" y="493"/>
                  <a:pt x="359" y="497"/>
                </a:cubicBezTo>
                <a:cubicBezTo>
                  <a:pt x="368" y="503"/>
                  <a:pt x="368" y="503"/>
                  <a:pt x="368" y="503"/>
                </a:cubicBezTo>
                <a:cubicBezTo>
                  <a:pt x="368" y="503"/>
                  <a:pt x="368" y="503"/>
                  <a:pt x="368" y="503"/>
                </a:cubicBezTo>
                <a:cubicBezTo>
                  <a:pt x="524" y="280"/>
                  <a:pt x="524" y="280"/>
                  <a:pt x="524" y="280"/>
                </a:cubicBezTo>
                <a:cubicBezTo>
                  <a:pt x="524" y="280"/>
                  <a:pt x="524" y="280"/>
                  <a:pt x="524" y="280"/>
                </a:cubicBezTo>
                <a:cubicBezTo>
                  <a:pt x="514" y="273"/>
                  <a:pt x="514" y="273"/>
                  <a:pt x="514" y="273"/>
                </a:cubicBezTo>
                <a:cubicBezTo>
                  <a:pt x="509" y="270"/>
                  <a:pt x="508" y="263"/>
                  <a:pt x="511" y="259"/>
                </a:cubicBezTo>
                <a:cubicBezTo>
                  <a:pt x="523" y="242"/>
                  <a:pt x="523" y="242"/>
                  <a:pt x="523" y="242"/>
                </a:cubicBezTo>
                <a:cubicBezTo>
                  <a:pt x="526" y="237"/>
                  <a:pt x="533" y="236"/>
                  <a:pt x="538" y="240"/>
                </a:cubicBezTo>
                <a:cubicBezTo>
                  <a:pt x="547" y="246"/>
                  <a:pt x="547" y="246"/>
                  <a:pt x="547" y="246"/>
                </a:cubicBezTo>
                <a:cubicBezTo>
                  <a:pt x="547" y="246"/>
                  <a:pt x="547" y="246"/>
                  <a:pt x="547" y="246"/>
                </a:cubicBezTo>
                <a:cubicBezTo>
                  <a:pt x="556" y="234"/>
                  <a:pt x="556" y="234"/>
                  <a:pt x="556" y="234"/>
                </a:cubicBezTo>
                <a:cubicBezTo>
                  <a:pt x="220" y="0"/>
                  <a:pt x="220" y="0"/>
                  <a:pt x="220" y="0"/>
                </a:cubicBezTo>
                <a:cubicBezTo>
                  <a:pt x="211" y="13"/>
                  <a:pt x="211" y="13"/>
                  <a:pt x="211" y="13"/>
                </a:cubicBezTo>
                <a:cubicBezTo>
                  <a:pt x="211" y="13"/>
                  <a:pt x="211" y="13"/>
                  <a:pt x="211" y="13"/>
                </a:cubicBezTo>
                <a:close/>
                <a:moveTo>
                  <a:pt x="321" y="471"/>
                </a:moveTo>
                <a:cubicBezTo>
                  <a:pt x="326" y="474"/>
                  <a:pt x="328" y="480"/>
                  <a:pt x="325" y="486"/>
                </a:cubicBezTo>
                <a:cubicBezTo>
                  <a:pt x="313" y="502"/>
                  <a:pt x="313" y="502"/>
                  <a:pt x="313" y="502"/>
                </a:cubicBezTo>
                <a:cubicBezTo>
                  <a:pt x="310" y="507"/>
                  <a:pt x="303" y="508"/>
                  <a:pt x="298" y="504"/>
                </a:cubicBezTo>
                <a:cubicBezTo>
                  <a:pt x="289" y="498"/>
                  <a:pt x="289" y="498"/>
                  <a:pt x="289" y="498"/>
                </a:cubicBezTo>
                <a:cubicBezTo>
                  <a:pt x="284" y="494"/>
                  <a:pt x="282" y="487"/>
                  <a:pt x="285" y="483"/>
                </a:cubicBezTo>
                <a:cubicBezTo>
                  <a:pt x="297" y="466"/>
                  <a:pt x="297" y="466"/>
                  <a:pt x="297" y="466"/>
                </a:cubicBezTo>
                <a:cubicBezTo>
                  <a:pt x="300" y="461"/>
                  <a:pt x="307" y="461"/>
                  <a:pt x="312" y="464"/>
                </a:cubicBezTo>
                <a:cubicBezTo>
                  <a:pt x="321" y="471"/>
                  <a:pt x="321" y="471"/>
                  <a:pt x="321" y="471"/>
                </a:cubicBezTo>
                <a:cubicBezTo>
                  <a:pt x="321" y="471"/>
                  <a:pt x="321" y="471"/>
                  <a:pt x="321" y="471"/>
                </a:cubicBezTo>
                <a:close/>
                <a:moveTo>
                  <a:pt x="274" y="438"/>
                </a:moveTo>
                <a:cubicBezTo>
                  <a:pt x="280" y="442"/>
                  <a:pt x="282" y="448"/>
                  <a:pt x="278" y="453"/>
                </a:cubicBezTo>
                <a:cubicBezTo>
                  <a:pt x="267" y="470"/>
                  <a:pt x="267" y="470"/>
                  <a:pt x="267" y="470"/>
                </a:cubicBezTo>
                <a:cubicBezTo>
                  <a:pt x="264" y="474"/>
                  <a:pt x="257" y="476"/>
                  <a:pt x="251" y="472"/>
                </a:cubicBezTo>
                <a:cubicBezTo>
                  <a:pt x="242" y="466"/>
                  <a:pt x="242" y="466"/>
                  <a:pt x="242" y="466"/>
                </a:cubicBezTo>
                <a:cubicBezTo>
                  <a:pt x="237" y="462"/>
                  <a:pt x="235" y="455"/>
                  <a:pt x="238" y="450"/>
                </a:cubicBezTo>
                <a:cubicBezTo>
                  <a:pt x="250" y="434"/>
                  <a:pt x="250" y="434"/>
                  <a:pt x="250" y="434"/>
                </a:cubicBezTo>
                <a:cubicBezTo>
                  <a:pt x="253" y="429"/>
                  <a:pt x="260" y="428"/>
                  <a:pt x="266" y="432"/>
                </a:cubicBezTo>
                <a:cubicBezTo>
                  <a:pt x="274" y="438"/>
                  <a:pt x="274" y="438"/>
                  <a:pt x="274" y="438"/>
                </a:cubicBezTo>
                <a:cubicBezTo>
                  <a:pt x="274" y="438"/>
                  <a:pt x="274" y="438"/>
                  <a:pt x="274" y="438"/>
                </a:cubicBezTo>
                <a:close/>
                <a:moveTo>
                  <a:pt x="228" y="406"/>
                </a:moveTo>
                <a:cubicBezTo>
                  <a:pt x="233" y="409"/>
                  <a:pt x="235" y="416"/>
                  <a:pt x="231" y="421"/>
                </a:cubicBezTo>
                <a:cubicBezTo>
                  <a:pt x="220" y="438"/>
                  <a:pt x="220" y="438"/>
                  <a:pt x="220" y="438"/>
                </a:cubicBezTo>
                <a:cubicBezTo>
                  <a:pt x="217" y="442"/>
                  <a:pt x="210" y="443"/>
                  <a:pt x="205" y="440"/>
                </a:cubicBezTo>
                <a:cubicBezTo>
                  <a:pt x="195" y="433"/>
                  <a:pt x="195" y="433"/>
                  <a:pt x="195" y="433"/>
                </a:cubicBezTo>
                <a:cubicBezTo>
                  <a:pt x="190" y="430"/>
                  <a:pt x="189" y="422"/>
                  <a:pt x="192" y="418"/>
                </a:cubicBezTo>
                <a:cubicBezTo>
                  <a:pt x="204" y="401"/>
                  <a:pt x="204" y="401"/>
                  <a:pt x="204" y="401"/>
                </a:cubicBezTo>
                <a:cubicBezTo>
                  <a:pt x="207" y="396"/>
                  <a:pt x="214" y="396"/>
                  <a:pt x="219" y="399"/>
                </a:cubicBezTo>
                <a:cubicBezTo>
                  <a:pt x="228" y="406"/>
                  <a:pt x="228" y="406"/>
                  <a:pt x="228" y="406"/>
                </a:cubicBezTo>
                <a:cubicBezTo>
                  <a:pt x="228" y="406"/>
                  <a:pt x="228" y="406"/>
                  <a:pt x="228" y="406"/>
                </a:cubicBezTo>
                <a:close/>
                <a:moveTo>
                  <a:pt x="181" y="373"/>
                </a:moveTo>
                <a:cubicBezTo>
                  <a:pt x="186" y="377"/>
                  <a:pt x="189" y="384"/>
                  <a:pt x="185" y="389"/>
                </a:cubicBezTo>
                <a:cubicBezTo>
                  <a:pt x="173" y="405"/>
                  <a:pt x="173" y="405"/>
                  <a:pt x="173" y="405"/>
                </a:cubicBezTo>
                <a:cubicBezTo>
                  <a:pt x="171" y="410"/>
                  <a:pt x="163" y="410"/>
                  <a:pt x="158" y="407"/>
                </a:cubicBezTo>
                <a:cubicBezTo>
                  <a:pt x="148" y="400"/>
                  <a:pt x="148" y="400"/>
                  <a:pt x="148" y="400"/>
                </a:cubicBezTo>
                <a:cubicBezTo>
                  <a:pt x="143" y="397"/>
                  <a:pt x="142" y="390"/>
                  <a:pt x="145" y="386"/>
                </a:cubicBezTo>
                <a:cubicBezTo>
                  <a:pt x="157" y="369"/>
                  <a:pt x="157" y="369"/>
                  <a:pt x="157" y="369"/>
                </a:cubicBezTo>
                <a:cubicBezTo>
                  <a:pt x="160" y="364"/>
                  <a:pt x="167" y="363"/>
                  <a:pt x="172" y="367"/>
                </a:cubicBezTo>
                <a:cubicBezTo>
                  <a:pt x="181" y="373"/>
                  <a:pt x="181" y="373"/>
                  <a:pt x="181" y="373"/>
                </a:cubicBezTo>
                <a:cubicBezTo>
                  <a:pt x="181" y="373"/>
                  <a:pt x="181" y="373"/>
                  <a:pt x="181" y="373"/>
                </a:cubicBezTo>
                <a:close/>
                <a:moveTo>
                  <a:pt x="135" y="341"/>
                </a:moveTo>
                <a:cubicBezTo>
                  <a:pt x="140" y="345"/>
                  <a:pt x="142" y="351"/>
                  <a:pt x="138" y="356"/>
                </a:cubicBezTo>
                <a:cubicBezTo>
                  <a:pt x="126" y="373"/>
                  <a:pt x="126" y="373"/>
                  <a:pt x="126" y="373"/>
                </a:cubicBezTo>
                <a:cubicBezTo>
                  <a:pt x="123" y="377"/>
                  <a:pt x="116" y="378"/>
                  <a:pt x="111" y="375"/>
                </a:cubicBezTo>
                <a:cubicBezTo>
                  <a:pt x="102" y="368"/>
                  <a:pt x="102" y="368"/>
                  <a:pt x="102" y="368"/>
                </a:cubicBezTo>
                <a:cubicBezTo>
                  <a:pt x="97" y="365"/>
                  <a:pt x="96" y="358"/>
                  <a:pt x="99" y="353"/>
                </a:cubicBezTo>
                <a:cubicBezTo>
                  <a:pt x="110" y="337"/>
                  <a:pt x="110" y="337"/>
                  <a:pt x="110" y="337"/>
                </a:cubicBezTo>
                <a:cubicBezTo>
                  <a:pt x="114" y="332"/>
                  <a:pt x="120" y="331"/>
                  <a:pt x="125" y="335"/>
                </a:cubicBezTo>
                <a:cubicBezTo>
                  <a:pt x="135" y="341"/>
                  <a:pt x="135" y="341"/>
                  <a:pt x="135" y="341"/>
                </a:cubicBezTo>
                <a:cubicBezTo>
                  <a:pt x="135" y="341"/>
                  <a:pt x="135" y="341"/>
                  <a:pt x="135" y="341"/>
                </a:cubicBezTo>
                <a:close/>
                <a:moveTo>
                  <a:pt x="88" y="308"/>
                </a:moveTo>
                <a:cubicBezTo>
                  <a:pt x="93" y="312"/>
                  <a:pt x="95" y="318"/>
                  <a:pt x="91" y="323"/>
                </a:cubicBezTo>
                <a:cubicBezTo>
                  <a:pt x="79" y="340"/>
                  <a:pt x="79" y="340"/>
                  <a:pt x="79" y="340"/>
                </a:cubicBezTo>
                <a:cubicBezTo>
                  <a:pt x="76" y="344"/>
                  <a:pt x="69" y="346"/>
                  <a:pt x="64" y="342"/>
                </a:cubicBezTo>
                <a:cubicBezTo>
                  <a:pt x="55" y="336"/>
                  <a:pt x="55" y="336"/>
                  <a:pt x="55" y="336"/>
                </a:cubicBezTo>
                <a:cubicBezTo>
                  <a:pt x="50" y="332"/>
                  <a:pt x="49" y="325"/>
                  <a:pt x="52" y="321"/>
                </a:cubicBezTo>
                <a:cubicBezTo>
                  <a:pt x="63" y="304"/>
                  <a:pt x="63" y="304"/>
                  <a:pt x="63" y="304"/>
                </a:cubicBezTo>
                <a:cubicBezTo>
                  <a:pt x="67" y="299"/>
                  <a:pt x="73" y="298"/>
                  <a:pt x="78" y="302"/>
                </a:cubicBezTo>
                <a:cubicBezTo>
                  <a:pt x="88" y="308"/>
                  <a:pt x="88" y="308"/>
                  <a:pt x="88" y="308"/>
                </a:cubicBezTo>
                <a:cubicBezTo>
                  <a:pt x="88" y="308"/>
                  <a:pt x="88" y="308"/>
                  <a:pt x="88" y="308"/>
                </a:cubicBezTo>
                <a:close/>
                <a:moveTo>
                  <a:pt x="482" y="272"/>
                </a:moveTo>
                <a:cubicBezTo>
                  <a:pt x="488" y="277"/>
                  <a:pt x="493" y="285"/>
                  <a:pt x="489" y="291"/>
                </a:cubicBezTo>
                <a:cubicBezTo>
                  <a:pt x="368" y="465"/>
                  <a:pt x="368" y="465"/>
                  <a:pt x="368" y="465"/>
                </a:cubicBezTo>
                <a:cubicBezTo>
                  <a:pt x="364" y="470"/>
                  <a:pt x="353" y="472"/>
                  <a:pt x="346" y="467"/>
                </a:cubicBezTo>
                <a:cubicBezTo>
                  <a:pt x="230" y="386"/>
                  <a:pt x="230" y="386"/>
                  <a:pt x="230" y="386"/>
                </a:cubicBezTo>
                <a:cubicBezTo>
                  <a:pt x="224" y="382"/>
                  <a:pt x="226" y="375"/>
                  <a:pt x="230" y="369"/>
                </a:cubicBezTo>
                <a:cubicBezTo>
                  <a:pt x="351" y="195"/>
                  <a:pt x="351" y="195"/>
                  <a:pt x="351" y="195"/>
                </a:cubicBezTo>
                <a:cubicBezTo>
                  <a:pt x="355" y="189"/>
                  <a:pt x="360" y="187"/>
                  <a:pt x="366" y="191"/>
                </a:cubicBezTo>
                <a:cubicBezTo>
                  <a:pt x="482" y="272"/>
                  <a:pt x="482" y="272"/>
                  <a:pt x="482" y="272"/>
                </a:cubicBezTo>
                <a:close/>
                <a:moveTo>
                  <a:pt x="322" y="161"/>
                </a:moveTo>
                <a:cubicBezTo>
                  <a:pt x="328" y="165"/>
                  <a:pt x="331" y="173"/>
                  <a:pt x="326" y="180"/>
                </a:cubicBezTo>
                <a:cubicBezTo>
                  <a:pt x="205" y="354"/>
                  <a:pt x="205" y="354"/>
                  <a:pt x="205" y="354"/>
                </a:cubicBezTo>
                <a:cubicBezTo>
                  <a:pt x="201" y="360"/>
                  <a:pt x="192" y="360"/>
                  <a:pt x="187" y="356"/>
                </a:cubicBezTo>
                <a:cubicBezTo>
                  <a:pt x="70" y="275"/>
                  <a:pt x="70" y="275"/>
                  <a:pt x="70" y="275"/>
                </a:cubicBezTo>
                <a:cubicBezTo>
                  <a:pt x="64" y="271"/>
                  <a:pt x="63" y="264"/>
                  <a:pt x="68" y="258"/>
                </a:cubicBezTo>
                <a:cubicBezTo>
                  <a:pt x="188" y="84"/>
                  <a:pt x="188" y="84"/>
                  <a:pt x="188" y="84"/>
                </a:cubicBezTo>
                <a:cubicBezTo>
                  <a:pt x="193" y="78"/>
                  <a:pt x="199" y="76"/>
                  <a:pt x="205" y="80"/>
                </a:cubicBezTo>
                <a:cubicBezTo>
                  <a:pt x="322" y="161"/>
                  <a:pt x="322" y="161"/>
                  <a:pt x="322" y="161"/>
                </a:cubicBezTo>
                <a:cubicBezTo>
                  <a:pt x="322" y="161"/>
                  <a:pt x="322" y="161"/>
                  <a:pt x="322" y="161"/>
                </a:cubicBezTo>
                <a:close/>
                <a:moveTo>
                  <a:pt x="500" y="214"/>
                </a:moveTo>
                <a:cubicBezTo>
                  <a:pt x="505" y="217"/>
                  <a:pt x="507" y="223"/>
                  <a:pt x="503" y="228"/>
                </a:cubicBezTo>
                <a:cubicBezTo>
                  <a:pt x="492" y="245"/>
                  <a:pt x="492" y="245"/>
                  <a:pt x="492" y="245"/>
                </a:cubicBezTo>
                <a:cubicBezTo>
                  <a:pt x="489" y="249"/>
                  <a:pt x="482" y="251"/>
                  <a:pt x="476" y="247"/>
                </a:cubicBezTo>
                <a:cubicBezTo>
                  <a:pt x="467" y="241"/>
                  <a:pt x="467" y="241"/>
                  <a:pt x="467" y="241"/>
                </a:cubicBezTo>
                <a:cubicBezTo>
                  <a:pt x="462" y="237"/>
                  <a:pt x="461" y="230"/>
                  <a:pt x="464" y="226"/>
                </a:cubicBezTo>
                <a:cubicBezTo>
                  <a:pt x="476" y="209"/>
                  <a:pt x="476" y="209"/>
                  <a:pt x="476" y="209"/>
                </a:cubicBezTo>
                <a:cubicBezTo>
                  <a:pt x="479" y="204"/>
                  <a:pt x="486" y="204"/>
                  <a:pt x="491" y="207"/>
                </a:cubicBezTo>
                <a:cubicBezTo>
                  <a:pt x="500" y="214"/>
                  <a:pt x="500" y="214"/>
                  <a:pt x="500" y="214"/>
                </a:cubicBezTo>
                <a:cubicBezTo>
                  <a:pt x="500" y="214"/>
                  <a:pt x="500" y="214"/>
                  <a:pt x="500" y="214"/>
                </a:cubicBezTo>
                <a:close/>
                <a:moveTo>
                  <a:pt x="453" y="181"/>
                </a:moveTo>
                <a:cubicBezTo>
                  <a:pt x="459" y="185"/>
                  <a:pt x="461" y="191"/>
                  <a:pt x="457" y="196"/>
                </a:cubicBezTo>
                <a:cubicBezTo>
                  <a:pt x="445" y="213"/>
                  <a:pt x="445" y="213"/>
                  <a:pt x="445" y="213"/>
                </a:cubicBezTo>
                <a:cubicBezTo>
                  <a:pt x="442" y="217"/>
                  <a:pt x="435" y="219"/>
                  <a:pt x="429" y="215"/>
                </a:cubicBezTo>
                <a:cubicBezTo>
                  <a:pt x="421" y="209"/>
                  <a:pt x="421" y="209"/>
                  <a:pt x="421" y="209"/>
                </a:cubicBezTo>
                <a:cubicBezTo>
                  <a:pt x="415" y="205"/>
                  <a:pt x="414" y="197"/>
                  <a:pt x="417" y="193"/>
                </a:cubicBezTo>
                <a:cubicBezTo>
                  <a:pt x="428" y="176"/>
                  <a:pt x="428" y="176"/>
                  <a:pt x="428" y="176"/>
                </a:cubicBezTo>
                <a:cubicBezTo>
                  <a:pt x="432" y="171"/>
                  <a:pt x="439" y="171"/>
                  <a:pt x="444" y="175"/>
                </a:cubicBezTo>
                <a:cubicBezTo>
                  <a:pt x="453" y="181"/>
                  <a:pt x="453" y="181"/>
                  <a:pt x="453" y="181"/>
                </a:cubicBezTo>
                <a:cubicBezTo>
                  <a:pt x="453" y="181"/>
                  <a:pt x="453" y="181"/>
                  <a:pt x="453" y="181"/>
                </a:cubicBezTo>
                <a:close/>
                <a:moveTo>
                  <a:pt x="407" y="149"/>
                </a:moveTo>
                <a:cubicBezTo>
                  <a:pt x="412" y="152"/>
                  <a:pt x="413" y="159"/>
                  <a:pt x="410" y="164"/>
                </a:cubicBezTo>
                <a:cubicBezTo>
                  <a:pt x="398" y="180"/>
                  <a:pt x="398" y="180"/>
                  <a:pt x="398" y="180"/>
                </a:cubicBezTo>
                <a:cubicBezTo>
                  <a:pt x="395" y="185"/>
                  <a:pt x="388" y="186"/>
                  <a:pt x="383" y="182"/>
                </a:cubicBezTo>
                <a:cubicBezTo>
                  <a:pt x="374" y="176"/>
                  <a:pt x="374" y="176"/>
                  <a:pt x="374" y="176"/>
                </a:cubicBezTo>
                <a:cubicBezTo>
                  <a:pt x="369" y="172"/>
                  <a:pt x="368" y="165"/>
                  <a:pt x="371" y="161"/>
                </a:cubicBezTo>
                <a:cubicBezTo>
                  <a:pt x="382" y="144"/>
                  <a:pt x="382" y="144"/>
                  <a:pt x="382" y="144"/>
                </a:cubicBezTo>
                <a:cubicBezTo>
                  <a:pt x="386" y="139"/>
                  <a:pt x="392" y="139"/>
                  <a:pt x="397" y="142"/>
                </a:cubicBezTo>
                <a:cubicBezTo>
                  <a:pt x="407" y="149"/>
                  <a:pt x="407" y="149"/>
                  <a:pt x="407" y="149"/>
                </a:cubicBezTo>
                <a:cubicBezTo>
                  <a:pt x="407" y="149"/>
                  <a:pt x="407" y="149"/>
                  <a:pt x="407" y="149"/>
                </a:cubicBezTo>
                <a:close/>
                <a:moveTo>
                  <a:pt x="360" y="116"/>
                </a:moveTo>
                <a:cubicBezTo>
                  <a:pt x="365" y="120"/>
                  <a:pt x="367" y="126"/>
                  <a:pt x="364" y="132"/>
                </a:cubicBezTo>
                <a:cubicBezTo>
                  <a:pt x="352" y="148"/>
                  <a:pt x="352" y="148"/>
                  <a:pt x="352" y="148"/>
                </a:cubicBezTo>
                <a:cubicBezTo>
                  <a:pt x="349" y="153"/>
                  <a:pt x="341" y="153"/>
                  <a:pt x="336" y="150"/>
                </a:cubicBezTo>
                <a:cubicBezTo>
                  <a:pt x="327" y="143"/>
                  <a:pt x="327" y="143"/>
                  <a:pt x="327" y="143"/>
                </a:cubicBezTo>
                <a:cubicBezTo>
                  <a:pt x="322" y="140"/>
                  <a:pt x="321" y="133"/>
                  <a:pt x="324" y="128"/>
                </a:cubicBezTo>
                <a:cubicBezTo>
                  <a:pt x="335" y="112"/>
                  <a:pt x="335" y="112"/>
                  <a:pt x="335" y="112"/>
                </a:cubicBezTo>
                <a:cubicBezTo>
                  <a:pt x="339" y="107"/>
                  <a:pt x="345" y="106"/>
                  <a:pt x="350" y="110"/>
                </a:cubicBezTo>
                <a:cubicBezTo>
                  <a:pt x="360" y="116"/>
                  <a:pt x="360" y="116"/>
                  <a:pt x="360" y="116"/>
                </a:cubicBezTo>
                <a:cubicBezTo>
                  <a:pt x="360" y="116"/>
                  <a:pt x="360" y="116"/>
                  <a:pt x="360" y="116"/>
                </a:cubicBezTo>
                <a:close/>
                <a:moveTo>
                  <a:pt x="313" y="84"/>
                </a:moveTo>
                <a:cubicBezTo>
                  <a:pt x="318" y="87"/>
                  <a:pt x="320" y="94"/>
                  <a:pt x="317" y="99"/>
                </a:cubicBezTo>
                <a:cubicBezTo>
                  <a:pt x="305" y="116"/>
                  <a:pt x="305" y="116"/>
                  <a:pt x="305" y="116"/>
                </a:cubicBezTo>
                <a:cubicBezTo>
                  <a:pt x="302" y="120"/>
                  <a:pt x="295" y="121"/>
                  <a:pt x="290" y="118"/>
                </a:cubicBezTo>
                <a:cubicBezTo>
                  <a:pt x="281" y="111"/>
                  <a:pt x="281" y="111"/>
                  <a:pt x="281" y="111"/>
                </a:cubicBezTo>
                <a:cubicBezTo>
                  <a:pt x="276" y="108"/>
                  <a:pt x="274" y="101"/>
                  <a:pt x="277" y="96"/>
                </a:cubicBezTo>
                <a:cubicBezTo>
                  <a:pt x="289" y="80"/>
                  <a:pt x="289" y="80"/>
                  <a:pt x="289" y="80"/>
                </a:cubicBezTo>
                <a:cubicBezTo>
                  <a:pt x="292" y="75"/>
                  <a:pt x="299" y="74"/>
                  <a:pt x="304" y="78"/>
                </a:cubicBezTo>
                <a:cubicBezTo>
                  <a:pt x="313" y="84"/>
                  <a:pt x="313" y="84"/>
                  <a:pt x="313" y="84"/>
                </a:cubicBezTo>
                <a:cubicBezTo>
                  <a:pt x="313" y="84"/>
                  <a:pt x="313" y="84"/>
                  <a:pt x="313" y="84"/>
                </a:cubicBezTo>
                <a:close/>
                <a:moveTo>
                  <a:pt x="266" y="51"/>
                </a:moveTo>
                <a:cubicBezTo>
                  <a:pt x="271" y="55"/>
                  <a:pt x="273" y="61"/>
                  <a:pt x="270" y="66"/>
                </a:cubicBezTo>
                <a:cubicBezTo>
                  <a:pt x="258" y="83"/>
                  <a:pt x="258" y="83"/>
                  <a:pt x="258" y="83"/>
                </a:cubicBezTo>
                <a:cubicBezTo>
                  <a:pt x="255" y="87"/>
                  <a:pt x="248" y="88"/>
                  <a:pt x="243" y="85"/>
                </a:cubicBezTo>
                <a:cubicBezTo>
                  <a:pt x="234" y="78"/>
                  <a:pt x="234" y="78"/>
                  <a:pt x="234" y="78"/>
                </a:cubicBezTo>
                <a:cubicBezTo>
                  <a:pt x="229" y="75"/>
                  <a:pt x="227" y="68"/>
                  <a:pt x="230" y="64"/>
                </a:cubicBezTo>
                <a:cubicBezTo>
                  <a:pt x="242" y="47"/>
                  <a:pt x="242" y="47"/>
                  <a:pt x="242" y="47"/>
                </a:cubicBezTo>
                <a:cubicBezTo>
                  <a:pt x="245" y="42"/>
                  <a:pt x="252" y="41"/>
                  <a:pt x="257" y="45"/>
                </a:cubicBezTo>
                <a:cubicBezTo>
                  <a:pt x="266" y="51"/>
                  <a:pt x="266" y="51"/>
                  <a:pt x="266" y="51"/>
                </a:cubicBezTo>
                <a:cubicBezTo>
                  <a:pt x="266" y="51"/>
                  <a:pt x="266" y="51"/>
                  <a:pt x="266" y="51"/>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3" name="Freeform 58"/>
          <p:cNvSpPr>
            <a:spLocks/>
          </p:cNvSpPr>
          <p:nvPr/>
        </p:nvSpPr>
        <p:spPr bwMode="auto">
          <a:xfrm>
            <a:off x="7330003" y="1505403"/>
            <a:ext cx="779463" cy="766763"/>
          </a:xfrm>
          <a:custGeom>
            <a:avLst/>
            <a:gdLst>
              <a:gd name="T0" fmla="*/ 0 w 491"/>
              <a:gd name="T1" fmla="*/ 151 h 483"/>
              <a:gd name="T2" fmla="*/ 173 w 491"/>
              <a:gd name="T3" fmla="*/ 145 h 483"/>
              <a:gd name="T4" fmla="*/ 266 w 491"/>
              <a:gd name="T5" fmla="*/ 0 h 483"/>
              <a:gd name="T6" fmla="*/ 325 w 491"/>
              <a:gd name="T7" fmla="*/ 161 h 483"/>
              <a:gd name="T8" fmla="*/ 491 w 491"/>
              <a:gd name="T9" fmla="*/ 205 h 483"/>
              <a:gd name="T10" fmla="*/ 355 w 491"/>
              <a:gd name="T11" fmla="*/ 311 h 483"/>
              <a:gd name="T12" fmla="*/ 366 w 491"/>
              <a:gd name="T13" fmla="*/ 483 h 483"/>
              <a:gd name="T14" fmla="*/ 223 w 491"/>
              <a:gd name="T15" fmla="*/ 387 h 483"/>
              <a:gd name="T16" fmla="*/ 62 w 491"/>
              <a:gd name="T17" fmla="*/ 450 h 483"/>
              <a:gd name="T18" fmla="*/ 111 w 491"/>
              <a:gd name="T19" fmla="*/ 284 h 483"/>
              <a:gd name="T20" fmla="*/ 0 w 491"/>
              <a:gd name="T21" fmla="*/ 151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483">
                <a:moveTo>
                  <a:pt x="0" y="151"/>
                </a:moveTo>
                <a:lnTo>
                  <a:pt x="173" y="145"/>
                </a:lnTo>
                <a:lnTo>
                  <a:pt x="266" y="0"/>
                </a:lnTo>
                <a:lnTo>
                  <a:pt x="325" y="161"/>
                </a:lnTo>
                <a:lnTo>
                  <a:pt x="491" y="205"/>
                </a:lnTo>
                <a:lnTo>
                  <a:pt x="355" y="311"/>
                </a:lnTo>
                <a:lnTo>
                  <a:pt x="366" y="483"/>
                </a:lnTo>
                <a:lnTo>
                  <a:pt x="223" y="387"/>
                </a:lnTo>
                <a:lnTo>
                  <a:pt x="62" y="450"/>
                </a:lnTo>
                <a:lnTo>
                  <a:pt x="111" y="284"/>
                </a:lnTo>
                <a:lnTo>
                  <a:pt x="0" y="151"/>
                </a:ln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4" name="Freeform 59"/>
          <p:cNvSpPr>
            <a:spLocks noEditPoints="1"/>
          </p:cNvSpPr>
          <p:nvPr/>
        </p:nvSpPr>
        <p:spPr bwMode="auto">
          <a:xfrm>
            <a:off x="7550007" y="3143817"/>
            <a:ext cx="633413" cy="676275"/>
          </a:xfrm>
          <a:custGeom>
            <a:avLst/>
            <a:gdLst>
              <a:gd name="T0" fmla="*/ 84 w 311"/>
              <a:gd name="T1" fmla="*/ 151 h 332"/>
              <a:gd name="T2" fmla="*/ 219 w 311"/>
              <a:gd name="T3" fmla="*/ 36 h 332"/>
              <a:gd name="T4" fmla="*/ 182 w 311"/>
              <a:gd name="T5" fmla="*/ 2 h 332"/>
              <a:gd name="T6" fmla="*/ 3 w 311"/>
              <a:gd name="T7" fmla="*/ 152 h 332"/>
              <a:gd name="T8" fmla="*/ 32 w 311"/>
              <a:gd name="T9" fmla="*/ 187 h 332"/>
              <a:gd name="T10" fmla="*/ 60 w 311"/>
              <a:gd name="T11" fmla="*/ 227 h 332"/>
              <a:gd name="T12" fmla="*/ 114 w 311"/>
              <a:gd name="T13" fmla="*/ 324 h 332"/>
              <a:gd name="T14" fmla="*/ 303 w 311"/>
              <a:gd name="T15" fmla="*/ 237 h 332"/>
              <a:gd name="T16" fmla="*/ 257 w 311"/>
              <a:gd name="T17" fmla="*/ 123 h 332"/>
              <a:gd name="T18" fmla="*/ 264 w 311"/>
              <a:gd name="T19" fmla="*/ 112 h 332"/>
              <a:gd name="T20" fmla="*/ 235 w 311"/>
              <a:gd name="T21" fmla="*/ 71 h 332"/>
              <a:gd name="T22" fmla="*/ 183 w 311"/>
              <a:gd name="T23" fmla="*/ 114 h 332"/>
              <a:gd name="T24" fmla="*/ 155 w 311"/>
              <a:gd name="T25" fmla="*/ 158 h 332"/>
              <a:gd name="T26" fmla="*/ 158 w 311"/>
              <a:gd name="T27" fmla="*/ 127 h 332"/>
              <a:gd name="T28" fmla="*/ 134 w 311"/>
              <a:gd name="T29" fmla="*/ 140 h 332"/>
              <a:gd name="T30" fmla="*/ 106 w 311"/>
              <a:gd name="T31" fmla="*/ 184 h 332"/>
              <a:gd name="T32" fmla="*/ 109 w 311"/>
              <a:gd name="T33" fmla="*/ 153 h 332"/>
              <a:gd name="T34" fmla="*/ 201 w 311"/>
              <a:gd name="T35" fmla="*/ 37 h 332"/>
              <a:gd name="T36" fmla="*/ 150 w 311"/>
              <a:gd name="T37" fmla="*/ 45 h 332"/>
              <a:gd name="T38" fmla="*/ 172 w 311"/>
              <a:gd name="T39" fmla="*/ 28 h 332"/>
              <a:gd name="T40" fmla="*/ 157 w 311"/>
              <a:gd name="T41" fmla="*/ 71 h 332"/>
              <a:gd name="T42" fmla="*/ 106 w 311"/>
              <a:gd name="T43" fmla="*/ 80 h 332"/>
              <a:gd name="T44" fmla="*/ 129 w 311"/>
              <a:gd name="T45" fmla="*/ 62 h 332"/>
              <a:gd name="T46" fmla="*/ 113 w 311"/>
              <a:gd name="T47" fmla="*/ 106 h 332"/>
              <a:gd name="T48" fmla="*/ 62 w 311"/>
              <a:gd name="T49" fmla="*/ 114 h 332"/>
              <a:gd name="T50" fmla="*/ 85 w 311"/>
              <a:gd name="T51" fmla="*/ 96 h 332"/>
              <a:gd name="T52" fmla="*/ 41 w 311"/>
              <a:gd name="T53" fmla="*/ 130 h 332"/>
              <a:gd name="T54" fmla="*/ 47 w 311"/>
              <a:gd name="T55" fmla="*/ 157 h 332"/>
              <a:gd name="T56" fmla="*/ 19 w 311"/>
              <a:gd name="T57" fmla="*/ 148 h 332"/>
              <a:gd name="T58" fmla="*/ 83 w 311"/>
              <a:gd name="T59" fmla="*/ 182 h 332"/>
              <a:gd name="T60" fmla="*/ 85 w 311"/>
              <a:gd name="T61" fmla="*/ 166 h 332"/>
              <a:gd name="T62" fmla="*/ 273 w 311"/>
              <a:gd name="T63" fmla="*/ 222 h 332"/>
              <a:gd name="T64" fmla="*/ 127 w 311"/>
              <a:gd name="T65" fmla="*/ 295 h 332"/>
              <a:gd name="T66" fmla="*/ 269 w 311"/>
              <a:gd name="T67" fmla="*/ 215 h 332"/>
              <a:gd name="T68" fmla="*/ 273 w 311"/>
              <a:gd name="T69" fmla="*/ 222 h 332"/>
              <a:gd name="T70" fmla="*/ 117 w 311"/>
              <a:gd name="T71" fmla="*/ 267 h 332"/>
              <a:gd name="T72" fmla="*/ 113 w 311"/>
              <a:gd name="T73" fmla="*/ 259 h 332"/>
              <a:gd name="T74" fmla="*/ 259 w 311"/>
              <a:gd name="T75" fmla="*/ 187 h 332"/>
              <a:gd name="T76" fmla="*/ 242 w 311"/>
              <a:gd name="T77" fmla="*/ 164 h 332"/>
              <a:gd name="T78" fmla="*/ 96 w 311"/>
              <a:gd name="T79" fmla="*/ 236 h 332"/>
              <a:gd name="T80" fmla="*/ 237 w 311"/>
              <a:gd name="T81" fmla="*/ 156 h 332"/>
              <a:gd name="T82" fmla="*/ 242 w 311"/>
              <a:gd name="T83" fmla="*/ 164 h 332"/>
              <a:gd name="T84" fmla="*/ 204 w 311"/>
              <a:gd name="T85" fmla="*/ 132 h 332"/>
              <a:gd name="T86" fmla="*/ 232 w 311"/>
              <a:gd name="T87" fmla="*/ 88 h 332"/>
              <a:gd name="T88" fmla="*/ 229 w 311"/>
              <a:gd name="T89" fmla="*/ 119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1" h="332">
                <a:moveTo>
                  <a:pt x="235" y="71"/>
                </a:moveTo>
                <a:cubicBezTo>
                  <a:pt x="84" y="151"/>
                  <a:pt x="84" y="151"/>
                  <a:pt x="84" y="151"/>
                </a:cubicBezTo>
                <a:cubicBezTo>
                  <a:pt x="218" y="46"/>
                  <a:pt x="218" y="46"/>
                  <a:pt x="218" y="46"/>
                </a:cubicBezTo>
                <a:cubicBezTo>
                  <a:pt x="220" y="44"/>
                  <a:pt x="221" y="40"/>
                  <a:pt x="219" y="36"/>
                </a:cubicBezTo>
                <a:cubicBezTo>
                  <a:pt x="192" y="3"/>
                  <a:pt x="192" y="3"/>
                  <a:pt x="192" y="3"/>
                </a:cubicBezTo>
                <a:cubicBezTo>
                  <a:pt x="190" y="0"/>
                  <a:pt x="186" y="0"/>
                  <a:pt x="182" y="2"/>
                </a:cubicBezTo>
                <a:cubicBezTo>
                  <a:pt x="4" y="142"/>
                  <a:pt x="4" y="142"/>
                  <a:pt x="4" y="142"/>
                </a:cubicBezTo>
                <a:cubicBezTo>
                  <a:pt x="1" y="145"/>
                  <a:pt x="0" y="149"/>
                  <a:pt x="3" y="152"/>
                </a:cubicBezTo>
                <a:cubicBezTo>
                  <a:pt x="29" y="186"/>
                  <a:pt x="29" y="186"/>
                  <a:pt x="29" y="186"/>
                </a:cubicBezTo>
                <a:cubicBezTo>
                  <a:pt x="30" y="187"/>
                  <a:pt x="31" y="187"/>
                  <a:pt x="32" y="187"/>
                </a:cubicBezTo>
                <a:cubicBezTo>
                  <a:pt x="51" y="224"/>
                  <a:pt x="51" y="224"/>
                  <a:pt x="51" y="224"/>
                </a:cubicBezTo>
                <a:cubicBezTo>
                  <a:pt x="53" y="228"/>
                  <a:pt x="57" y="229"/>
                  <a:pt x="60" y="227"/>
                </a:cubicBezTo>
                <a:cubicBezTo>
                  <a:pt x="62" y="226"/>
                  <a:pt x="62" y="226"/>
                  <a:pt x="62" y="226"/>
                </a:cubicBezTo>
                <a:cubicBezTo>
                  <a:pt x="114" y="324"/>
                  <a:pt x="114" y="324"/>
                  <a:pt x="114" y="324"/>
                </a:cubicBezTo>
                <a:cubicBezTo>
                  <a:pt x="117" y="330"/>
                  <a:pt x="124" y="332"/>
                  <a:pt x="130" y="329"/>
                </a:cubicBezTo>
                <a:cubicBezTo>
                  <a:pt x="303" y="237"/>
                  <a:pt x="303" y="237"/>
                  <a:pt x="303" y="237"/>
                </a:cubicBezTo>
                <a:cubicBezTo>
                  <a:pt x="309" y="234"/>
                  <a:pt x="311" y="227"/>
                  <a:pt x="308" y="221"/>
                </a:cubicBezTo>
                <a:cubicBezTo>
                  <a:pt x="257" y="123"/>
                  <a:pt x="257" y="123"/>
                  <a:pt x="257" y="123"/>
                </a:cubicBezTo>
                <a:cubicBezTo>
                  <a:pt x="261" y="121"/>
                  <a:pt x="261" y="121"/>
                  <a:pt x="261" y="121"/>
                </a:cubicBezTo>
                <a:cubicBezTo>
                  <a:pt x="265" y="119"/>
                  <a:pt x="266" y="115"/>
                  <a:pt x="264" y="112"/>
                </a:cubicBezTo>
                <a:cubicBezTo>
                  <a:pt x="244" y="74"/>
                  <a:pt x="244" y="74"/>
                  <a:pt x="244" y="74"/>
                </a:cubicBezTo>
                <a:cubicBezTo>
                  <a:pt x="242" y="71"/>
                  <a:pt x="238" y="69"/>
                  <a:pt x="235" y="71"/>
                </a:cubicBezTo>
                <a:close/>
                <a:moveTo>
                  <a:pt x="158" y="127"/>
                </a:moveTo>
                <a:cubicBezTo>
                  <a:pt x="183" y="114"/>
                  <a:pt x="183" y="114"/>
                  <a:pt x="183" y="114"/>
                </a:cubicBezTo>
                <a:cubicBezTo>
                  <a:pt x="180" y="145"/>
                  <a:pt x="180" y="145"/>
                  <a:pt x="180" y="145"/>
                </a:cubicBezTo>
                <a:cubicBezTo>
                  <a:pt x="155" y="158"/>
                  <a:pt x="155" y="158"/>
                  <a:pt x="155" y="158"/>
                </a:cubicBezTo>
                <a:cubicBezTo>
                  <a:pt x="158" y="127"/>
                  <a:pt x="158" y="127"/>
                  <a:pt x="158" y="127"/>
                </a:cubicBezTo>
                <a:cubicBezTo>
                  <a:pt x="158" y="127"/>
                  <a:pt x="158" y="127"/>
                  <a:pt x="158" y="127"/>
                </a:cubicBezTo>
                <a:close/>
                <a:moveTo>
                  <a:pt x="109" y="153"/>
                </a:moveTo>
                <a:cubicBezTo>
                  <a:pt x="134" y="140"/>
                  <a:pt x="134" y="140"/>
                  <a:pt x="134" y="140"/>
                </a:cubicBezTo>
                <a:cubicBezTo>
                  <a:pt x="131" y="171"/>
                  <a:pt x="131" y="171"/>
                  <a:pt x="131" y="171"/>
                </a:cubicBezTo>
                <a:cubicBezTo>
                  <a:pt x="106" y="184"/>
                  <a:pt x="106" y="184"/>
                  <a:pt x="106" y="184"/>
                </a:cubicBezTo>
                <a:cubicBezTo>
                  <a:pt x="109" y="153"/>
                  <a:pt x="109" y="153"/>
                  <a:pt x="109" y="153"/>
                </a:cubicBezTo>
                <a:cubicBezTo>
                  <a:pt x="109" y="153"/>
                  <a:pt x="109" y="153"/>
                  <a:pt x="109" y="153"/>
                </a:cubicBezTo>
                <a:close/>
                <a:moveTo>
                  <a:pt x="172" y="28"/>
                </a:moveTo>
                <a:cubicBezTo>
                  <a:pt x="201" y="37"/>
                  <a:pt x="201" y="37"/>
                  <a:pt x="201" y="37"/>
                </a:cubicBezTo>
                <a:cubicBezTo>
                  <a:pt x="178" y="55"/>
                  <a:pt x="178" y="55"/>
                  <a:pt x="178" y="55"/>
                </a:cubicBezTo>
                <a:cubicBezTo>
                  <a:pt x="150" y="45"/>
                  <a:pt x="150" y="45"/>
                  <a:pt x="150" y="45"/>
                </a:cubicBezTo>
                <a:cubicBezTo>
                  <a:pt x="172" y="28"/>
                  <a:pt x="172" y="28"/>
                  <a:pt x="172" y="28"/>
                </a:cubicBezTo>
                <a:cubicBezTo>
                  <a:pt x="172" y="28"/>
                  <a:pt x="172" y="28"/>
                  <a:pt x="172" y="28"/>
                </a:cubicBezTo>
                <a:close/>
                <a:moveTo>
                  <a:pt x="129" y="62"/>
                </a:moveTo>
                <a:cubicBezTo>
                  <a:pt x="157" y="71"/>
                  <a:pt x="157" y="71"/>
                  <a:pt x="157" y="71"/>
                </a:cubicBezTo>
                <a:cubicBezTo>
                  <a:pt x="135" y="89"/>
                  <a:pt x="135" y="89"/>
                  <a:pt x="135" y="89"/>
                </a:cubicBezTo>
                <a:cubicBezTo>
                  <a:pt x="106" y="80"/>
                  <a:pt x="106" y="80"/>
                  <a:pt x="106" y="80"/>
                </a:cubicBezTo>
                <a:cubicBezTo>
                  <a:pt x="129" y="62"/>
                  <a:pt x="129" y="62"/>
                  <a:pt x="129" y="62"/>
                </a:cubicBezTo>
                <a:cubicBezTo>
                  <a:pt x="129" y="62"/>
                  <a:pt x="129" y="62"/>
                  <a:pt x="129" y="62"/>
                </a:cubicBezTo>
                <a:close/>
                <a:moveTo>
                  <a:pt x="85" y="96"/>
                </a:moveTo>
                <a:cubicBezTo>
                  <a:pt x="113" y="106"/>
                  <a:pt x="113" y="106"/>
                  <a:pt x="113" y="106"/>
                </a:cubicBezTo>
                <a:cubicBezTo>
                  <a:pt x="91" y="123"/>
                  <a:pt x="91" y="123"/>
                  <a:pt x="91" y="123"/>
                </a:cubicBezTo>
                <a:cubicBezTo>
                  <a:pt x="62" y="114"/>
                  <a:pt x="62" y="114"/>
                  <a:pt x="62" y="114"/>
                </a:cubicBezTo>
                <a:cubicBezTo>
                  <a:pt x="85" y="96"/>
                  <a:pt x="85" y="96"/>
                  <a:pt x="85" y="96"/>
                </a:cubicBezTo>
                <a:cubicBezTo>
                  <a:pt x="85" y="96"/>
                  <a:pt x="85" y="96"/>
                  <a:pt x="85" y="96"/>
                </a:cubicBezTo>
                <a:close/>
                <a:moveTo>
                  <a:pt x="19" y="148"/>
                </a:moveTo>
                <a:cubicBezTo>
                  <a:pt x="41" y="130"/>
                  <a:pt x="41" y="130"/>
                  <a:pt x="41" y="130"/>
                </a:cubicBezTo>
                <a:cubicBezTo>
                  <a:pt x="70" y="140"/>
                  <a:pt x="70" y="140"/>
                  <a:pt x="70" y="140"/>
                </a:cubicBezTo>
                <a:cubicBezTo>
                  <a:pt x="47" y="157"/>
                  <a:pt x="47" y="157"/>
                  <a:pt x="47" y="157"/>
                </a:cubicBezTo>
                <a:cubicBezTo>
                  <a:pt x="19" y="148"/>
                  <a:pt x="19" y="148"/>
                  <a:pt x="19" y="148"/>
                </a:cubicBezTo>
                <a:cubicBezTo>
                  <a:pt x="19" y="148"/>
                  <a:pt x="19" y="148"/>
                  <a:pt x="19" y="148"/>
                </a:cubicBezTo>
                <a:close/>
                <a:moveTo>
                  <a:pt x="85" y="166"/>
                </a:moveTo>
                <a:cubicBezTo>
                  <a:pt x="83" y="182"/>
                  <a:pt x="83" y="182"/>
                  <a:pt x="83" y="182"/>
                </a:cubicBezTo>
                <a:cubicBezTo>
                  <a:pt x="65" y="177"/>
                  <a:pt x="65" y="177"/>
                  <a:pt x="65" y="177"/>
                </a:cubicBezTo>
                <a:cubicBezTo>
                  <a:pt x="85" y="166"/>
                  <a:pt x="85" y="166"/>
                  <a:pt x="85" y="166"/>
                </a:cubicBezTo>
                <a:cubicBezTo>
                  <a:pt x="85" y="166"/>
                  <a:pt x="85" y="166"/>
                  <a:pt x="85" y="166"/>
                </a:cubicBezTo>
                <a:close/>
                <a:moveTo>
                  <a:pt x="273" y="222"/>
                </a:moveTo>
                <a:cubicBezTo>
                  <a:pt x="133" y="296"/>
                  <a:pt x="133" y="296"/>
                  <a:pt x="133" y="296"/>
                </a:cubicBezTo>
                <a:cubicBezTo>
                  <a:pt x="131" y="297"/>
                  <a:pt x="128" y="297"/>
                  <a:pt x="127" y="295"/>
                </a:cubicBezTo>
                <a:cubicBezTo>
                  <a:pt x="126" y="292"/>
                  <a:pt x="127" y="290"/>
                  <a:pt x="129" y="289"/>
                </a:cubicBezTo>
                <a:cubicBezTo>
                  <a:pt x="269" y="215"/>
                  <a:pt x="269" y="215"/>
                  <a:pt x="269" y="215"/>
                </a:cubicBezTo>
                <a:cubicBezTo>
                  <a:pt x="271" y="213"/>
                  <a:pt x="274" y="214"/>
                  <a:pt x="275" y="217"/>
                </a:cubicBezTo>
                <a:cubicBezTo>
                  <a:pt x="276" y="218"/>
                  <a:pt x="275" y="221"/>
                  <a:pt x="273" y="222"/>
                </a:cubicBezTo>
                <a:close/>
                <a:moveTo>
                  <a:pt x="257" y="193"/>
                </a:moveTo>
                <a:cubicBezTo>
                  <a:pt x="117" y="267"/>
                  <a:pt x="117" y="267"/>
                  <a:pt x="117" y="267"/>
                </a:cubicBezTo>
                <a:cubicBezTo>
                  <a:pt x="116" y="268"/>
                  <a:pt x="113" y="268"/>
                  <a:pt x="112" y="265"/>
                </a:cubicBezTo>
                <a:cubicBezTo>
                  <a:pt x="110" y="263"/>
                  <a:pt x="111" y="260"/>
                  <a:pt x="113" y="259"/>
                </a:cubicBezTo>
                <a:cubicBezTo>
                  <a:pt x="253" y="185"/>
                  <a:pt x="253" y="185"/>
                  <a:pt x="253" y="185"/>
                </a:cubicBezTo>
                <a:cubicBezTo>
                  <a:pt x="255" y="184"/>
                  <a:pt x="258" y="184"/>
                  <a:pt x="259" y="187"/>
                </a:cubicBezTo>
                <a:cubicBezTo>
                  <a:pt x="261" y="189"/>
                  <a:pt x="260" y="192"/>
                  <a:pt x="257" y="193"/>
                </a:cubicBezTo>
                <a:close/>
                <a:moveTo>
                  <a:pt x="242" y="164"/>
                </a:moveTo>
                <a:cubicBezTo>
                  <a:pt x="102" y="238"/>
                  <a:pt x="102" y="238"/>
                  <a:pt x="102" y="238"/>
                </a:cubicBezTo>
                <a:cubicBezTo>
                  <a:pt x="100" y="239"/>
                  <a:pt x="97" y="238"/>
                  <a:pt x="96" y="236"/>
                </a:cubicBezTo>
                <a:cubicBezTo>
                  <a:pt x="95" y="234"/>
                  <a:pt x="96" y="231"/>
                  <a:pt x="98" y="230"/>
                </a:cubicBezTo>
                <a:cubicBezTo>
                  <a:pt x="237" y="156"/>
                  <a:pt x="237" y="156"/>
                  <a:pt x="237" y="156"/>
                </a:cubicBezTo>
                <a:cubicBezTo>
                  <a:pt x="240" y="155"/>
                  <a:pt x="243" y="155"/>
                  <a:pt x="244" y="158"/>
                </a:cubicBezTo>
                <a:cubicBezTo>
                  <a:pt x="245" y="160"/>
                  <a:pt x="244" y="162"/>
                  <a:pt x="242" y="164"/>
                </a:cubicBezTo>
                <a:close/>
                <a:moveTo>
                  <a:pt x="229" y="119"/>
                </a:moveTo>
                <a:cubicBezTo>
                  <a:pt x="204" y="132"/>
                  <a:pt x="204" y="132"/>
                  <a:pt x="204" y="132"/>
                </a:cubicBezTo>
                <a:cubicBezTo>
                  <a:pt x="207" y="101"/>
                  <a:pt x="207" y="101"/>
                  <a:pt x="207" y="101"/>
                </a:cubicBezTo>
                <a:cubicBezTo>
                  <a:pt x="232" y="88"/>
                  <a:pt x="232" y="88"/>
                  <a:pt x="232" y="88"/>
                </a:cubicBezTo>
                <a:cubicBezTo>
                  <a:pt x="229" y="119"/>
                  <a:pt x="229" y="119"/>
                  <a:pt x="229" y="119"/>
                </a:cubicBezTo>
                <a:cubicBezTo>
                  <a:pt x="229" y="119"/>
                  <a:pt x="229" y="119"/>
                  <a:pt x="229" y="119"/>
                </a:cubicBezTo>
                <a:close/>
              </a:path>
            </a:pathLst>
          </a:custGeom>
          <a:solidFill>
            <a:srgbClr val="C1A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2086" name="Group 2085"/>
          <p:cNvGrpSpPr/>
          <p:nvPr/>
        </p:nvGrpSpPr>
        <p:grpSpPr>
          <a:xfrm>
            <a:off x="7380776" y="2464703"/>
            <a:ext cx="684213" cy="490538"/>
            <a:chOff x="4514850" y="4175125"/>
            <a:chExt cx="684213" cy="490538"/>
          </a:xfrm>
        </p:grpSpPr>
        <p:sp>
          <p:nvSpPr>
            <p:cNvPr id="2075" name="Freeform 60"/>
            <p:cNvSpPr>
              <a:spLocks/>
            </p:cNvSpPr>
            <p:nvPr/>
          </p:nvSpPr>
          <p:spPr bwMode="auto">
            <a:xfrm>
              <a:off x="4541837" y="4221162"/>
              <a:ext cx="228600" cy="230188"/>
            </a:xfrm>
            <a:custGeom>
              <a:avLst/>
              <a:gdLst>
                <a:gd name="T0" fmla="*/ 49 w 112"/>
                <a:gd name="T1" fmla="*/ 109 h 113"/>
                <a:gd name="T2" fmla="*/ 4 w 112"/>
                <a:gd name="T3" fmla="*/ 49 h 113"/>
                <a:gd name="T4" fmla="*/ 63 w 112"/>
                <a:gd name="T5" fmla="*/ 4 h 113"/>
                <a:gd name="T6" fmla="*/ 108 w 112"/>
                <a:gd name="T7" fmla="*/ 63 h 113"/>
                <a:gd name="T8" fmla="*/ 49 w 112"/>
                <a:gd name="T9" fmla="*/ 109 h 113"/>
              </a:gdLst>
              <a:ahLst/>
              <a:cxnLst>
                <a:cxn ang="0">
                  <a:pos x="T0" y="T1"/>
                </a:cxn>
                <a:cxn ang="0">
                  <a:pos x="T2" y="T3"/>
                </a:cxn>
                <a:cxn ang="0">
                  <a:pos x="T4" y="T5"/>
                </a:cxn>
                <a:cxn ang="0">
                  <a:pos x="T6" y="T7"/>
                </a:cxn>
                <a:cxn ang="0">
                  <a:pos x="T8" y="T9"/>
                </a:cxn>
              </a:cxnLst>
              <a:rect l="0" t="0" r="r" b="b"/>
              <a:pathLst>
                <a:path w="112" h="113">
                  <a:moveTo>
                    <a:pt x="49" y="109"/>
                  </a:moveTo>
                  <a:cubicBezTo>
                    <a:pt x="20" y="105"/>
                    <a:pt x="0" y="78"/>
                    <a:pt x="4" y="49"/>
                  </a:cubicBezTo>
                  <a:cubicBezTo>
                    <a:pt x="8" y="20"/>
                    <a:pt x="35" y="0"/>
                    <a:pt x="63" y="4"/>
                  </a:cubicBezTo>
                  <a:cubicBezTo>
                    <a:pt x="92" y="8"/>
                    <a:pt x="112" y="34"/>
                    <a:pt x="108" y="63"/>
                  </a:cubicBezTo>
                  <a:cubicBezTo>
                    <a:pt x="104" y="92"/>
                    <a:pt x="78" y="113"/>
                    <a:pt x="49" y="109"/>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6" name="Freeform 61"/>
            <p:cNvSpPr>
              <a:spLocks/>
            </p:cNvSpPr>
            <p:nvPr/>
          </p:nvSpPr>
          <p:spPr bwMode="auto">
            <a:xfrm>
              <a:off x="4514850" y="4435475"/>
              <a:ext cx="227013" cy="230188"/>
            </a:xfrm>
            <a:custGeom>
              <a:avLst/>
              <a:gdLst>
                <a:gd name="T0" fmla="*/ 49 w 112"/>
                <a:gd name="T1" fmla="*/ 109 h 113"/>
                <a:gd name="T2" fmla="*/ 4 w 112"/>
                <a:gd name="T3" fmla="*/ 49 h 113"/>
                <a:gd name="T4" fmla="*/ 63 w 112"/>
                <a:gd name="T5" fmla="*/ 4 h 113"/>
                <a:gd name="T6" fmla="*/ 108 w 112"/>
                <a:gd name="T7" fmla="*/ 64 h 113"/>
                <a:gd name="T8" fmla="*/ 49 w 112"/>
                <a:gd name="T9" fmla="*/ 109 h 113"/>
              </a:gdLst>
              <a:ahLst/>
              <a:cxnLst>
                <a:cxn ang="0">
                  <a:pos x="T0" y="T1"/>
                </a:cxn>
                <a:cxn ang="0">
                  <a:pos x="T2" y="T3"/>
                </a:cxn>
                <a:cxn ang="0">
                  <a:pos x="T4" y="T5"/>
                </a:cxn>
                <a:cxn ang="0">
                  <a:pos x="T6" y="T7"/>
                </a:cxn>
                <a:cxn ang="0">
                  <a:pos x="T8" y="T9"/>
                </a:cxn>
              </a:cxnLst>
              <a:rect l="0" t="0" r="r" b="b"/>
              <a:pathLst>
                <a:path w="112" h="113">
                  <a:moveTo>
                    <a:pt x="49" y="109"/>
                  </a:moveTo>
                  <a:cubicBezTo>
                    <a:pt x="20" y="105"/>
                    <a:pt x="0" y="79"/>
                    <a:pt x="4" y="49"/>
                  </a:cubicBezTo>
                  <a:cubicBezTo>
                    <a:pt x="8" y="20"/>
                    <a:pt x="34" y="0"/>
                    <a:pt x="63" y="4"/>
                  </a:cubicBezTo>
                  <a:cubicBezTo>
                    <a:pt x="92" y="8"/>
                    <a:pt x="112" y="35"/>
                    <a:pt x="108" y="64"/>
                  </a:cubicBezTo>
                  <a:cubicBezTo>
                    <a:pt x="104" y="93"/>
                    <a:pt x="77" y="113"/>
                    <a:pt x="49" y="109"/>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7" name="Freeform 62"/>
            <p:cNvSpPr>
              <a:spLocks/>
            </p:cNvSpPr>
            <p:nvPr/>
          </p:nvSpPr>
          <p:spPr bwMode="auto">
            <a:xfrm>
              <a:off x="4757737" y="4175125"/>
              <a:ext cx="179388" cy="160338"/>
            </a:xfrm>
            <a:custGeom>
              <a:avLst/>
              <a:gdLst>
                <a:gd name="T0" fmla="*/ 0 w 113"/>
                <a:gd name="T1" fmla="*/ 0 h 101"/>
                <a:gd name="T2" fmla="*/ 113 w 113"/>
                <a:gd name="T3" fmla="*/ 15 h 101"/>
                <a:gd name="T4" fmla="*/ 72 w 113"/>
                <a:gd name="T5" fmla="*/ 101 h 101"/>
                <a:gd name="T6" fmla="*/ 21 w 113"/>
                <a:gd name="T7" fmla="*/ 95 h 101"/>
                <a:gd name="T8" fmla="*/ 0 w 113"/>
                <a:gd name="T9" fmla="*/ 0 h 101"/>
                <a:gd name="T10" fmla="*/ 0 w 113"/>
                <a:gd name="T11" fmla="*/ 0 h 101"/>
                <a:gd name="T12" fmla="*/ 0 w 113"/>
                <a:gd name="T13" fmla="*/ 0 h 101"/>
              </a:gdLst>
              <a:ahLst/>
              <a:cxnLst>
                <a:cxn ang="0">
                  <a:pos x="T0" y="T1"/>
                </a:cxn>
                <a:cxn ang="0">
                  <a:pos x="T2" y="T3"/>
                </a:cxn>
                <a:cxn ang="0">
                  <a:pos x="T4" y="T5"/>
                </a:cxn>
                <a:cxn ang="0">
                  <a:pos x="T6" y="T7"/>
                </a:cxn>
                <a:cxn ang="0">
                  <a:pos x="T8" y="T9"/>
                </a:cxn>
                <a:cxn ang="0">
                  <a:pos x="T10" y="T11"/>
                </a:cxn>
                <a:cxn ang="0">
                  <a:pos x="T12" y="T13"/>
                </a:cxn>
              </a:cxnLst>
              <a:rect l="0" t="0" r="r" b="b"/>
              <a:pathLst>
                <a:path w="113" h="101">
                  <a:moveTo>
                    <a:pt x="0" y="0"/>
                  </a:moveTo>
                  <a:lnTo>
                    <a:pt x="113" y="15"/>
                  </a:lnTo>
                  <a:lnTo>
                    <a:pt x="72" y="101"/>
                  </a:lnTo>
                  <a:lnTo>
                    <a:pt x="21" y="95"/>
                  </a:lnTo>
                  <a:lnTo>
                    <a:pt x="0" y="0"/>
                  </a:lnTo>
                  <a:lnTo>
                    <a:pt x="0" y="0"/>
                  </a:lnTo>
                  <a:lnTo>
                    <a:pt x="0" y="0"/>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8" name="Freeform 63"/>
            <p:cNvSpPr>
              <a:spLocks/>
            </p:cNvSpPr>
            <p:nvPr/>
          </p:nvSpPr>
          <p:spPr bwMode="auto">
            <a:xfrm>
              <a:off x="4884737" y="4416425"/>
              <a:ext cx="130175" cy="123825"/>
            </a:xfrm>
            <a:custGeom>
              <a:avLst/>
              <a:gdLst>
                <a:gd name="T0" fmla="*/ 0 w 82"/>
                <a:gd name="T1" fmla="*/ 68 h 78"/>
                <a:gd name="T2" fmla="*/ 10 w 82"/>
                <a:gd name="T3" fmla="*/ 0 h 78"/>
                <a:gd name="T4" fmla="*/ 82 w 82"/>
                <a:gd name="T5" fmla="*/ 11 h 78"/>
                <a:gd name="T6" fmla="*/ 73 w 82"/>
                <a:gd name="T7" fmla="*/ 78 h 78"/>
                <a:gd name="T8" fmla="*/ 0 w 82"/>
                <a:gd name="T9" fmla="*/ 68 h 78"/>
                <a:gd name="T10" fmla="*/ 0 w 82"/>
                <a:gd name="T11" fmla="*/ 68 h 78"/>
              </a:gdLst>
              <a:ahLst/>
              <a:cxnLst>
                <a:cxn ang="0">
                  <a:pos x="T0" y="T1"/>
                </a:cxn>
                <a:cxn ang="0">
                  <a:pos x="T2" y="T3"/>
                </a:cxn>
                <a:cxn ang="0">
                  <a:pos x="T4" y="T5"/>
                </a:cxn>
                <a:cxn ang="0">
                  <a:pos x="T6" y="T7"/>
                </a:cxn>
                <a:cxn ang="0">
                  <a:pos x="T8" y="T9"/>
                </a:cxn>
                <a:cxn ang="0">
                  <a:pos x="T10" y="T11"/>
                </a:cxn>
              </a:cxnLst>
              <a:rect l="0" t="0" r="r" b="b"/>
              <a:pathLst>
                <a:path w="82" h="78">
                  <a:moveTo>
                    <a:pt x="0" y="68"/>
                  </a:moveTo>
                  <a:lnTo>
                    <a:pt x="10" y="0"/>
                  </a:lnTo>
                  <a:lnTo>
                    <a:pt x="82" y="11"/>
                  </a:lnTo>
                  <a:lnTo>
                    <a:pt x="73" y="78"/>
                  </a:lnTo>
                  <a:lnTo>
                    <a:pt x="0" y="68"/>
                  </a:lnTo>
                  <a:lnTo>
                    <a:pt x="0" y="68"/>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79" name="Freeform 64"/>
            <p:cNvSpPr>
              <a:spLocks/>
            </p:cNvSpPr>
            <p:nvPr/>
          </p:nvSpPr>
          <p:spPr bwMode="auto">
            <a:xfrm>
              <a:off x="4997450" y="4462462"/>
              <a:ext cx="198438" cy="73025"/>
            </a:xfrm>
            <a:custGeom>
              <a:avLst/>
              <a:gdLst>
                <a:gd name="T0" fmla="*/ 0 w 125"/>
                <a:gd name="T1" fmla="*/ 29 h 46"/>
                <a:gd name="T2" fmla="*/ 4 w 125"/>
                <a:gd name="T3" fmla="*/ 0 h 46"/>
                <a:gd name="T4" fmla="*/ 125 w 125"/>
                <a:gd name="T5" fmla="*/ 16 h 46"/>
                <a:gd name="T6" fmla="*/ 121 w 125"/>
                <a:gd name="T7" fmla="*/ 46 h 46"/>
                <a:gd name="T8" fmla="*/ 0 w 125"/>
                <a:gd name="T9" fmla="*/ 29 h 46"/>
                <a:gd name="T10" fmla="*/ 0 w 125"/>
                <a:gd name="T11" fmla="*/ 29 h 46"/>
              </a:gdLst>
              <a:ahLst/>
              <a:cxnLst>
                <a:cxn ang="0">
                  <a:pos x="T0" y="T1"/>
                </a:cxn>
                <a:cxn ang="0">
                  <a:pos x="T2" y="T3"/>
                </a:cxn>
                <a:cxn ang="0">
                  <a:pos x="T4" y="T5"/>
                </a:cxn>
                <a:cxn ang="0">
                  <a:pos x="T6" y="T7"/>
                </a:cxn>
                <a:cxn ang="0">
                  <a:pos x="T8" y="T9"/>
                </a:cxn>
                <a:cxn ang="0">
                  <a:pos x="T10" y="T11"/>
                </a:cxn>
              </a:cxnLst>
              <a:rect l="0" t="0" r="r" b="b"/>
              <a:pathLst>
                <a:path w="125" h="46">
                  <a:moveTo>
                    <a:pt x="0" y="29"/>
                  </a:moveTo>
                  <a:lnTo>
                    <a:pt x="4" y="0"/>
                  </a:lnTo>
                  <a:lnTo>
                    <a:pt x="125" y="16"/>
                  </a:lnTo>
                  <a:lnTo>
                    <a:pt x="121" y="46"/>
                  </a:lnTo>
                  <a:lnTo>
                    <a:pt x="0" y="29"/>
                  </a:lnTo>
                  <a:lnTo>
                    <a:pt x="0" y="29"/>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80" name="Freeform 65"/>
            <p:cNvSpPr>
              <a:spLocks/>
            </p:cNvSpPr>
            <p:nvPr/>
          </p:nvSpPr>
          <p:spPr bwMode="auto">
            <a:xfrm>
              <a:off x="4960937" y="4510087"/>
              <a:ext cx="209550" cy="128588"/>
            </a:xfrm>
            <a:custGeom>
              <a:avLst/>
              <a:gdLst>
                <a:gd name="T0" fmla="*/ 118 w 132"/>
                <a:gd name="T1" fmla="*/ 81 h 81"/>
                <a:gd name="T2" fmla="*/ 0 w 132"/>
                <a:gd name="T3" fmla="*/ 12 h 81"/>
                <a:gd name="T4" fmla="*/ 27 w 132"/>
                <a:gd name="T5" fmla="*/ 0 h 81"/>
                <a:gd name="T6" fmla="*/ 132 w 132"/>
                <a:gd name="T7" fmla="*/ 67 h 81"/>
                <a:gd name="T8" fmla="*/ 118 w 132"/>
                <a:gd name="T9" fmla="*/ 81 h 81"/>
                <a:gd name="T10" fmla="*/ 118 w 132"/>
                <a:gd name="T11" fmla="*/ 81 h 81"/>
                <a:gd name="T12" fmla="*/ 118 w 132"/>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132" h="81">
                  <a:moveTo>
                    <a:pt x="118" y="81"/>
                  </a:moveTo>
                  <a:lnTo>
                    <a:pt x="0" y="12"/>
                  </a:lnTo>
                  <a:lnTo>
                    <a:pt x="27" y="0"/>
                  </a:lnTo>
                  <a:lnTo>
                    <a:pt x="132" y="67"/>
                  </a:lnTo>
                  <a:lnTo>
                    <a:pt x="118" y="81"/>
                  </a:lnTo>
                  <a:lnTo>
                    <a:pt x="118" y="81"/>
                  </a:lnTo>
                  <a:lnTo>
                    <a:pt x="118" y="81"/>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81" name="Freeform 66"/>
            <p:cNvSpPr>
              <a:spLocks/>
            </p:cNvSpPr>
            <p:nvPr/>
          </p:nvSpPr>
          <p:spPr bwMode="auto">
            <a:xfrm>
              <a:off x="4975225" y="4378325"/>
              <a:ext cx="223838" cy="85725"/>
            </a:xfrm>
            <a:custGeom>
              <a:avLst/>
              <a:gdLst>
                <a:gd name="T0" fmla="*/ 131 w 141"/>
                <a:gd name="T1" fmla="*/ 0 h 54"/>
                <a:gd name="T2" fmla="*/ 0 w 141"/>
                <a:gd name="T3" fmla="*/ 36 h 54"/>
                <a:gd name="T4" fmla="*/ 22 w 141"/>
                <a:gd name="T5" fmla="*/ 54 h 54"/>
                <a:gd name="T6" fmla="*/ 141 w 141"/>
                <a:gd name="T7" fmla="*/ 18 h 54"/>
                <a:gd name="T8" fmla="*/ 131 w 141"/>
                <a:gd name="T9" fmla="*/ 0 h 54"/>
                <a:gd name="T10" fmla="*/ 131 w 141"/>
                <a:gd name="T11" fmla="*/ 0 h 54"/>
                <a:gd name="T12" fmla="*/ 131 w 141"/>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41" h="54">
                  <a:moveTo>
                    <a:pt x="131" y="0"/>
                  </a:moveTo>
                  <a:lnTo>
                    <a:pt x="0" y="36"/>
                  </a:lnTo>
                  <a:lnTo>
                    <a:pt x="22" y="54"/>
                  </a:lnTo>
                  <a:lnTo>
                    <a:pt x="141" y="18"/>
                  </a:lnTo>
                  <a:lnTo>
                    <a:pt x="131" y="0"/>
                  </a:lnTo>
                  <a:lnTo>
                    <a:pt x="131" y="0"/>
                  </a:lnTo>
                  <a:lnTo>
                    <a:pt x="131" y="0"/>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82" name="Freeform 67"/>
            <p:cNvSpPr>
              <a:spLocks noEditPoints="1"/>
            </p:cNvSpPr>
            <p:nvPr/>
          </p:nvSpPr>
          <p:spPr bwMode="auto">
            <a:xfrm>
              <a:off x="4718050" y="4300537"/>
              <a:ext cx="200025" cy="336550"/>
            </a:xfrm>
            <a:custGeom>
              <a:avLst/>
              <a:gdLst>
                <a:gd name="T0" fmla="*/ 0 w 126"/>
                <a:gd name="T1" fmla="*/ 199 h 212"/>
                <a:gd name="T2" fmla="*/ 100 w 126"/>
                <a:gd name="T3" fmla="*/ 212 h 212"/>
                <a:gd name="T4" fmla="*/ 126 w 126"/>
                <a:gd name="T5" fmla="*/ 14 h 212"/>
                <a:gd name="T6" fmla="*/ 52 w 126"/>
                <a:gd name="T7" fmla="*/ 4 h 212"/>
                <a:gd name="T8" fmla="*/ 27 w 126"/>
                <a:gd name="T9" fmla="*/ 0 h 212"/>
                <a:gd name="T10" fmla="*/ 0 w 126"/>
                <a:gd name="T11" fmla="*/ 199 h 212"/>
                <a:gd name="T12" fmla="*/ 0 w 126"/>
                <a:gd name="T13" fmla="*/ 199 h 212"/>
                <a:gd name="T14" fmla="*/ 0 w 126"/>
                <a:gd name="T15" fmla="*/ 199 h 212"/>
                <a:gd name="T16" fmla="*/ 111 w 126"/>
                <a:gd name="T17" fmla="*/ 25 h 212"/>
                <a:gd name="T18" fmla="*/ 110 w 126"/>
                <a:gd name="T19" fmla="*/ 37 h 212"/>
                <a:gd name="T20" fmla="*/ 34 w 126"/>
                <a:gd name="T21" fmla="*/ 27 h 212"/>
                <a:gd name="T22" fmla="*/ 37 w 126"/>
                <a:gd name="T23" fmla="*/ 14 h 212"/>
                <a:gd name="T24" fmla="*/ 111 w 126"/>
                <a:gd name="T25" fmla="*/ 25 h 212"/>
                <a:gd name="T26" fmla="*/ 111 w 126"/>
                <a:gd name="T27" fmla="*/ 25 h 212"/>
                <a:gd name="T28" fmla="*/ 111 w 126"/>
                <a:gd name="T29" fmla="*/ 25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212">
                  <a:moveTo>
                    <a:pt x="0" y="199"/>
                  </a:moveTo>
                  <a:lnTo>
                    <a:pt x="100" y="212"/>
                  </a:lnTo>
                  <a:lnTo>
                    <a:pt x="126" y="14"/>
                  </a:lnTo>
                  <a:lnTo>
                    <a:pt x="52" y="4"/>
                  </a:lnTo>
                  <a:lnTo>
                    <a:pt x="27" y="0"/>
                  </a:lnTo>
                  <a:lnTo>
                    <a:pt x="0" y="199"/>
                  </a:lnTo>
                  <a:lnTo>
                    <a:pt x="0" y="199"/>
                  </a:lnTo>
                  <a:lnTo>
                    <a:pt x="0" y="199"/>
                  </a:lnTo>
                  <a:close/>
                  <a:moveTo>
                    <a:pt x="111" y="25"/>
                  </a:moveTo>
                  <a:lnTo>
                    <a:pt x="110" y="37"/>
                  </a:lnTo>
                  <a:lnTo>
                    <a:pt x="34" y="27"/>
                  </a:lnTo>
                  <a:lnTo>
                    <a:pt x="37" y="14"/>
                  </a:lnTo>
                  <a:lnTo>
                    <a:pt x="111" y="25"/>
                  </a:lnTo>
                  <a:lnTo>
                    <a:pt x="111" y="25"/>
                  </a:lnTo>
                  <a:lnTo>
                    <a:pt x="111" y="25"/>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083" name="Freeform 68"/>
          <p:cNvSpPr>
            <a:spLocks noEditPoints="1"/>
          </p:cNvSpPr>
          <p:nvPr/>
        </p:nvSpPr>
        <p:spPr bwMode="auto">
          <a:xfrm>
            <a:off x="6818903" y="4316139"/>
            <a:ext cx="647700" cy="641350"/>
          </a:xfrm>
          <a:custGeom>
            <a:avLst/>
            <a:gdLst>
              <a:gd name="T0" fmla="*/ 299 w 318"/>
              <a:gd name="T1" fmla="*/ 170 h 315"/>
              <a:gd name="T2" fmla="*/ 298 w 318"/>
              <a:gd name="T3" fmla="*/ 148 h 315"/>
              <a:gd name="T4" fmla="*/ 190 w 318"/>
              <a:gd name="T5" fmla="*/ 28 h 315"/>
              <a:gd name="T6" fmla="*/ 190 w 318"/>
              <a:gd name="T7" fmla="*/ 7 h 315"/>
              <a:gd name="T8" fmla="*/ 5 w 318"/>
              <a:gd name="T9" fmla="*/ 149 h 315"/>
              <a:gd name="T10" fmla="*/ 19 w 318"/>
              <a:gd name="T11" fmla="*/ 145 h 315"/>
              <a:gd name="T12" fmla="*/ 20 w 318"/>
              <a:gd name="T13" fmla="*/ 167 h 315"/>
              <a:gd name="T14" fmla="*/ 114 w 318"/>
              <a:gd name="T15" fmla="*/ 290 h 315"/>
              <a:gd name="T16" fmla="*/ 135 w 318"/>
              <a:gd name="T17" fmla="*/ 296 h 315"/>
              <a:gd name="T18" fmla="*/ 128 w 318"/>
              <a:gd name="T19" fmla="*/ 308 h 315"/>
              <a:gd name="T20" fmla="*/ 312 w 318"/>
              <a:gd name="T21" fmla="*/ 166 h 315"/>
              <a:gd name="T22" fmla="*/ 37 w 318"/>
              <a:gd name="T23" fmla="*/ 146 h 315"/>
              <a:gd name="T24" fmla="*/ 36 w 318"/>
              <a:gd name="T25" fmla="*/ 125 h 315"/>
              <a:gd name="T26" fmla="*/ 50 w 318"/>
              <a:gd name="T27" fmla="*/ 143 h 315"/>
              <a:gd name="T28" fmla="*/ 71 w 318"/>
              <a:gd name="T29" fmla="*/ 127 h 315"/>
              <a:gd name="T30" fmla="*/ 57 w 318"/>
              <a:gd name="T31" fmla="*/ 109 h 315"/>
              <a:gd name="T32" fmla="*/ 78 w 318"/>
              <a:gd name="T33" fmla="*/ 115 h 315"/>
              <a:gd name="T34" fmla="*/ 71 w 318"/>
              <a:gd name="T35" fmla="*/ 127 h 315"/>
              <a:gd name="T36" fmla="*/ 81 w 318"/>
              <a:gd name="T37" fmla="*/ 98 h 315"/>
              <a:gd name="T38" fmla="*/ 96 w 318"/>
              <a:gd name="T39" fmla="*/ 86 h 315"/>
              <a:gd name="T40" fmla="*/ 97 w 318"/>
              <a:gd name="T41" fmla="*/ 108 h 315"/>
              <a:gd name="T42" fmla="*/ 113 w 318"/>
              <a:gd name="T43" fmla="*/ 88 h 315"/>
              <a:gd name="T44" fmla="*/ 113 w 318"/>
              <a:gd name="T45" fmla="*/ 66 h 315"/>
              <a:gd name="T46" fmla="*/ 127 w 318"/>
              <a:gd name="T47" fmla="*/ 84 h 315"/>
              <a:gd name="T48" fmla="*/ 148 w 318"/>
              <a:gd name="T49" fmla="*/ 69 h 315"/>
              <a:gd name="T50" fmla="*/ 134 w 318"/>
              <a:gd name="T51" fmla="*/ 50 h 315"/>
              <a:gd name="T52" fmla="*/ 154 w 318"/>
              <a:gd name="T53" fmla="*/ 56 h 315"/>
              <a:gd name="T54" fmla="*/ 148 w 318"/>
              <a:gd name="T55" fmla="*/ 69 h 315"/>
              <a:gd name="T56" fmla="*/ 158 w 318"/>
              <a:gd name="T57" fmla="*/ 39 h 315"/>
              <a:gd name="T58" fmla="*/ 173 w 318"/>
              <a:gd name="T59" fmla="*/ 27 h 315"/>
              <a:gd name="T60" fmla="*/ 174 w 318"/>
              <a:gd name="T61" fmla="*/ 49 h 315"/>
              <a:gd name="T62" fmla="*/ 114 w 318"/>
              <a:gd name="T63" fmla="*/ 269 h 315"/>
              <a:gd name="T64" fmla="*/ 107 w 318"/>
              <a:gd name="T65" fmla="*/ 112 h 315"/>
              <a:gd name="T66" fmla="*/ 189 w 318"/>
              <a:gd name="T67" fmla="*/ 219 h 315"/>
              <a:gd name="T68" fmla="*/ 202 w 318"/>
              <a:gd name="T69" fmla="*/ 200 h 315"/>
              <a:gd name="T70" fmla="*/ 195 w 318"/>
              <a:gd name="T71" fmla="*/ 45 h 315"/>
              <a:gd name="T72" fmla="*/ 277 w 318"/>
              <a:gd name="T73" fmla="*/ 152 h 315"/>
              <a:gd name="T74" fmla="*/ 154 w 318"/>
              <a:gd name="T75" fmla="*/ 288 h 315"/>
              <a:gd name="T76" fmla="*/ 140 w 318"/>
              <a:gd name="T77" fmla="*/ 270 h 315"/>
              <a:gd name="T78" fmla="*/ 160 w 318"/>
              <a:gd name="T79" fmla="*/ 276 h 315"/>
              <a:gd name="T80" fmla="*/ 154 w 318"/>
              <a:gd name="T81" fmla="*/ 288 h 315"/>
              <a:gd name="T82" fmla="*/ 163 w 318"/>
              <a:gd name="T83" fmla="*/ 259 h 315"/>
              <a:gd name="T84" fmla="*/ 179 w 318"/>
              <a:gd name="T85" fmla="*/ 247 h 315"/>
              <a:gd name="T86" fmla="*/ 180 w 318"/>
              <a:gd name="T87" fmla="*/ 268 h 315"/>
              <a:gd name="T88" fmla="*/ 196 w 318"/>
              <a:gd name="T89" fmla="*/ 248 h 315"/>
              <a:gd name="T90" fmla="*/ 196 w 318"/>
              <a:gd name="T91" fmla="*/ 227 h 315"/>
              <a:gd name="T92" fmla="*/ 210 w 318"/>
              <a:gd name="T93" fmla="*/ 245 h 315"/>
              <a:gd name="T94" fmla="*/ 231 w 318"/>
              <a:gd name="T95" fmla="*/ 229 h 315"/>
              <a:gd name="T96" fmla="*/ 217 w 318"/>
              <a:gd name="T97" fmla="*/ 211 h 315"/>
              <a:gd name="T98" fmla="*/ 237 w 318"/>
              <a:gd name="T99" fmla="*/ 217 h 315"/>
              <a:gd name="T100" fmla="*/ 231 w 318"/>
              <a:gd name="T101" fmla="*/ 229 h 315"/>
              <a:gd name="T102" fmla="*/ 240 w 318"/>
              <a:gd name="T103" fmla="*/ 200 h 315"/>
              <a:gd name="T104" fmla="*/ 256 w 318"/>
              <a:gd name="T105" fmla="*/ 188 h 315"/>
              <a:gd name="T106" fmla="*/ 256 w 318"/>
              <a:gd name="T107" fmla="*/ 210 h 315"/>
              <a:gd name="T108" fmla="*/ 273 w 318"/>
              <a:gd name="T109" fmla="*/ 189 h 315"/>
              <a:gd name="T110" fmla="*/ 273 w 318"/>
              <a:gd name="T111" fmla="*/ 167 h 315"/>
              <a:gd name="T112" fmla="*/ 287 w 318"/>
              <a:gd name="T113" fmla="*/ 186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8" h="315">
                <a:moveTo>
                  <a:pt x="312" y="166"/>
                </a:moveTo>
                <a:cubicBezTo>
                  <a:pt x="308" y="170"/>
                  <a:pt x="308" y="170"/>
                  <a:pt x="308" y="170"/>
                </a:cubicBezTo>
                <a:cubicBezTo>
                  <a:pt x="305" y="172"/>
                  <a:pt x="301" y="172"/>
                  <a:pt x="299" y="170"/>
                </a:cubicBezTo>
                <a:cubicBezTo>
                  <a:pt x="292" y="160"/>
                  <a:pt x="292" y="160"/>
                  <a:pt x="292" y="160"/>
                </a:cubicBezTo>
                <a:cubicBezTo>
                  <a:pt x="290" y="158"/>
                  <a:pt x="290" y="154"/>
                  <a:pt x="294" y="151"/>
                </a:cubicBezTo>
                <a:cubicBezTo>
                  <a:pt x="298" y="148"/>
                  <a:pt x="298" y="148"/>
                  <a:pt x="298" y="148"/>
                </a:cubicBezTo>
                <a:cubicBezTo>
                  <a:pt x="204" y="25"/>
                  <a:pt x="204" y="25"/>
                  <a:pt x="204" y="25"/>
                </a:cubicBezTo>
                <a:cubicBezTo>
                  <a:pt x="199" y="29"/>
                  <a:pt x="199" y="29"/>
                  <a:pt x="199" y="29"/>
                </a:cubicBezTo>
                <a:cubicBezTo>
                  <a:pt x="196" y="31"/>
                  <a:pt x="192" y="31"/>
                  <a:pt x="190" y="28"/>
                </a:cubicBezTo>
                <a:cubicBezTo>
                  <a:pt x="183" y="19"/>
                  <a:pt x="183" y="19"/>
                  <a:pt x="183" y="19"/>
                </a:cubicBezTo>
                <a:cubicBezTo>
                  <a:pt x="181" y="17"/>
                  <a:pt x="182" y="13"/>
                  <a:pt x="185" y="10"/>
                </a:cubicBezTo>
                <a:cubicBezTo>
                  <a:pt x="190" y="7"/>
                  <a:pt x="190" y="7"/>
                  <a:pt x="190" y="7"/>
                </a:cubicBezTo>
                <a:cubicBezTo>
                  <a:pt x="184" y="0"/>
                  <a:pt x="184" y="0"/>
                  <a:pt x="184" y="0"/>
                </a:cubicBezTo>
                <a:cubicBezTo>
                  <a:pt x="0" y="142"/>
                  <a:pt x="0" y="142"/>
                  <a:pt x="0" y="142"/>
                </a:cubicBezTo>
                <a:cubicBezTo>
                  <a:pt x="5" y="149"/>
                  <a:pt x="5" y="149"/>
                  <a:pt x="5" y="149"/>
                </a:cubicBezTo>
                <a:cubicBezTo>
                  <a:pt x="5" y="149"/>
                  <a:pt x="5" y="149"/>
                  <a:pt x="5" y="149"/>
                </a:cubicBezTo>
                <a:cubicBezTo>
                  <a:pt x="10" y="145"/>
                  <a:pt x="10" y="145"/>
                  <a:pt x="10" y="145"/>
                </a:cubicBezTo>
                <a:cubicBezTo>
                  <a:pt x="13" y="143"/>
                  <a:pt x="17" y="143"/>
                  <a:pt x="19" y="145"/>
                </a:cubicBezTo>
                <a:cubicBezTo>
                  <a:pt x="26" y="155"/>
                  <a:pt x="26" y="155"/>
                  <a:pt x="26" y="155"/>
                </a:cubicBezTo>
                <a:cubicBezTo>
                  <a:pt x="28" y="157"/>
                  <a:pt x="27" y="161"/>
                  <a:pt x="25" y="163"/>
                </a:cubicBezTo>
                <a:cubicBezTo>
                  <a:pt x="20" y="167"/>
                  <a:pt x="20" y="167"/>
                  <a:pt x="20" y="167"/>
                </a:cubicBezTo>
                <a:cubicBezTo>
                  <a:pt x="20" y="167"/>
                  <a:pt x="20" y="167"/>
                  <a:pt x="20" y="167"/>
                </a:cubicBezTo>
                <a:cubicBezTo>
                  <a:pt x="114" y="290"/>
                  <a:pt x="114" y="290"/>
                  <a:pt x="114" y="290"/>
                </a:cubicBezTo>
                <a:cubicBezTo>
                  <a:pt x="114" y="290"/>
                  <a:pt x="114" y="290"/>
                  <a:pt x="114" y="290"/>
                </a:cubicBezTo>
                <a:cubicBezTo>
                  <a:pt x="119" y="286"/>
                  <a:pt x="119" y="286"/>
                  <a:pt x="119" y="286"/>
                </a:cubicBezTo>
                <a:cubicBezTo>
                  <a:pt x="122" y="284"/>
                  <a:pt x="126" y="284"/>
                  <a:pt x="128" y="287"/>
                </a:cubicBezTo>
                <a:cubicBezTo>
                  <a:pt x="135" y="296"/>
                  <a:pt x="135" y="296"/>
                  <a:pt x="135" y="296"/>
                </a:cubicBezTo>
                <a:cubicBezTo>
                  <a:pt x="137" y="298"/>
                  <a:pt x="136" y="302"/>
                  <a:pt x="133" y="304"/>
                </a:cubicBezTo>
                <a:cubicBezTo>
                  <a:pt x="128" y="308"/>
                  <a:pt x="128" y="308"/>
                  <a:pt x="128" y="308"/>
                </a:cubicBezTo>
                <a:cubicBezTo>
                  <a:pt x="128" y="308"/>
                  <a:pt x="128" y="308"/>
                  <a:pt x="128" y="308"/>
                </a:cubicBezTo>
                <a:cubicBezTo>
                  <a:pt x="133" y="315"/>
                  <a:pt x="133" y="315"/>
                  <a:pt x="133" y="315"/>
                </a:cubicBezTo>
                <a:cubicBezTo>
                  <a:pt x="318" y="173"/>
                  <a:pt x="318" y="173"/>
                  <a:pt x="318" y="173"/>
                </a:cubicBezTo>
                <a:cubicBezTo>
                  <a:pt x="312" y="166"/>
                  <a:pt x="312" y="166"/>
                  <a:pt x="312" y="166"/>
                </a:cubicBezTo>
                <a:cubicBezTo>
                  <a:pt x="312" y="166"/>
                  <a:pt x="312" y="166"/>
                  <a:pt x="312" y="166"/>
                </a:cubicBezTo>
                <a:close/>
                <a:moveTo>
                  <a:pt x="45" y="147"/>
                </a:moveTo>
                <a:cubicBezTo>
                  <a:pt x="43" y="149"/>
                  <a:pt x="39" y="149"/>
                  <a:pt x="37" y="146"/>
                </a:cubicBezTo>
                <a:cubicBezTo>
                  <a:pt x="30" y="137"/>
                  <a:pt x="30" y="137"/>
                  <a:pt x="30" y="137"/>
                </a:cubicBezTo>
                <a:cubicBezTo>
                  <a:pt x="28" y="135"/>
                  <a:pt x="28" y="131"/>
                  <a:pt x="31" y="129"/>
                </a:cubicBezTo>
                <a:cubicBezTo>
                  <a:pt x="36" y="125"/>
                  <a:pt x="36" y="125"/>
                  <a:pt x="36" y="125"/>
                </a:cubicBezTo>
                <a:cubicBezTo>
                  <a:pt x="39" y="123"/>
                  <a:pt x="43" y="123"/>
                  <a:pt x="45" y="126"/>
                </a:cubicBezTo>
                <a:cubicBezTo>
                  <a:pt x="52" y="135"/>
                  <a:pt x="52" y="135"/>
                  <a:pt x="52" y="135"/>
                </a:cubicBezTo>
                <a:cubicBezTo>
                  <a:pt x="54" y="138"/>
                  <a:pt x="53" y="141"/>
                  <a:pt x="50" y="143"/>
                </a:cubicBezTo>
                <a:cubicBezTo>
                  <a:pt x="45" y="147"/>
                  <a:pt x="45" y="147"/>
                  <a:pt x="45" y="147"/>
                </a:cubicBezTo>
                <a:cubicBezTo>
                  <a:pt x="45" y="147"/>
                  <a:pt x="45" y="147"/>
                  <a:pt x="45" y="147"/>
                </a:cubicBezTo>
                <a:close/>
                <a:moveTo>
                  <a:pt x="71" y="127"/>
                </a:moveTo>
                <a:cubicBezTo>
                  <a:pt x="68" y="130"/>
                  <a:pt x="64" y="130"/>
                  <a:pt x="62" y="127"/>
                </a:cubicBezTo>
                <a:cubicBezTo>
                  <a:pt x="55" y="118"/>
                  <a:pt x="55" y="118"/>
                  <a:pt x="55" y="118"/>
                </a:cubicBezTo>
                <a:cubicBezTo>
                  <a:pt x="53" y="115"/>
                  <a:pt x="54" y="111"/>
                  <a:pt x="57" y="109"/>
                </a:cubicBezTo>
                <a:cubicBezTo>
                  <a:pt x="62" y="105"/>
                  <a:pt x="62" y="105"/>
                  <a:pt x="62" y="105"/>
                </a:cubicBezTo>
                <a:cubicBezTo>
                  <a:pt x="65" y="103"/>
                  <a:pt x="69" y="103"/>
                  <a:pt x="71" y="106"/>
                </a:cubicBezTo>
                <a:cubicBezTo>
                  <a:pt x="78" y="115"/>
                  <a:pt x="78" y="115"/>
                  <a:pt x="78" y="115"/>
                </a:cubicBezTo>
                <a:cubicBezTo>
                  <a:pt x="80" y="118"/>
                  <a:pt x="79" y="121"/>
                  <a:pt x="76" y="124"/>
                </a:cubicBezTo>
                <a:cubicBezTo>
                  <a:pt x="71" y="127"/>
                  <a:pt x="71" y="127"/>
                  <a:pt x="71" y="127"/>
                </a:cubicBezTo>
                <a:cubicBezTo>
                  <a:pt x="71" y="127"/>
                  <a:pt x="71" y="127"/>
                  <a:pt x="71" y="127"/>
                </a:cubicBezTo>
                <a:close/>
                <a:moveTo>
                  <a:pt x="97" y="108"/>
                </a:moveTo>
                <a:cubicBezTo>
                  <a:pt x="94" y="110"/>
                  <a:pt x="90" y="110"/>
                  <a:pt x="88" y="107"/>
                </a:cubicBezTo>
                <a:cubicBezTo>
                  <a:pt x="81" y="98"/>
                  <a:pt x="81" y="98"/>
                  <a:pt x="81" y="98"/>
                </a:cubicBezTo>
                <a:cubicBezTo>
                  <a:pt x="79" y="96"/>
                  <a:pt x="80" y="92"/>
                  <a:pt x="82" y="89"/>
                </a:cubicBezTo>
                <a:cubicBezTo>
                  <a:pt x="87" y="86"/>
                  <a:pt x="87" y="86"/>
                  <a:pt x="87" y="86"/>
                </a:cubicBezTo>
                <a:cubicBezTo>
                  <a:pt x="90" y="83"/>
                  <a:pt x="94" y="84"/>
                  <a:pt x="96" y="86"/>
                </a:cubicBezTo>
                <a:cubicBezTo>
                  <a:pt x="103" y="95"/>
                  <a:pt x="103" y="95"/>
                  <a:pt x="103" y="95"/>
                </a:cubicBezTo>
                <a:cubicBezTo>
                  <a:pt x="105" y="98"/>
                  <a:pt x="104" y="102"/>
                  <a:pt x="102" y="104"/>
                </a:cubicBezTo>
                <a:cubicBezTo>
                  <a:pt x="97" y="108"/>
                  <a:pt x="97" y="108"/>
                  <a:pt x="97" y="108"/>
                </a:cubicBezTo>
                <a:cubicBezTo>
                  <a:pt x="97" y="108"/>
                  <a:pt x="97" y="108"/>
                  <a:pt x="97" y="108"/>
                </a:cubicBezTo>
                <a:close/>
                <a:moveTo>
                  <a:pt x="122" y="88"/>
                </a:moveTo>
                <a:cubicBezTo>
                  <a:pt x="120" y="90"/>
                  <a:pt x="115" y="90"/>
                  <a:pt x="113" y="88"/>
                </a:cubicBezTo>
                <a:cubicBezTo>
                  <a:pt x="106" y="78"/>
                  <a:pt x="106" y="78"/>
                  <a:pt x="106" y="78"/>
                </a:cubicBezTo>
                <a:cubicBezTo>
                  <a:pt x="104" y="76"/>
                  <a:pt x="105" y="72"/>
                  <a:pt x="108" y="70"/>
                </a:cubicBezTo>
                <a:cubicBezTo>
                  <a:pt x="113" y="66"/>
                  <a:pt x="113" y="66"/>
                  <a:pt x="113" y="66"/>
                </a:cubicBezTo>
                <a:cubicBezTo>
                  <a:pt x="116" y="64"/>
                  <a:pt x="120" y="64"/>
                  <a:pt x="122" y="66"/>
                </a:cubicBezTo>
                <a:cubicBezTo>
                  <a:pt x="129" y="76"/>
                  <a:pt x="129" y="76"/>
                  <a:pt x="129" y="76"/>
                </a:cubicBezTo>
                <a:cubicBezTo>
                  <a:pt x="131" y="78"/>
                  <a:pt x="130" y="82"/>
                  <a:pt x="127" y="84"/>
                </a:cubicBezTo>
                <a:cubicBezTo>
                  <a:pt x="122" y="88"/>
                  <a:pt x="122" y="88"/>
                  <a:pt x="122" y="88"/>
                </a:cubicBezTo>
                <a:cubicBezTo>
                  <a:pt x="122" y="88"/>
                  <a:pt x="122" y="88"/>
                  <a:pt x="122" y="88"/>
                </a:cubicBezTo>
                <a:close/>
                <a:moveTo>
                  <a:pt x="148" y="69"/>
                </a:moveTo>
                <a:cubicBezTo>
                  <a:pt x="145" y="71"/>
                  <a:pt x="141" y="71"/>
                  <a:pt x="139" y="68"/>
                </a:cubicBezTo>
                <a:cubicBezTo>
                  <a:pt x="132" y="59"/>
                  <a:pt x="132" y="59"/>
                  <a:pt x="132" y="59"/>
                </a:cubicBezTo>
                <a:cubicBezTo>
                  <a:pt x="130" y="56"/>
                  <a:pt x="131" y="52"/>
                  <a:pt x="134" y="50"/>
                </a:cubicBezTo>
                <a:cubicBezTo>
                  <a:pt x="139" y="46"/>
                  <a:pt x="139" y="46"/>
                  <a:pt x="139" y="46"/>
                </a:cubicBezTo>
                <a:cubicBezTo>
                  <a:pt x="141" y="44"/>
                  <a:pt x="145" y="45"/>
                  <a:pt x="147" y="47"/>
                </a:cubicBezTo>
                <a:cubicBezTo>
                  <a:pt x="154" y="56"/>
                  <a:pt x="154" y="56"/>
                  <a:pt x="154" y="56"/>
                </a:cubicBezTo>
                <a:cubicBezTo>
                  <a:pt x="156" y="59"/>
                  <a:pt x="156" y="62"/>
                  <a:pt x="153" y="65"/>
                </a:cubicBezTo>
                <a:cubicBezTo>
                  <a:pt x="148" y="69"/>
                  <a:pt x="148" y="69"/>
                  <a:pt x="148" y="69"/>
                </a:cubicBezTo>
                <a:cubicBezTo>
                  <a:pt x="148" y="69"/>
                  <a:pt x="148" y="69"/>
                  <a:pt x="148" y="69"/>
                </a:cubicBezTo>
                <a:close/>
                <a:moveTo>
                  <a:pt x="174" y="49"/>
                </a:moveTo>
                <a:cubicBezTo>
                  <a:pt x="171" y="51"/>
                  <a:pt x="167" y="51"/>
                  <a:pt x="165" y="48"/>
                </a:cubicBezTo>
                <a:cubicBezTo>
                  <a:pt x="158" y="39"/>
                  <a:pt x="158" y="39"/>
                  <a:pt x="158" y="39"/>
                </a:cubicBezTo>
                <a:cubicBezTo>
                  <a:pt x="156" y="36"/>
                  <a:pt x="157" y="32"/>
                  <a:pt x="159" y="30"/>
                </a:cubicBezTo>
                <a:cubicBezTo>
                  <a:pt x="164" y="26"/>
                  <a:pt x="164" y="26"/>
                  <a:pt x="164" y="26"/>
                </a:cubicBezTo>
                <a:cubicBezTo>
                  <a:pt x="167" y="24"/>
                  <a:pt x="171" y="25"/>
                  <a:pt x="173" y="27"/>
                </a:cubicBezTo>
                <a:cubicBezTo>
                  <a:pt x="180" y="36"/>
                  <a:pt x="180" y="36"/>
                  <a:pt x="180" y="36"/>
                </a:cubicBezTo>
                <a:cubicBezTo>
                  <a:pt x="182" y="39"/>
                  <a:pt x="181" y="43"/>
                  <a:pt x="179" y="45"/>
                </a:cubicBezTo>
                <a:cubicBezTo>
                  <a:pt x="174" y="49"/>
                  <a:pt x="174" y="49"/>
                  <a:pt x="174" y="49"/>
                </a:cubicBezTo>
                <a:cubicBezTo>
                  <a:pt x="174" y="49"/>
                  <a:pt x="174" y="49"/>
                  <a:pt x="174" y="49"/>
                </a:cubicBezTo>
                <a:close/>
                <a:moveTo>
                  <a:pt x="125" y="268"/>
                </a:moveTo>
                <a:cubicBezTo>
                  <a:pt x="122" y="271"/>
                  <a:pt x="117" y="272"/>
                  <a:pt x="114" y="269"/>
                </a:cubicBezTo>
                <a:cubicBezTo>
                  <a:pt x="41" y="174"/>
                  <a:pt x="41" y="174"/>
                  <a:pt x="41" y="174"/>
                </a:cubicBezTo>
                <a:cubicBezTo>
                  <a:pt x="38" y="170"/>
                  <a:pt x="39" y="164"/>
                  <a:pt x="43" y="161"/>
                </a:cubicBezTo>
                <a:cubicBezTo>
                  <a:pt x="107" y="112"/>
                  <a:pt x="107" y="112"/>
                  <a:pt x="107" y="112"/>
                </a:cubicBezTo>
                <a:cubicBezTo>
                  <a:pt x="110" y="110"/>
                  <a:pt x="114" y="112"/>
                  <a:pt x="116" y="115"/>
                </a:cubicBezTo>
                <a:cubicBezTo>
                  <a:pt x="190" y="211"/>
                  <a:pt x="190" y="211"/>
                  <a:pt x="190" y="211"/>
                </a:cubicBezTo>
                <a:cubicBezTo>
                  <a:pt x="192" y="214"/>
                  <a:pt x="192" y="217"/>
                  <a:pt x="189" y="219"/>
                </a:cubicBezTo>
                <a:cubicBezTo>
                  <a:pt x="125" y="268"/>
                  <a:pt x="125" y="268"/>
                  <a:pt x="125" y="268"/>
                </a:cubicBezTo>
                <a:close/>
                <a:moveTo>
                  <a:pt x="213" y="201"/>
                </a:moveTo>
                <a:cubicBezTo>
                  <a:pt x="210" y="204"/>
                  <a:pt x="205" y="204"/>
                  <a:pt x="202" y="200"/>
                </a:cubicBezTo>
                <a:cubicBezTo>
                  <a:pt x="128" y="105"/>
                  <a:pt x="128" y="105"/>
                  <a:pt x="128" y="105"/>
                </a:cubicBezTo>
                <a:cubicBezTo>
                  <a:pt x="126" y="101"/>
                  <a:pt x="127" y="97"/>
                  <a:pt x="131" y="94"/>
                </a:cubicBezTo>
                <a:cubicBezTo>
                  <a:pt x="195" y="45"/>
                  <a:pt x="195" y="45"/>
                  <a:pt x="195" y="45"/>
                </a:cubicBezTo>
                <a:cubicBezTo>
                  <a:pt x="198" y="42"/>
                  <a:pt x="202" y="43"/>
                  <a:pt x="204" y="46"/>
                </a:cubicBezTo>
                <a:cubicBezTo>
                  <a:pt x="277" y="142"/>
                  <a:pt x="277" y="142"/>
                  <a:pt x="277" y="142"/>
                </a:cubicBezTo>
                <a:cubicBezTo>
                  <a:pt x="280" y="146"/>
                  <a:pt x="280" y="149"/>
                  <a:pt x="277" y="152"/>
                </a:cubicBezTo>
                <a:cubicBezTo>
                  <a:pt x="213" y="201"/>
                  <a:pt x="213" y="201"/>
                  <a:pt x="213" y="201"/>
                </a:cubicBezTo>
                <a:cubicBezTo>
                  <a:pt x="213" y="201"/>
                  <a:pt x="213" y="201"/>
                  <a:pt x="213" y="201"/>
                </a:cubicBezTo>
                <a:close/>
                <a:moveTo>
                  <a:pt x="154" y="288"/>
                </a:moveTo>
                <a:cubicBezTo>
                  <a:pt x="151" y="290"/>
                  <a:pt x="147" y="290"/>
                  <a:pt x="145" y="288"/>
                </a:cubicBezTo>
                <a:cubicBezTo>
                  <a:pt x="138" y="278"/>
                  <a:pt x="138" y="278"/>
                  <a:pt x="138" y="278"/>
                </a:cubicBezTo>
                <a:cubicBezTo>
                  <a:pt x="136" y="276"/>
                  <a:pt x="137" y="272"/>
                  <a:pt x="140" y="270"/>
                </a:cubicBezTo>
                <a:cubicBezTo>
                  <a:pt x="145" y="266"/>
                  <a:pt x="145" y="266"/>
                  <a:pt x="145" y="266"/>
                </a:cubicBezTo>
                <a:cubicBezTo>
                  <a:pt x="147" y="264"/>
                  <a:pt x="152" y="264"/>
                  <a:pt x="153" y="267"/>
                </a:cubicBezTo>
                <a:cubicBezTo>
                  <a:pt x="160" y="276"/>
                  <a:pt x="160" y="276"/>
                  <a:pt x="160" y="276"/>
                </a:cubicBezTo>
                <a:cubicBezTo>
                  <a:pt x="163" y="279"/>
                  <a:pt x="162" y="282"/>
                  <a:pt x="159" y="284"/>
                </a:cubicBezTo>
                <a:cubicBezTo>
                  <a:pt x="154" y="288"/>
                  <a:pt x="154" y="288"/>
                  <a:pt x="154" y="288"/>
                </a:cubicBezTo>
                <a:cubicBezTo>
                  <a:pt x="154" y="288"/>
                  <a:pt x="154" y="288"/>
                  <a:pt x="154" y="288"/>
                </a:cubicBezTo>
                <a:close/>
                <a:moveTo>
                  <a:pt x="180" y="268"/>
                </a:moveTo>
                <a:cubicBezTo>
                  <a:pt x="176" y="271"/>
                  <a:pt x="173" y="271"/>
                  <a:pt x="171" y="268"/>
                </a:cubicBezTo>
                <a:cubicBezTo>
                  <a:pt x="163" y="259"/>
                  <a:pt x="163" y="259"/>
                  <a:pt x="163" y="259"/>
                </a:cubicBezTo>
                <a:cubicBezTo>
                  <a:pt x="162" y="257"/>
                  <a:pt x="162" y="252"/>
                  <a:pt x="165" y="250"/>
                </a:cubicBezTo>
                <a:cubicBezTo>
                  <a:pt x="170" y="246"/>
                  <a:pt x="170" y="246"/>
                  <a:pt x="170" y="246"/>
                </a:cubicBezTo>
                <a:cubicBezTo>
                  <a:pt x="173" y="244"/>
                  <a:pt x="177" y="245"/>
                  <a:pt x="179" y="247"/>
                </a:cubicBezTo>
                <a:cubicBezTo>
                  <a:pt x="186" y="256"/>
                  <a:pt x="186" y="256"/>
                  <a:pt x="186" y="256"/>
                </a:cubicBezTo>
                <a:cubicBezTo>
                  <a:pt x="188" y="259"/>
                  <a:pt x="187" y="262"/>
                  <a:pt x="184" y="265"/>
                </a:cubicBezTo>
                <a:cubicBezTo>
                  <a:pt x="180" y="268"/>
                  <a:pt x="180" y="268"/>
                  <a:pt x="180" y="268"/>
                </a:cubicBezTo>
                <a:cubicBezTo>
                  <a:pt x="180" y="268"/>
                  <a:pt x="180" y="268"/>
                  <a:pt x="180" y="268"/>
                </a:cubicBezTo>
                <a:close/>
                <a:moveTo>
                  <a:pt x="205" y="249"/>
                </a:moveTo>
                <a:cubicBezTo>
                  <a:pt x="202" y="251"/>
                  <a:pt x="199" y="251"/>
                  <a:pt x="196" y="248"/>
                </a:cubicBezTo>
                <a:cubicBezTo>
                  <a:pt x="189" y="239"/>
                  <a:pt x="189" y="239"/>
                  <a:pt x="189" y="239"/>
                </a:cubicBezTo>
                <a:cubicBezTo>
                  <a:pt x="188" y="237"/>
                  <a:pt x="188" y="233"/>
                  <a:pt x="191" y="231"/>
                </a:cubicBezTo>
                <a:cubicBezTo>
                  <a:pt x="196" y="227"/>
                  <a:pt x="196" y="227"/>
                  <a:pt x="196" y="227"/>
                </a:cubicBezTo>
                <a:cubicBezTo>
                  <a:pt x="199" y="224"/>
                  <a:pt x="203" y="225"/>
                  <a:pt x="205" y="227"/>
                </a:cubicBezTo>
                <a:cubicBezTo>
                  <a:pt x="212" y="237"/>
                  <a:pt x="212" y="237"/>
                  <a:pt x="212" y="237"/>
                </a:cubicBezTo>
                <a:cubicBezTo>
                  <a:pt x="214" y="239"/>
                  <a:pt x="213" y="243"/>
                  <a:pt x="210" y="245"/>
                </a:cubicBezTo>
                <a:cubicBezTo>
                  <a:pt x="205" y="249"/>
                  <a:pt x="205" y="249"/>
                  <a:pt x="205" y="249"/>
                </a:cubicBezTo>
                <a:cubicBezTo>
                  <a:pt x="205" y="249"/>
                  <a:pt x="205" y="249"/>
                  <a:pt x="205" y="249"/>
                </a:cubicBezTo>
                <a:close/>
                <a:moveTo>
                  <a:pt x="231" y="229"/>
                </a:moveTo>
                <a:cubicBezTo>
                  <a:pt x="228" y="231"/>
                  <a:pt x="224" y="232"/>
                  <a:pt x="222" y="229"/>
                </a:cubicBezTo>
                <a:cubicBezTo>
                  <a:pt x="215" y="220"/>
                  <a:pt x="215" y="220"/>
                  <a:pt x="215" y="220"/>
                </a:cubicBezTo>
                <a:cubicBezTo>
                  <a:pt x="213" y="217"/>
                  <a:pt x="214" y="213"/>
                  <a:pt x="217" y="211"/>
                </a:cubicBezTo>
                <a:cubicBezTo>
                  <a:pt x="222" y="207"/>
                  <a:pt x="222" y="207"/>
                  <a:pt x="222" y="207"/>
                </a:cubicBezTo>
                <a:cubicBezTo>
                  <a:pt x="224" y="205"/>
                  <a:pt x="229" y="205"/>
                  <a:pt x="230" y="207"/>
                </a:cubicBezTo>
                <a:cubicBezTo>
                  <a:pt x="237" y="217"/>
                  <a:pt x="237" y="217"/>
                  <a:pt x="237" y="217"/>
                </a:cubicBezTo>
                <a:cubicBezTo>
                  <a:pt x="240" y="219"/>
                  <a:pt x="239" y="223"/>
                  <a:pt x="236" y="225"/>
                </a:cubicBezTo>
                <a:cubicBezTo>
                  <a:pt x="231" y="229"/>
                  <a:pt x="231" y="229"/>
                  <a:pt x="231" y="229"/>
                </a:cubicBezTo>
                <a:cubicBezTo>
                  <a:pt x="231" y="229"/>
                  <a:pt x="231" y="229"/>
                  <a:pt x="231" y="229"/>
                </a:cubicBezTo>
                <a:close/>
                <a:moveTo>
                  <a:pt x="256" y="210"/>
                </a:moveTo>
                <a:cubicBezTo>
                  <a:pt x="253" y="212"/>
                  <a:pt x="250" y="212"/>
                  <a:pt x="248" y="209"/>
                </a:cubicBezTo>
                <a:cubicBezTo>
                  <a:pt x="240" y="200"/>
                  <a:pt x="240" y="200"/>
                  <a:pt x="240" y="200"/>
                </a:cubicBezTo>
                <a:cubicBezTo>
                  <a:pt x="239" y="197"/>
                  <a:pt x="239" y="193"/>
                  <a:pt x="242" y="191"/>
                </a:cubicBezTo>
                <a:cubicBezTo>
                  <a:pt x="247" y="187"/>
                  <a:pt x="247" y="187"/>
                  <a:pt x="247" y="187"/>
                </a:cubicBezTo>
                <a:cubicBezTo>
                  <a:pt x="250" y="185"/>
                  <a:pt x="254" y="186"/>
                  <a:pt x="256" y="188"/>
                </a:cubicBezTo>
                <a:cubicBezTo>
                  <a:pt x="263" y="197"/>
                  <a:pt x="263" y="197"/>
                  <a:pt x="263" y="197"/>
                </a:cubicBezTo>
                <a:cubicBezTo>
                  <a:pt x="265" y="200"/>
                  <a:pt x="264" y="204"/>
                  <a:pt x="261" y="206"/>
                </a:cubicBezTo>
                <a:cubicBezTo>
                  <a:pt x="256" y="210"/>
                  <a:pt x="256" y="210"/>
                  <a:pt x="256" y="210"/>
                </a:cubicBezTo>
                <a:cubicBezTo>
                  <a:pt x="256" y="210"/>
                  <a:pt x="256" y="210"/>
                  <a:pt x="256" y="210"/>
                </a:cubicBezTo>
                <a:close/>
                <a:moveTo>
                  <a:pt x="282" y="190"/>
                </a:moveTo>
                <a:cubicBezTo>
                  <a:pt x="279" y="192"/>
                  <a:pt x="276" y="192"/>
                  <a:pt x="273" y="189"/>
                </a:cubicBezTo>
                <a:cubicBezTo>
                  <a:pt x="266" y="180"/>
                  <a:pt x="266" y="180"/>
                  <a:pt x="266" y="180"/>
                </a:cubicBezTo>
                <a:cubicBezTo>
                  <a:pt x="265" y="178"/>
                  <a:pt x="265" y="173"/>
                  <a:pt x="268" y="171"/>
                </a:cubicBezTo>
                <a:cubicBezTo>
                  <a:pt x="273" y="167"/>
                  <a:pt x="273" y="167"/>
                  <a:pt x="273" y="167"/>
                </a:cubicBezTo>
                <a:cubicBezTo>
                  <a:pt x="276" y="165"/>
                  <a:pt x="280" y="166"/>
                  <a:pt x="282" y="168"/>
                </a:cubicBezTo>
                <a:cubicBezTo>
                  <a:pt x="289" y="177"/>
                  <a:pt x="289" y="177"/>
                  <a:pt x="289" y="177"/>
                </a:cubicBezTo>
                <a:cubicBezTo>
                  <a:pt x="291" y="180"/>
                  <a:pt x="290" y="184"/>
                  <a:pt x="287" y="186"/>
                </a:cubicBezTo>
                <a:cubicBezTo>
                  <a:pt x="282" y="190"/>
                  <a:pt x="282" y="190"/>
                  <a:pt x="282" y="190"/>
                </a:cubicBezTo>
                <a:cubicBezTo>
                  <a:pt x="282" y="190"/>
                  <a:pt x="282" y="190"/>
                  <a:pt x="282" y="190"/>
                </a:cubicBezTo>
                <a:close/>
              </a:path>
            </a:pathLst>
          </a:custGeom>
          <a:solidFill>
            <a:srgbClr val="C6B6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84" name="Freeform 69"/>
          <p:cNvSpPr>
            <a:spLocks/>
          </p:cNvSpPr>
          <p:nvPr/>
        </p:nvSpPr>
        <p:spPr bwMode="auto">
          <a:xfrm>
            <a:off x="6562812" y="5281216"/>
            <a:ext cx="528638" cy="527050"/>
          </a:xfrm>
          <a:custGeom>
            <a:avLst/>
            <a:gdLst>
              <a:gd name="T0" fmla="*/ 0 w 333"/>
              <a:gd name="T1" fmla="*/ 236 h 332"/>
              <a:gd name="T2" fmla="*/ 71 w 333"/>
              <a:gd name="T3" fmla="*/ 142 h 332"/>
              <a:gd name="T4" fmla="*/ 34 w 333"/>
              <a:gd name="T5" fmla="*/ 31 h 332"/>
              <a:gd name="T6" fmla="*/ 144 w 333"/>
              <a:gd name="T7" fmla="*/ 69 h 332"/>
              <a:gd name="T8" fmla="*/ 239 w 333"/>
              <a:gd name="T9" fmla="*/ 0 h 332"/>
              <a:gd name="T10" fmla="*/ 237 w 333"/>
              <a:gd name="T11" fmla="*/ 118 h 332"/>
              <a:gd name="T12" fmla="*/ 333 w 333"/>
              <a:gd name="T13" fmla="*/ 186 h 332"/>
              <a:gd name="T14" fmla="*/ 220 w 333"/>
              <a:gd name="T15" fmla="*/ 220 h 332"/>
              <a:gd name="T16" fmla="*/ 184 w 333"/>
              <a:gd name="T17" fmla="*/ 332 h 332"/>
              <a:gd name="T18" fmla="*/ 118 w 333"/>
              <a:gd name="T19" fmla="*/ 236 h 332"/>
              <a:gd name="T20" fmla="*/ 0 w 333"/>
              <a:gd name="T21" fmla="*/ 236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3" h="332">
                <a:moveTo>
                  <a:pt x="0" y="236"/>
                </a:moveTo>
                <a:lnTo>
                  <a:pt x="71" y="142"/>
                </a:lnTo>
                <a:lnTo>
                  <a:pt x="34" y="31"/>
                </a:lnTo>
                <a:lnTo>
                  <a:pt x="144" y="69"/>
                </a:lnTo>
                <a:lnTo>
                  <a:pt x="239" y="0"/>
                </a:lnTo>
                <a:lnTo>
                  <a:pt x="237" y="118"/>
                </a:lnTo>
                <a:lnTo>
                  <a:pt x="333" y="186"/>
                </a:lnTo>
                <a:lnTo>
                  <a:pt x="220" y="220"/>
                </a:lnTo>
                <a:lnTo>
                  <a:pt x="184" y="332"/>
                </a:lnTo>
                <a:lnTo>
                  <a:pt x="118" y="236"/>
                </a:lnTo>
                <a:lnTo>
                  <a:pt x="0" y="236"/>
                </a:ln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2085" name="Group 2084"/>
          <p:cNvGrpSpPr/>
          <p:nvPr/>
        </p:nvGrpSpPr>
        <p:grpSpPr>
          <a:xfrm>
            <a:off x="6885735" y="3789039"/>
            <a:ext cx="2382629" cy="3166467"/>
            <a:chOff x="5683250" y="1751012"/>
            <a:chExt cx="3916363" cy="5348288"/>
          </a:xfrm>
        </p:grpSpPr>
        <p:sp>
          <p:nvSpPr>
            <p:cNvPr id="9" name="Freeform 11"/>
            <p:cNvSpPr>
              <a:spLocks/>
            </p:cNvSpPr>
            <p:nvPr/>
          </p:nvSpPr>
          <p:spPr bwMode="auto">
            <a:xfrm>
              <a:off x="5683250" y="4716462"/>
              <a:ext cx="3916363" cy="2382838"/>
            </a:xfrm>
            <a:custGeom>
              <a:avLst/>
              <a:gdLst>
                <a:gd name="T0" fmla="*/ 1380 w 1926"/>
                <a:gd name="T1" fmla="*/ 190 h 1172"/>
                <a:gd name="T2" fmla="*/ 1854 w 1926"/>
                <a:gd name="T3" fmla="*/ 695 h 1172"/>
                <a:gd name="T4" fmla="*/ 1854 w 1926"/>
                <a:gd name="T5" fmla="*/ 1172 h 1172"/>
                <a:gd name="T6" fmla="*/ 166 w 1926"/>
                <a:gd name="T7" fmla="*/ 1172 h 1172"/>
                <a:gd name="T8" fmla="*/ 67 w 1926"/>
                <a:gd name="T9" fmla="*/ 386 h 1172"/>
                <a:gd name="T10" fmla="*/ 540 w 1926"/>
                <a:gd name="T11" fmla="*/ 40 h 1172"/>
                <a:gd name="T12" fmla="*/ 1070 w 1926"/>
                <a:gd name="T13" fmla="*/ 30 h 1172"/>
                <a:gd name="T14" fmla="*/ 1380 w 1926"/>
                <a:gd name="T15" fmla="*/ 190 h 11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6" h="1172">
                  <a:moveTo>
                    <a:pt x="1380" y="190"/>
                  </a:moveTo>
                  <a:cubicBezTo>
                    <a:pt x="1380" y="190"/>
                    <a:pt x="1622" y="87"/>
                    <a:pt x="1854" y="695"/>
                  </a:cubicBezTo>
                  <a:cubicBezTo>
                    <a:pt x="1854" y="695"/>
                    <a:pt x="1926" y="888"/>
                    <a:pt x="1854" y="1172"/>
                  </a:cubicBezTo>
                  <a:cubicBezTo>
                    <a:pt x="166" y="1172"/>
                    <a:pt x="166" y="1172"/>
                    <a:pt x="166" y="1172"/>
                  </a:cubicBezTo>
                  <a:cubicBezTo>
                    <a:pt x="166" y="1172"/>
                    <a:pt x="0" y="692"/>
                    <a:pt x="67" y="386"/>
                  </a:cubicBezTo>
                  <a:cubicBezTo>
                    <a:pt x="134" y="80"/>
                    <a:pt x="402" y="0"/>
                    <a:pt x="540" y="40"/>
                  </a:cubicBezTo>
                  <a:cubicBezTo>
                    <a:pt x="678" y="80"/>
                    <a:pt x="1070" y="30"/>
                    <a:pt x="1070" y="30"/>
                  </a:cubicBezTo>
                  <a:lnTo>
                    <a:pt x="1380" y="19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12"/>
            <p:cNvSpPr>
              <a:spLocks/>
            </p:cNvSpPr>
            <p:nvPr/>
          </p:nvSpPr>
          <p:spPr bwMode="auto">
            <a:xfrm>
              <a:off x="5988050" y="5468937"/>
              <a:ext cx="2876550" cy="1298575"/>
            </a:xfrm>
            <a:custGeom>
              <a:avLst/>
              <a:gdLst>
                <a:gd name="T0" fmla="*/ 942 w 1414"/>
                <a:gd name="T1" fmla="*/ 465 h 639"/>
                <a:gd name="T2" fmla="*/ 736 w 1414"/>
                <a:gd name="T3" fmla="*/ 639 h 639"/>
                <a:gd name="T4" fmla="*/ 448 w 1414"/>
                <a:gd name="T5" fmla="*/ 602 h 639"/>
                <a:gd name="T6" fmla="*/ 350 w 1414"/>
                <a:gd name="T7" fmla="*/ 490 h 639"/>
                <a:gd name="T8" fmla="*/ 209 w 1414"/>
                <a:gd name="T9" fmla="*/ 326 h 639"/>
                <a:gd name="T10" fmla="*/ 162 w 1414"/>
                <a:gd name="T11" fmla="*/ 318 h 639"/>
                <a:gd name="T12" fmla="*/ 98 w 1414"/>
                <a:gd name="T13" fmla="*/ 325 h 639"/>
                <a:gd name="T14" fmla="*/ 78 w 1414"/>
                <a:gd name="T15" fmla="*/ 229 h 639"/>
                <a:gd name="T16" fmla="*/ 0 w 1414"/>
                <a:gd name="T17" fmla="*/ 154 h 639"/>
                <a:gd name="T18" fmla="*/ 30 w 1414"/>
                <a:gd name="T19" fmla="*/ 84 h 639"/>
                <a:gd name="T20" fmla="*/ 248 w 1414"/>
                <a:gd name="T21" fmla="*/ 136 h 639"/>
                <a:gd name="T22" fmla="*/ 270 w 1414"/>
                <a:gd name="T23" fmla="*/ 162 h 639"/>
                <a:gd name="T24" fmla="*/ 338 w 1414"/>
                <a:gd name="T25" fmla="*/ 180 h 639"/>
                <a:gd name="T26" fmla="*/ 728 w 1414"/>
                <a:gd name="T27" fmla="*/ 100 h 639"/>
                <a:gd name="T28" fmla="*/ 1034 w 1414"/>
                <a:gd name="T29" fmla="*/ 0 h 639"/>
                <a:gd name="T30" fmla="*/ 1306 w 1414"/>
                <a:gd name="T31" fmla="*/ 66 h 639"/>
                <a:gd name="T32" fmla="*/ 1386 w 1414"/>
                <a:gd name="T33" fmla="*/ 136 h 639"/>
                <a:gd name="T34" fmla="*/ 1414 w 1414"/>
                <a:gd name="T35" fmla="*/ 311 h 639"/>
                <a:gd name="T36" fmla="*/ 1278 w 1414"/>
                <a:gd name="T37" fmla="*/ 454 h 639"/>
                <a:gd name="T38" fmla="*/ 1034 w 1414"/>
                <a:gd name="T39" fmla="*/ 568 h 639"/>
                <a:gd name="T40" fmla="*/ 942 w 1414"/>
                <a:gd name="T41" fmla="*/ 465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4" h="639">
                  <a:moveTo>
                    <a:pt x="942" y="465"/>
                  </a:moveTo>
                  <a:cubicBezTo>
                    <a:pt x="736" y="639"/>
                    <a:pt x="736" y="639"/>
                    <a:pt x="736" y="639"/>
                  </a:cubicBezTo>
                  <a:cubicBezTo>
                    <a:pt x="448" y="602"/>
                    <a:pt x="448" y="602"/>
                    <a:pt x="448" y="602"/>
                  </a:cubicBezTo>
                  <a:cubicBezTo>
                    <a:pt x="350" y="490"/>
                    <a:pt x="350" y="490"/>
                    <a:pt x="350" y="490"/>
                  </a:cubicBezTo>
                  <a:cubicBezTo>
                    <a:pt x="209" y="326"/>
                    <a:pt x="209" y="326"/>
                    <a:pt x="209" y="326"/>
                  </a:cubicBezTo>
                  <a:cubicBezTo>
                    <a:pt x="162" y="318"/>
                    <a:pt x="162" y="318"/>
                    <a:pt x="162" y="318"/>
                  </a:cubicBezTo>
                  <a:cubicBezTo>
                    <a:pt x="98" y="325"/>
                    <a:pt x="98" y="325"/>
                    <a:pt x="98" y="325"/>
                  </a:cubicBezTo>
                  <a:cubicBezTo>
                    <a:pt x="78" y="229"/>
                    <a:pt x="78" y="229"/>
                    <a:pt x="78" y="229"/>
                  </a:cubicBezTo>
                  <a:cubicBezTo>
                    <a:pt x="0" y="154"/>
                    <a:pt x="0" y="154"/>
                    <a:pt x="0" y="154"/>
                  </a:cubicBezTo>
                  <a:cubicBezTo>
                    <a:pt x="30" y="84"/>
                    <a:pt x="30" y="84"/>
                    <a:pt x="30" y="84"/>
                  </a:cubicBezTo>
                  <a:cubicBezTo>
                    <a:pt x="248" y="136"/>
                    <a:pt x="248" y="136"/>
                    <a:pt x="248" y="136"/>
                  </a:cubicBezTo>
                  <a:cubicBezTo>
                    <a:pt x="270" y="162"/>
                    <a:pt x="270" y="162"/>
                    <a:pt x="270" y="162"/>
                  </a:cubicBezTo>
                  <a:cubicBezTo>
                    <a:pt x="338" y="180"/>
                    <a:pt x="338" y="180"/>
                    <a:pt x="338" y="180"/>
                  </a:cubicBezTo>
                  <a:cubicBezTo>
                    <a:pt x="728" y="100"/>
                    <a:pt x="728" y="100"/>
                    <a:pt x="728" y="100"/>
                  </a:cubicBezTo>
                  <a:cubicBezTo>
                    <a:pt x="1034" y="0"/>
                    <a:pt x="1034" y="0"/>
                    <a:pt x="1034" y="0"/>
                  </a:cubicBezTo>
                  <a:cubicBezTo>
                    <a:pt x="1306" y="66"/>
                    <a:pt x="1306" y="66"/>
                    <a:pt x="1306" y="66"/>
                  </a:cubicBezTo>
                  <a:cubicBezTo>
                    <a:pt x="1386" y="136"/>
                    <a:pt x="1386" y="136"/>
                    <a:pt x="1386" y="136"/>
                  </a:cubicBezTo>
                  <a:cubicBezTo>
                    <a:pt x="1414" y="311"/>
                    <a:pt x="1414" y="311"/>
                    <a:pt x="1414" y="311"/>
                  </a:cubicBezTo>
                  <a:cubicBezTo>
                    <a:pt x="1414" y="311"/>
                    <a:pt x="1288" y="442"/>
                    <a:pt x="1278" y="454"/>
                  </a:cubicBezTo>
                  <a:cubicBezTo>
                    <a:pt x="1268" y="466"/>
                    <a:pt x="1034" y="568"/>
                    <a:pt x="1034" y="568"/>
                  </a:cubicBezTo>
                  <a:lnTo>
                    <a:pt x="942" y="465"/>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3"/>
            <p:cNvSpPr>
              <a:spLocks/>
            </p:cNvSpPr>
            <p:nvPr/>
          </p:nvSpPr>
          <p:spPr bwMode="auto">
            <a:xfrm>
              <a:off x="6389687" y="6065837"/>
              <a:ext cx="2397125" cy="830263"/>
            </a:xfrm>
            <a:custGeom>
              <a:avLst/>
              <a:gdLst>
                <a:gd name="T0" fmla="*/ 1170 w 1179"/>
                <a:gd name="T1" fmla="*/ 256 h 408"/>
                <a:gd name="T2" fmla="*/ 1097 w 1179"/>
                <a:gd name="T3" fmla="*/ 408 h 408"/>
                <a:gd name="T4" fmla="*/ 713 w 1179"/>
                <a:gd name="T5" fmla="*/ 408 h 408"/>
                <a:gd name="T6" fmla="*/ 594 w 1179"/>
                <a:gd name="T7" fmla="*/ 209 h 408"/>
                <a:gd name="T8" fmla="*/ 175 w 1179"/>
                <a:gd name="T9" fmla="*/ 229 h 408"/>
                <a:gd name="T10" fmla="*/ 73 w 1179"/>
                <a:gd name="T11" fmla="*/ 394 h 408"/>
                <a:gd name="T12" fmla="*/ 23 w 1179"/>
                <a:gd name="T13" fmla="*/ 406 h 408"/>
                <a:gd name="T14" fmla="*/ 1 w 1179"/>
                <a:gd name="T15" fmla="*/ 408 h 408"/>
                <a:gd name="T16" fmla="*/ 73 w 1179"/>
                <a:gd name="T17" fmla="*/ 135 h 408"/>
                <a:gd name="T18" fmla="*/ 243 w 1179"/>
                <a:gd name="T19" fmla="*/ 50 h 408"/>
                <a:gd name="T20" fmla="*/ 381 w 1179"/>
                <a:gd name="T21" fmla="*/ 52 h 408"/>
                <a:gd name="T22" fmla="*/ 515 w 1179"/>
                <a:gd name="T23" fmla="*/ 118 h 408"/>
                <a:gd name="T24" fmla="*/ 531 w 1179"/>
                <a:gd name="T25" fmla="*/ 110 h 408"/>
                <a:gd name="T26" fmla="*/ 683 w 1179"/>
                <a:gd name="T27" fmla="*/ 24 h 408"/>
                <a:gd name="T28" fmla="*/ 955 w 1179"/>
                <a:gd name="T29" fmla="*/ 1 h 408"/>
                <a:gd name="T30" fmla="*/ 1170 w 1179"/>
                <a:gd name="T31" fmla="*/ 150 h 408"/>
                <a:gd name="T32" fmla="*/ 1170 w 1179"/>
                <a:gd name="T33" fmla="*/ 25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9" h="408">
                  <a:moveTo>
                    <a:pt x="1170" y="256"/>
                  </a:moveTo>
                  <a:cubicBezTo>
                    <a:pt x="1170" y="256"/>
                    <a:pt x="1179" y="338"/>
                    <a:pt x="1097" y="408"/>
                  </a:cubicBezTo>
                  <a:cubicBezTo>
                    <a:pt x="713" y="408"/>
                    <a:pt x="713" y="408"/>
                    <a:pt x="713" y="408"/>
                  </a:cubicBezTo>
                  <a:cubicBezTo>
                    <a:pt x="594" y="209"/>
                    <a:pt x="594" y="209"/>
                    <a:pt x="594" y="209"/>
                  </a:cubicBezTo>
                  <a:cubicBezTo>
                    <a:pt x="175" y="229"/>
                    <a:pt x="175" y="229"/>
                    <a:pt x="175" y="229"/>
                  </a:cubicBezTo>
                  <a:cubicBezTo>
                    <a:pt x="73" y="394"/>
                    <a:pt x="73" y="394"/>
                    <a:pt x="73" y="394"/>
                  </a:cubicBezTo>
                  <a:cubicBezTo>
                    <a:pt x="23" y="406"/>
                    <a:pt x="23" y="406"/>
                    <a:pt x="23" y="406"/>
                  </a:cubicBezTo>
                  <a:cubicBezTo>
                    <a:pt x="1" y="408"/>
                    <a:pt x="1" y="408"/>
                    <a:pt x="1" y="408"/>
                  </a:cubicBezTo>
                  <a:cubicBezTo>
                    <a:pt x="1" y="408"/>
                    <a:pt x="0" y="219"/>
                    <a:pt x="73" y="135"/>
                  </a:cubicBezTo>
                  <a:cubicBezTo>
                    <a:pt x="146" y="52"/>
                    <a:pt x="243" y="50"/>
                    <a:pt x="243" y="50"/>
                  </a:cubicBezTo>
                  <a:cubicBezTo>
                    <a:pt x="381" y="52"/>
                    <a:pt x="381" y="52"/>
                    <a:pt x="381" y="52"/>
                  </a:cubicBezTo>
                  <a:cubicBezTo>
                    <a:pt x="381" y="52"/>
                    <a:pt x="481" y="51"/>
                    <a:pt x="515" y="118"/>
                  </a:cubicBezTo>
                  <a:cubicBezTo>
                    <a:pt x="531" y="110"/>
                    <a:pt x="531" y="110"/>
                    <a:pt x="531" y="110"/>
                  </a:cubicBezTo>
                  <a:cubicBezTo>
                    <a:pt x="531" y="110"/>
                    <a:pt x="534" y="48"/>
                    <a:pt x="683" y="24"/>
                  </a:cubicBezTo>
                  <a:cubicBezTo>
                    <a:pt x="832" y="0"/>
                    <a:pt x="955" y="1"/>
                    <a:pt x="955" y="1"/>
                  </a:cubicBezTo>
                  <a:cubicBezTo>
                    <a:pt x="1170" y="150"/>
                    <a:pt x="1170" y="150"/>
                    <a:pt x="1170" y="150"/>
                  </a:cubicBezTo>
                  <a:lnTo>
                    <a:pt x="1170" y="256"/>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4"/>
            <p:cNvSpPr>
              <a:spLocks/>
            </p:cNvSpPr>
            <p:nvPr/>
          </p:nvSpPr>
          <p:spPr bwMode="auto">
            <a:xfrm>
              <a:off x="6883400" y="3800475"/>
              <a:ext cx="1338263" cy="2351088"/>
            </a:xfrm>
            <a:custGeom>
              <a:avLst/>
              <a:gdLst>
                <a:gd name="T0" fmla="*/ 0 w 658"/>
                <a:gd name="T1" fmla="*/ 90 h 1156"/>
                <a:gd name="T2" fmla="*/ 658 w 658"/>
                <a:gd name="T3" fmla="*/ 0 h 1156"/>
                <a:gd name="T4" fmla="*/ 522 w 658"/>
                <a:gd name="T5" fmla="*/ 1040 h 1156"/>
                <a:gd name="T6" fmla="*/ 240 w 658"/>
                <a:gd name="T7" fmla="*/ 1156 h 1156"/>
                <a:gd name="T8" fmla="*/ 64 w 658"/>
                <a:gd name="T9" fmla="*/ 1040 h 1156"/>
                <a:gd name="T10" fmla="*/ 0 w 658"/>
                <a:gd name="T11" fmla="*/ 90 h 1156"/>
              </a:gdLst>
              <a:ahLst/>
              <a:cxnLst>
                <a:cxn ang="0">
                  <a:pos x="T0" y="T1"/>
                </a:cxn>
                <a:cxn ang="0">
                  <a:pos x="T2" y="T3"/>
                </a:cxn>
                <a:cxn ang="0">
                  <a:pos x="T4" y="T5"/>
                </a:cxn>
                <a:cxn ang="0">
                  <a:pos x="T6" y="T7"/>
                </a:cxn>
                <a:cxn ang="0">
                  <a:pos x="T8" y="T9"/>
                </a:cxn>
                <a:cxn ang="0">
                  <a:pos x="T10" y="T11"/>
                </a:cxn>
              </a:cxnLst>
              <a:rect l="0" t="0" r="r" b="b"/>
              <a:pathLst>
                <a:path w="658" h="1156">
                  <a:moveTo>
                    <a:pt x="0" y="90"/>
                  </a:moveTo>
                  <a:cubicBezTo>
                    <a:pt x="18" y="96"/>
                    <a:pt x="658" y="0"/>
                    <a:pt x="658" y="0"/>
                  </a:cubicBezTo>
                  <a:cubicBezTo>
                    <a:pt x="522" y="1040"/>
                    <a:pt x="522" y="1040"/>
                    <a:pt x="522" y="1040"/>
                  </a:cubicBezTo>
                  <a:cubicBezTo>
                    <a:pt x="522" y="1040"/>
                    <a:pt x="294" y="1022"/>
                    <a:pt x="240" y="1156"/>
                  </a:cubicBezTo>
                  <a:cubicBezTo>
                    <a:pt x="240" y="1156"/>
                    <a:pt x="206" y="1059"/>
                    <a:pt x="64" y="1040"/>
                  </a:cubicBezTo>
                  <a:lnTo>
                    <a:pt x="0"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5"/>
            <p:cNvSpPr>
              <a:spLocks/>
            </p:cNvSpPr>
            <p:nvPr/>
          </p:nvSpPr>
          <p:spPr bwMode="auto">
            <a:xfrm>
              <a:off x="6537325" y="6115050"/>
              <a:ext cx="627063" cy="190500"/>
            </a:xfrm>
            <a:custGeom>
              <a:avLst/>
              <a:gdLst>
                <a:gd name="T0" fmla="*/ 308 w 308"/>
                <a:gd name="T1" fmla="*/ 28 h 94"/>
                <a:gd name="T2" fmla="*/ 170 w 308"/>
                <a:gd name="T3" fmla="*/ 8 h 94"/>
                <a:gd name="T4" fmla="*/ 0 w 308"/>
                <a:gd name="T5" fmla="*/ 78 h 94"/>
                <a:gd name="T6" fmla="*/ 82 w 308"/>
                <a:gd name="T7" fmla="*/ 94 h 94"/>
                <a:gd name="T8" fmla="*/ 308 w 308"/>
                <a:gd name="T9" fmla="*/ 28 h 94"/>
              </a:gdLst>
              <a:ahLst/>
              <a:cxnLst>
                <a:cxn ang="0">
                  <a:pos x="T0" y="T1"/>
                </a:cxn>
                <a:cxn ang="0">
                  <a:pos x="T2" y="T3"/>
                </a:cxn>
                <a:cxn ang="0">
                  <a:pos x="T4" y="T5"/>
                </a:cxn>
                <a:cxn ang="0">
                  <a:pos x="T6" y="T7"/>
                </a:cxn>
                <a:cxn ang="0">
                  <a:pos x="T8" y="T9"/>
                </a:cxn>
              </a:cxnLst>
              <a:rect l="0" t="0" r="r" b="b"/>
              <a:pathLst>
                <a:path w="308" h="94">
                  <a:moveTo>
                    <a:pt x="308" y="28"/>
                  </a:moveTo>
                  <a:cubicBezTo>
                    <a:pt x="308" y="28"/>
                    <a:pt x="264" y="15"/>
                    <a:pt x="170" y="8"/>
                  </a:cubicBezTo>
                  <a:cubicBezTo>
                    <a:pt x="76" y="0"/>
                    <a:pt x="0" y="78"/>
                    <a:pt x="0" y="78"/>
                  </a:cubicBezTo>
                  <a:cubicBezTo>
                    <a:pt x="82" y="94"/>
                    <a:pt x="82" y="94"/>
                    <a:pt x="82" y="94"/>
                  </a:cubicBezTo>
                  <a:cubicBezTo>
                    <a:pt x="82" y="94"/>
                    <a:pt x="142" y="34"/>
                    <a:pt x="308"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6"/>
            <p:cNvSpPr>
              <a:spLocks/>
            </p:cNvSpPr>
            <p:nvPr/>
          </p:nvSpPr>
          <p:spPr bwMode="auto">
            <a:xfrm>
              <a:off x="7778750" y="6048375"/>
              <a:ext cx="711200" cy="103188"/>
            </a:xfrm>
            <a:custGeom>
              <a:avLst/>
              <a:gdLst>
                <a:gd name="T0" fmla="*/ 148 w 350"/>
                <a:gd name="T1" fmla="*/ 26 h 51"/>
                <a:gd name="T2" fmla="*/ 0 w 350"/>
                <a:gd name="T3" fmla="*/ 33 h 51"/>
                <a:gd name="T4" fmla="*/ 132 w 350"/>
                <a:gd name="T5" fmla="*/ 12 h 51"/>
                <a:gd name="T6" fmla="*/ 350 w 350"/>
                <a:gd name="T7" fmla="*/ 51 h 51"/>
                <a:gd name="T8" fmla="*/ 148 w 350"/>
                <a:gd name="T9" fmla="*/ 26 h 51"/>
              </a:gdLst>
              <a:ahLst/>
              <a:cxnLst>
                <a:cxn ang="0">
                  <a:pos x="T0" y="T1"/>
                </a:cxn>
                <a:cxn ang="0">
                  <a:pos x="T2" y="T3"/>
                </a:cxn>
                <a:cxn ang="0">
                  <a:pos x="T4" y="T5"/>
                </a:cxn>
                <a:cxn ang="0">
                  <a:pos x="T6" y="T7"/>
                </a:cxn>
                <a:cxn ang="0">
                  <a:pos x="T8" y="T9"/>
                </a:cxn>
              </a:cxnLst>
              <a:rect l="0" t="0" r="r" b="b"/>
              <a:pathLst>
                <a:path w="350" h="51">
                  <a:moveTo>
                    <a:pt x="148" y="26"/>
                  </a:moveTo>
                  <a:cubicBezTo>
                    <a:pt x="148" y="26"/>
                    <a:pt x="32" y="25"/>
                    <a:pt x="0" y="33"/>
                  </a:cubicBezTo>
                  <a:cubicBezTo>
                    <a:pt x="0" y="33"/>
                    <a:pt x="72" y="24"/>
                    <a:pt x="132" y="12"/>
                  </a:cubicBezTo>
                  <a:cubicBezTo>
                    <a:pt x="192" y="0"/>
                    <a:pt x="350" y="51"/>
                    <a:pt x="350" y="51"/>
                  </a:cubicBezTo>
                  <a:lnTo>
                    <a:pt x="148"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7"/>
            <p:cNvSpPr>
              <a:spLocks/>
            </p:cNvSpPr>
            <p:nvPr/>
          </p:nvSpPr>
          <p:spPr bwMode="auto">
            <a:xfrm>
              <a:off x="5965825" y="3182937"/>
              <a:ext cx="1631950" cy="2732088"/>
            </a:xfrm>
            <a:custGeom>
              <a:avLst/>
              <a:gdLst>
                <a:gd name="T0" fmla="*/ 573 w 802"/>
                <a:gd name="T1" fmla="*/ 76 h 1344"/>
                <a:gd name="T2" fmla="*/ 275 w 802"/>
                <a:gd name="T3" fmla="*/ 192 h 1344"/>
                <a:gd name="T4" fmla="*/ 220 w 802"/>
                <a:gd name="T5" fmla="*/ 336 h 1344"/>
                <a:gd name="T6" fmla="*/ 179 w 802"/>
                <a:gd name="T7" fmla="*/ 660 h 1344"/>
                <a:gd name="T8" fmla="*/ 179 w 802"/>
                <a:gd name="T9" fmla="*/ 868 h 1344"/>
                <a:gd name="T10" fmla="*/ 159 w 802"/>
                <a:gd name="T11" fmla="*/ 994 h 1344"/>
                <a:gd name="T12" fmla="*/ 133 w 802"/>
                <a:gd name="T13" fmla="*/ 1062 h 1344"/>
                <a:gd name="T14" fmla="*/ 0 w 802"/>
                <a:gd name="T15" fmla="*/ 1188 h 1344"/>
                <a:gd name="T16" fmla="*/ 21 w 802"/>
                <a:gd name="T17" fmla="*/ 1238 h 1344"/>
                <a:gd name="T18" fmla="*/ 123 w 802"/>
                <a:gd name="T19" fmla="*/ 1194 h 1344"/>
                <a:gd name="T20" fmla="*/ 162 w 802"/>
                <a:gd name="T21" fmla="*/ 1254 h 1344"/>
                <a:gd name="T22" fmla="*/ 277 w 802"/>
                <a:gd name="T23" fmla="*/ 1286 h 1344"/>
                <a:gd name="T24" fmla="*/ 371 w 802"/>
                <a:gd name="T25" fmla="*/ 1178 h 1344"/>
                <a:gd name="T26" fmla="*/ 349 w 802"/>
                <a:gd name="T27" fmla="*/ 1304 h 1344"/>
                <a:gd name="T28" fmla="*/ 515 w 802"/>
                <a:gd name="T29" fmla="*/ 1344 h 1344"/>
                <a:gd name="T30" fmla="*/ 573 w 802"/>
                <a:gd name="T31" fmla="*/ 912 h 1344"/>
                <a:gd name="T32" fmla="*/ 603 w 802"/>
                <a:gd name="T33" fmla="*/ 455 h 1344"/>
                <a:gd name="T34" fmla="*/ 802 w 802"/>
                <a:gd name="T35" fmla="*/ 236 h 1344"/>
                <a:gd name="T36" fmla="*/ 761 w 802"/>
                <a:gd name="T37" fmla="*/ 0 h 1344"/>
                <a:gd name="T38" fmla="*/ 573 w 802"/>
                <a:gd name="T39" fmla="*/ 76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2" h="1344">
                  <a:moveTo>
                    <a:pt x="573" y="76"/>
                  </a:moveTo>
                  <a:cubicBezTo>
                    <a:pt x="573" y="76"/>
                    <a:pt x="309" y="176"/>
                    <a:pt x="275" y="192"/>
                  </a:cubicBezTo>
                  <a:cubicBezTo>
                    <a:pt x="241" y="208"/>
                    <a:pt x="233" y="280"/>
                    <a:pt x="220" y="336"/>
                  </a:cubicBezTo>
                  <a:cubicBezTo>
                    <a:pt x="207" y="392"/>
                    <a:pt x="173" y="574"/>
                    <a:pt x="179" y="660"/>
                  </a:cubicBezTo>
                  <a:cubicBezTo>
                    <a:pt x="185" y="746"/>
                    <a:pt x="184" y="818"/>
                    <a:pt x="179" y="868"/>
                  </a:cubicBezTo>
                  <a:cubicBezTo>
                    <a:pt x="173" y="918"/>
                    <a:pt x="161" y="968"/>
                    <a:pt x="159" y="994"/>
                  </a:cubicBezTo>
                  <a:cubicBezTo>
                    <a:pt x="157" y="1020"/>
                    <a:pt x="143" y="1042"/>
                    <a:pt x="133" y="1062"/>
                  </a:cubicBezTo>
                  <a:cubicBezTo>
                    <a:pt x="123" y="1082"/>
                    <a:pt x="0" y="1188"/>
                    <a:pt x="0" y="1188"/>
                  </a:cubicBezTo>
                  <a:cubicBezTo>
                    <a:pt x="21" y="1238"/>
                    <a:pt x="21" y="1238"/>
                    <a:pt x="21" y="1238"/>
                  </a:cubicBezTo>
                  <a:cubicBezTo>
                    <a:pt x="123" y="1194"/>
                    <a:pt x="123" y="1194"/>
                    <a:pt x="123" y="1194"/>
                  </a:cubicBezTo>
                  <a:cubicBezTo>
                    <a:pt x="162" y="1254"/>
                    <a:pt x="162" y="1254"/>
                    <a:pt x="162" y="1254"/>
                  </a:cubicBezTo>
                  <a:cubicBezTo>
                    <a:pt x="277" y="1286"/>
                    <a:pt x="277" y="1286"/>
                    <a:pt x="277" y="1286"/>
                  </a:cubicBezTo>
                  <a:cubicBezTo>
                    <a:pt x="277" y="1286"/>
                    <a:pt x="353" y="1226"/>
                    <a:pt x="371" y="1178"/>
                  </a:cubicBezTo>
                  <a:cubicBezTo>
                    <a:pt x="349" y="1304"/>
                    <a:pt x="349" y="1304"/>
                    <a:pt x="349" y="1304"/>
                  </a:cubicBezTo>
                  <a:cubicBezTo>
                    <a:pt x="515" y="1344"/>
                    <a:pt x="515" y="1344"/>
                    <a:pt x="515" y="1344"/>
                  </a:cubicBezTo>
                  <a:cubicBezTo>
                    <a:pt x="515" y="1344"/>
                    <a:pt x="564" y="1178"/>
                    <a:pt x="573" y="912"/>
                  </a:cubicBezTo>
                  <a:cubicBezTo>
                    <a:pt x="581" y="646"/>
                    <a:pt x="586" y="554"/>
                    <a:pt x="603" y="455"/>
                  </a:cubicBezTo>
                  <a:cubicBezTo>
                    <a:pt x="621" y="356"/>
                    <a:pt x="802" y="236"/>
                    <a:pt x="802" y="236"/>
                  </a:cubicBezTo>
                  <a:cubicBezTo>
                    <a:pt x="761" y="0"/>
                    <a:pt x="761" y="0"/>
                    <a:pt x="761" y="0"/>
                  </a:cubicBezTo>
                  <a:cubicBezTo>
                    <a:pt x="573" y="76"/>
                    <a:pt x="573" y="76"/>
                    <a:pt x="573" y="76"/>
                  </a:cubicBezTo>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8"/>
            <p:cNvSpPr>
              <a:spLocks/>
            </p:cNvSpPr>
            <p:nvPr/>
          </p:nvSpPr>
          <p:spPr bwMode="auto">
            <a:xfrm>
              <a:off x="6115050" y="6094412"/>
              <a:ext cx="768350" cy="693738"/>
            </a:xfrm>
            <a:custGeom>
              <a:avLst/>
              <a:gdLst>
                <a:gd name="T0" fmla="*/ 378 w 378"/>
                <a:gd name="T1" fmla="*/ 18 h 341"/>
                <a:gd name="T2" fmla="*/ 224 w 378"/>
                <a:gd name="T3" fmla="*/ 148 h 341"/>
                <a:gd name="T4" fmla="*/ 84 w 378"/>
                <a:gd name="T5" fmla="*/ 294 h 341"/>
                <a:gd name="T6" fmla="*/ 147 w 378"/>
                <a:gd name="T7" fmla="*/ 18 h 341"/>
                <a:gd name="T8" fmla="*/ 378 w 378"/>
                <a:gd name="T9" fmla="*/ 18 h 341"/>
              </a:gdLst>
              <a:ahLst/>
              <a:cxnLst>
                <a:cxn ang="0">
                  <a:pos x="T0" y="T1"/>
                </a:cxn>
                <a:cxn ang="0">
                  <a:pos x="T2" y="T3"/>
                </a:cxn>
                <a:cxn ang="0">
                  <a:pos x="T4" y="T5"/>
                </a:cxn>
                <a:cxn ang="0">
                  <a:pos x="T6" y="T7"/>
                </a:cxn>
                <a:cxn ang="0">
                  <a:pos x="T8" y="T9"/>
                </a:cxn>
              </a:cxnLst>
              <a:rect l="0" t="0" r="r" b="b"/>
              <a:pathLst>
                <a:path w="378" h="341">
                  <a:moveTo>
                    <a:pt x="378" y="18"/>
                  </a:moveTo>
                  <a:cubicBezTo>
                    <a:pt x="378" y="18"/>
                    <a:pt x="316" y="98"/>
                    <a:pt x="224" y="148"/>
                  </a:cubicBezTo>
                  <a:cubicBezTo>
                    <a:pt x="132" y="198"/>
                    <a:pt x="168" y="341"/>
                    <a:pt x="84" y="294"/>
                  </a:cubicBezTo>
                  <a:cubicBezTo>
                    <a:pt x="0" y="248"/>
                    <a:pt x="147" y="18"/>
                    <a:pt x="147" y="18"/>
                  </a:cubicBezTo>
                  <a:cubicBezTo>
                    <a:pt x="147" y="18"/>
                    <a:pt x="212" y="0"/>
                    <a:pt x="378" y="18"/>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9"/>
            <p:cNvSpPr>
              <a:spLocks/>
            </p:cNvSpPr>
            <p:nvPr/>
          </p:nvSpPr>
          <p:spPr bwMode="auto">
            <a:xfrm>
              <a:off x="7685087" y="3324225"/>
              <a:ext cx="1350963" cy="3332163"/>
            </a:xfrm>
            <a:custGeom>
              <a:avLst/>
              <a:gdLst>
                <a:gd name="T0" fmla="*/ 533 w 665"/>
                <a:gd name="T1" fmla="*/ 1604 h 1638"/>
                <a:gd name="T2" fmla="*/ 358 w 665"/>
                <a:gd name="T3" fmla="*/ 1498 h 1638"/>
                <a:gd name="T4" fmla="*/ 178 w 665"/>
                <a:gd name="T5" fmla="*/ 1351 h 1638"/>
                <a:gd name="T6" fmla="*/ 375 w 665"/>
                <a:gd name="T7" fmla="*/ 1313 h 1638"/>
                <a:gd name="T8" fmla="*/ 554 w 665"/>
                <a:gd name="T9" fmla="*/ 1306 h 1638"/>
                <a:gd name="T10" fmla="*/ 590 w 665"/>
                <a:gd name="T11" fmla="*/ 1230 h 1638"/>
                <a:gd name="T12" fmla="*/ 420 w 665"/>
                <a:gd name="T13" fmla="*/ 1239 h 1638"/>
                <a:gd name="T14" fmla="*/ 128 w 665"/>
                <a:gd name="T15" fmla="*/ 1274 h 1638"/>
                <a:gd name="T16" fmla="*/ 20 w 665"/>
                <a:gd name="T17" fmla="*/ 1082 h 1638"/>
                <a:gd name="T18" fmla="*/ 54 w 665"/>
                <a:gd name="T19" fmla="*/ 576 h 1638"/>
                <a:gd name="T20" fmla="*/ 76 w 665"/>
                <a:gd name="T21" fmla="*/ 326 h 1638"/>
                <a:gd name="T22" fmla="*/ 142 w 665"/>
                <a:gd name="T23" fmla="*/ 0 h 1638"/>
                <a:gd name="T24" fmla="*/ 164 w 665"/>
                <a:gd name="T25" fmla="*/ 0 h 1638"/>
                <a:gd name="T26" fmla="*/ 472 w 665"/>
                <a:gd name="T27" fmla="*/ 170 h 1638"/>
                <a:gd name="T28" fmla="*/ 524 w 665"/>
                <a:gd name="T29" fmla="*/ 662 h 1638"/>
                <a:gd name="T30" fmla="*/ 562 w 665"/>
                <a:gd name="T31" fmla="*/ 942 h 1638"/>
                <a:gd name="T32" fmla="*/ 580 w 665"/>
                <a:gd name="T33" fmla="*/ 1016 h 1638"/>
                <a:gd name="T34" fmla="*/ 612 w 665"/>
                <a:gd name="T35" fmla="*/ 1082 h 1638"/>
                <a:gd name="T36" fmla="*/ 632 w 665"/>
                <a:gd name="T37" fmla="*/ 1172 h 1638"/>
                <a:gd name="T38" fmla="*/ 624 w 665"/>
                <a:gd name="T39" fmla="*/ 1365 h 1638"/>
                <a:gd name="T40" fmla="*/ 665 w 665"/>
                <a:gd name="T41" fmla="*/ 1409 h 1638"/>
                <a:gd name="T42" fmla="*/ 533 w 665"/>
                <a:gd name="T43" fmla="*/ 1604 h 1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65" h="1638">
                  <a:moveTo>
                    <a:pt x="533" y="1604"/>
                  </a:moveTo>
                  <a:cubicBezTo>
                    <a:pt x="471" y="1638"/>
                    <a:pt x="399" y="1522"/>
                    <a:pt x="358" y="1498"/>
                  </a:cubicBezTo>
                  <a:cubicBezTo>
                    <a:pt x="298" y="1462"/>
                    <a:pt x="178" y="1351"/>
                    <a:pt x="178" y="1351"/>
                  </a:cubicBezTo>
                  <a:cubicBezTo>
                    <a:pt x="375" y="1313"/>
                    <a:pt x="375" y="1313"/>
                    <a:pt x="375" y="1313"/>
                  </a:cubicBezTo>
                  <a:cubicBezTo>
                    <a:pt x="554" y="1306"/>
                    <a:pt x="554" y="1306"/>
                    <a:pt x="554" y="1306"/>
                  </a:cubicBezTo>
                  <a:cubicBezTo>
                    <a:pt x="590" y="1230"/>
                    <a:pt x="590" y="1230"/>
                    <a:pt x="590" y="1230"/>
                  </a:cubicBezTo>
                  <a:cubicBezTo>
                    <a:pt x="420" y="1239"/>
                    <a:pt x="420" y="1239"/>
                    <a:pt x="420" y="1239"/>
                  </a:cubicBezTo>
                  <a:cubicBezTo>
                    <a:pt x="128" y="1274"/>
                    <a:pt x="128" y="1274"/>
                    <a:pt x="128" y="1274"/>
                  </a:cubicBezTo>
                  <a:cubicBezTo>
                    <a:pt x="128" y="1274"/>
                    <a:pt x="40" y="1168"/>
                    <a:pt x="20" y="1082"/>
                  </a:cubicBezTo>
                  <a:cubicBezTo>
                    <a:pt x="0" y="996"/>
                    <a:pt x="40" y="710"/>
                    <a:pt x="54" y="576"/>
                  </a:cubicBezTo>
                  <a:cubicBezTo>
                    <a:pt x="67" y="442"/>
                    <a:pt x="76" y="326"/>
                    <a:pt x="76" y="326"/>
                  </a:cubicBezTo>
                  <a:cubicBezTo>
                    <a:pt x="1" y="187"/>
                    <a:pt x="142" y="0"/>
                    <a:pt x="142" y="0"/>
                  </a:cubicBezTo>
                  <a:cubicBezTo>
                    <a:pt x="164" y="0"/>
                    <a:pt x="164" y="0"/>
                    <a:pt x="164" y="0"/>
                  </a:cubicBezTo>
                  <a:cubicBezTo>
                    <a:pt x="182" y="16"/>
                    <a:pt x="414" y="146"/>
                    <a:pt x="472" y="170"/>
                  </a:cubicBezTo>
                  <a:cubicBezTo>
                    <a:pt x="530" y="194"/>
                    <a:pt x="524" y="662"/>
                    <a:pt x="524" y="662"/>
                  </a:cubicBezTo>
                  <a:cubicBezTo>
                    <a:pt x="544" y="762"/>
                    <a:pt x="562" y="942"/>
                    <a:pt x="562" y="942"/>
                  </a:cubicBezTo>
                  <a:cubicBezTo>
                    <a:pt x="578" y="964"/>
                    <a:pt x="580" y="1016"/>
                    <a:pt x="580" y="1016"/>
                  </a:cubicBezTo>
                  <a:cubicBezTo>
                    <a:pt x="616" y="1038"/>
                    <a:pt x="612" y="1082"/>
                    <a:pt x="612" y="1082"/>
                  </a:cubicBezTo>
                  <a:cubicBezTo>
                    <a:pt x="632" y="1172"/>
                    <a:pt x="632" y="1172"/>
                    <a:pt x="632" y="1172"/>
                  </a:cubicBezTo>
                  <a:cubicBezTo>
                    <a:pt x="624" y="1365"/>
                    <a:pt x="624" y="1365"/>
                    <a:pt x="624" y="1365"/>
                  </a:cubicBezTo>
                  <a:cubicBezTo>
                    <a:pt x="665" y="1409"/>
                    <a:pt x="665" y="1409"/>
                    <a:pt x="665" y="1409"/>
                  </a:cubicBezTo>
                  <a:cubicBezTo>
                    <a:pt x="665" y="1409"/>
                    <a:pt x="639" y="1545"/>
                    <a:pt x="533" y="1604"/>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20"/>
            <p:cNvSpPr>
              <a:spLocks/>
            </p:cNvSpPr>
            <p:nvPr/>
          </p:nvSpPr>
          <p:spPr bwMode="auto">
            <a:xfrm>
              <a:off x="6021387" y="5857875"/>
              <a:ext cx="296863" cy="379413"/>
            </a:xfrm>
            <a:custGeom>
              <a:avLst/>
              <a:gdLst>
                <a:gd name="T0" fmla="*/ 0 w 146"/>
                <a:gd name="T1" fmla="*/ 84 h 186"/>
                <a:gd name="T2" fmla="*/ 60 w 146"/>
                <a:gd name="T3" fmla="*/ 184 h 186"/>
                <a:gd name="T4" fmla="*/ 146 w 146"/>
                <a:gd name="T5" fmla="*/ 126 h 186"/>
                <a:gd name="T6" fmla="*/ 104 w 146"/>
                <a:gd name="T7" fmla="*/ 126 h 186"/>
                <a:gd name="T8" fmla="*/ 88 w 146"/>
                <a:gd name="T9" fmla="*/ 56 h 186"/>
                <a:gd name="T10" fmla="*/ 12 w 146"/>
                <a:gd name="T11" fmla="*/ 0 h 186"/>
                <a:gd name="T12" fmla="*/ 0 w 146"/>
                <a:gd name="T13" fmla="*/ 84 h 186"/>
              </a:gdLst>
              <a:ahLst/>
              <a:cxnLst>
                <a:cxn ang="0">
                  <a:pos x="T0" y="T1"/>
                </a:cxn>
                <a:cxn ang="0">
                  <a:pos x="T2" y="T3"/>
                </a:cxn>
                <a:cxn ang="0">
                  <a:pos x="T4" y="T5"/>
                </a:cxn>
                <a:cxn ang="0">
                  <a:pos x="T6" y="T7"/>
                </a:cxn>
                <a:cxn ang="0">
                  <a:pos x="T8" y="T9"/>
                </a:cxn>
                <a:cxn ang="0">
                  <a:pos x="T10" y="T11"/>
                </a:cxn>
                <a:cxn ang="0">
                  <a:pos x="T12" y="T13"/>
                </a:cxn>
              </a:cxnLst>
              <a:rect l="0" t="0" r="r" b="b"/>
              <a:pathLst>
                <a:path w="146" h="186">
                  <a:moveTo>
                    <a:pt x="0" y="84"/>
                  </a:moveTo>
                  <a:cubicBezTo>
                    <a:pt x="0" y="84"/>
                    <a:pt x="34" y="182"/>
                    <a:pt x="60" y="184"/>
                  </a:cubicBezTo>
                  <a:cubicBezTo>
                    <a:pt x="86" y="186"/>
                    <a:pt x="146" y="126"/>
                    <a:pt x="146" y="126"/>
                  </a:cubicBezTo>
                  <a:cubicBezTo>
                    <a:pt x="104" y="126"/>
                    <a:pt x="104" y="126"/>
                    <a:pt x="104" y="126"/>
                  </a:cubicBezTo>
                  <a:cubicBezTo>
                    <a:pt x="88" y="56"/>
                    <a:pt x="88" y="56"/>
                    <a:pt x="88" y="56"/>
                  </a:cubicBezTo>
                  <a:cubicBezTo>
                    <a:pt x="12" y="0"/>
                    <a:pt x="12" y="0"/>
                    <a:pt x="12" y="0"/>
                  </a:cubicBezTo>
                  <a:lnTo>
                    <a:pt x="0" y="84"/>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21"/>
            <p:cNvSpPr>
              <a:spLocks/>
            </p:cNvSpPr>
            <p:nvPr/>
          </p:nvSpPr>
          <p:spPr bwMode="auto">
            <a:xfrm>
              <a:off x="8831262" y="5487987"/>
              <a:ext cx="269875" cy="701675"/>
            </a:xfrm>
            <a:custGeom>
              <a:avLst/>
              <a:gdLst>
                <a:gd name="T0" fmla="*/ 24 w 133"/>
                <a:gd name="T1" fmla="*/ 0 h 345"/>
                <a:gd name="T2" fmla="*/ 105 w 133"/>
                <a:gd name="T3" fmla="*/ 164 h 345"/>
                <a:gd name="T4" fmla="*/ 101 w 133"/>
                <a:gd name="T5" fmla="*/ 345 h 345"/>
                <a:gd name="T6" fmla="*/ 16 w 133"/>
                <a:gd name="T7" fmla="*/ 308 h 345"/>
                <a:gd name="T8" fmla="*/ 0 w 133"/>
                <a:gd name="T9" fmla="*/ 142 h 345"/>
                <a:gd name="T10" fmla="*/ 24 w 133"/>
                <a:gd name="T11" fmla="*/ 0 h 345"/>
              </a:gdLst>
              <a:ahLst/>
              <a:cxnLst>
                <a:cxn ang="0">
                  <a:pos x="T0" y="T1"/>
                </a:cxn>
                <a:cxn ang="0">
                  <a:pos x="T2" y="T3"/>
                </a:cxn>
                <a:cxn ang="0">
                  <a:pos x="T4" y="T5"/>
                </a:cxn>
                <a:cxn ang="0">
                  <a:pos x="T6" y="T7"/>
                </a:cxn>
                <a:cxn ang="0">
                  <a:pos x="T8" y="T9"/>
                </a:cxn>
                <a:cxn ang="0">
                  <a:pos x="T10" y="T11"/>
                </a:cxn>
              </a:cxnLst>
              <a:rect l="0" t="0" r="r" b="b"/>
              <a:pathLst>
                <a:path w="133" h="345">
                  <a:moveTo>
                    <a:pt x="24" y="0"/>
                  </a:moveTo>
                  <a:cubicBezTo>
                    <a:pt x="116" y="72"/>
                    <a:pt x="78" y="66"/>
                    <a:pt x="105" y="164"/>
                  </a:cubicBezTo>
                  <a:cubicBezTo>
                    <a:pt x="133" y="262"/>
                    <a:pt x="101" y="345"/>
                    <a:pt x="101" y="345"/>
                  </a:cubicBezTo>
                  <a:cubicBezTo>
                    <a:pt x="16" y="308"/>
                    <a:pt x="16" y="308"/>
                    <a:pt x="16" y="308"/>
                  </a:cubicBezTo>
                  <a:cubicBezTo>
                    <a:pt x="0" y="142"/>
                    <a:pt x="0" y="142"/>
                    <a:pt x="0" y="142"/>
                  </a:cubicBezTo>
                  <a:lnTo>
                    <a:pt x="24"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2"/>
            <p:cNvSpPr>
              <a:spLocks/>
            </p:cNvSpPr>
            <p:nvPr/>
          </p:nvSpPr>
          <p:spPr bwMode="auto">
            <a:xfrm>
              <a:off x="7132637" y="2090737"/>
              <a:ext cx="1009650" cy="2325688"/>
            </a:xfrm>
            <a:custGeom>
              <a:avLst/>
              <a:gdLst>
                <a:gd name="T0" fmla="*/ 47 w 496"/>
                <a:gd name="T1" fmla="*/ 595 h 1144"/>
                <a:gd name="T2" fmla="*/ 47 w 496"/>
                <a:gd name="T3" fmla="*/ 893 h 1144"/>
                <a:gd name="T4" fmla="*/ 29 w 496"/>
                <a:gd name="T5" fmla="*/ 992 h 1144"/>
                <a:gd name="T6" fmla="*/ 165 w 496"/>
                <a:gd name="T7" fmla="*/ 1144 h 1144"/>
                <a:gd name="T8" fmla="*/ 347 w 496"/>
                <a:gd name="T9" fmla="*/ 933 h 1144"/>
                <a:gd name="T10" fmla="*/ 416 w 496"/>
                <a:gd name="T11" fmla="*/ 613 h 1144"/>
                <a:gd name="T12" fmla="*/ 435 w 496"/>
                <a:gd name="T13" fmla="*/ 295 h 1144"/>
                <a:gd name="T14" fmla="*/ 285 w 496"/>
                <a:gd name="T15" fmla="*/ 0 h 1144"/>
                <a:gd name="T16" fmla="*/ 131 w 496"/>
                <a:gd name="T17" fmla="*/ 43 h 1144"/>
                <a:gd name="T18" fmla="*/ 16 w 496"/>
                <a:gd name="T19" fmla="*/ 264 h 1144"/>
                <a:gd name="T20" fmla="*/ 0 w 496"/>
                <a:gd name="T21" fmla="*/ 467 h 1144"/>
                <a:gd name="T22" fmla="*/ 47 w 496"/>
                <a:gd name="T23" fmla="*/ 595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6" h="1144">
                  <a:moveTo>
                    <a:pt x="47" y="595"/>
                  </a:moveTo>
                  <a:cubicBezTo>
                    <a:pt x="47" y="595"/>
                    <a:pt x="59" y="816"/>
                    <a:pt x="47" y="893"/>
                  </a:cubicBezTo>
                  <a:cubicBezTo>
                    <a:pt x="35" y="971"/>
                    <a:pt x="29" y="992"/>
                    <a:pt x="29" y="992"/>
                  </a:cubicBezTo>
                  <a:cubicBezTo>
                    <a:pt x="29" y="992"/>
                    <a:pt x="96" y="1101"/>
                    <a:pt x="165" y="1144"/>
                  </a:cubicBezTo>
                  <a:cubicBezTo>
                    <a:pt x="165" y="1144"/>
                    <a:pt x="275" y="1051"/>
                    <a:pt x="347" y="933"/>
                  </a:cubicBezTo>
                  <a:cubicBezTo>
                    <a:pt x="347" y="933"/>
                    <a:pt x="336" y="725"/>
                    <a:pt x="416" y="613"/>
                  </a:cubicBezTo>
                  <a:cubicBezTo>
                    <a:pt x="496" y="501"/>
                    <a:pt x="435" y="295"/>
                    <a:pt x="435" y="295"/>
                  </a:cubicBezTo>
                  <a:cubicBezTo>
                    <a:pt x="285" y="0"/>
                    <a:pt x="285" y="0"/>
                    <a:pt x="285" y="0"/>
                  </a:cubicBezTo>
                  <a:cubicBezTo>
                    <a:pt x="285" y="0"/>
                    <a:pt x="139" y="35"/>
                    <a:pt x="131" y="43"/>
                  </a:cubicBezTo>
                  <a:cubicBezTo>
                    <a:pt x="123" y="51"/>
                    <a:pt x="16" y="264"/>
                    <a:pt x="16" y="264"/>
                  </a:cubicBezTo>
                  <a:cubicBezTo>
                    <a:pt x="0" y="467"/>
                    <a:pt x="0" y="467"/>
                    <a:pt x="0" y="467"/>
                  </a:cubicBezTo>
                  <a:cubicBezTo>
                    <a:pt x="47" y="595"/>
                    <a:pt x="47" y="595"/>
                    <a:pt x="47" y="595"/>
                  </a:cubicBezTo>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3"/>
            <p:cNvSpPr>
              <a:spLocks/>
            </p:cNvSpPr>
            <p:nvPr/>
          </p:nvSpPr>
          <p:spPr bwMode="auto">
            <a:xfrm>
              <a:off x="5829300" y="5524500"/>
              <a:ext cx="663575" cy="557213"/>
            </a:xfrm>
            <a:custGeom>
              <a:avLst/>
              <a:gdLst>
                <a:gd name="T0" fmla="*/ 229 w 326"/>
                <a:gd name="T1" fmla="*/ 102 h 274"/>
                <a:gd name="T2" fmla="*/ 219 w 326"/>
                <a:gd name="T3" fmla="*/ 87 h 274"/>
                <a:gd name="T4" fmla="*/ 206 w 326"/>
                <a:gd name="T5" fmla="*/ 20 h 274"/>
                <a:gd name="T6" fmla="*/ 146 w 326"/>
                <a:gd name="T7" fmla="*/ 0 h 274"/>
                <a:gd name="T8" fmla="*/ 28 w 326"/>
                <a:gd name="T9" fmla="*/ 63 h 274"/>
                <a:gd name="T10" fmla="*/ 28 w 326"/>
                <a:gd name="T11" fmla="*/ 109 h 274"/>
                <a:gd name="T12" fmla="*/ 15 w 326"/>
                <a:gd name="T13" fmla="*/ 159 h 274"/>
                <a:gd name="T14" fmla="*/ 23 w 326"/>
                <a:gd name="T15" fmla="*/ 197 h 274"/>
                <a:gd name="T16" fmla="*/ 43 w 326"/>
                <a:gd name="T17" fmla="*/ 225 h 274"/>
                <a:gd name="T18" fmla="*/ 142 w 326"/>
                <a:gd name="T19" fmla="*/ 269 h 274"/>
                <a:gd name="T20" fmla="*/ 234 w 326"/>
                <a:gd name="T21" fmla="*/ 216 h 274"/>
                <a:gd name="T22" fmla="*/ 311 w 326"/>
                <a:gd name="T23" fmla="*/ 183 h 274"/>
                <a:gd name="T24" fmla="*/ 311 w 326"/>
                <a:gd name="T25" fmla="*/ 152 h 274"/>
                <a:gd name="T26" fmla="*/ 228 w 326"/>
                <a:gd name="T27" fmla="*/ 147 h 274"/>
                <a:gd name="T28" fmla="*/ 229 w 326"/>
                <a:gd name="T29" fmla="*/ 134 h 274"/>
                <a:gd name="T30" fmla="*/ 106 w 326"/>
                <a:gd name="T31" fmla="*/ 99 h 274"/>
                <a:gd name="T32" fmla="*/ 164 w 326"/>
                <a:gd name="T33" fmla="*/ 87 h 274"/>
                <a:gd name="T34" fmla="*/ 229 w 326"/>
                <a:gd name="T35" fmla="*/ 102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6" h="274">
                  <a:moveTo>
                    <a:pt x="229" y="102"/>
                  </a:moveTo>
                  <a:cubicBezTo>
                    <a:pt x="219" y="87"/>
                    <a:pt x="219" y="87"/>
                    <a:pt x="219" y="87"/>
                  </a:cubicBezTo>
                  <a:cubicBezTo>
                    <a:pt x="219" y="87"/>
                    <a:pt x="224" y="27"/>
                    <a:pt x="206" y="20"/>
                  </a:cubicBezTo>
                  <a:cubicBezTo>
                    <a:pt x="188" y="13"/>
                    <a:pt x="164" y="0"/>
                    <a:pt x="146" y="0"/>
                  </a:cubicBezTo>
                  <a:cubicBezTo>
                    <a:pt x="128" y="0"/>
                    <a:pt x="41" y="47"/>
                    <a:pt x="28" y="63"/>
                  </a:cubicBezTo>
                  <a:cubicBezTo>
                    <a:pt x="15" y="79"/>
                    <a:pt x="35" y="98"/>
                    <a:pt x="28" y="109"/>
                  </a:cubicBezTo>
                  <a:cubicBezTo>
                    <a:pt x="21" y="120"/>
                    <a:pt x="0" y="140"/>
                    <a:pt x="15" y="159"/>
                  </a:cubicBezTo>
                  <a:cubicBezTo>
                    <a:pt x="30" y="178"/>
                    <a:pt x="17" y="185"/>
                    <a:pt x="23" y="197"/>
                  </a:cubicBezTo>
                  <a:cubicBezTo>
                    <a:pt x="29" y="209"/>
                    <a:pt x="41" y="214"/>
                    <a:pt x="43" y="225"/>
                  </a:cubicBezTo>
                  <a:cubicBezTo>
                    <a:pt x="45" y="236"/>
                    <a:pt x="45" y="264"/>
                    <a:pt x="142" y="269"/>
                  </a:cubicBezTo>
                  <a:cubicBezTo>
                    <a:pt x="239" y="274"/>
                    <a:pt x="234" y="216"/>
                    <a:pt x="234" y="216"/>
                  </a:cubicBezTo>
                  <a:cubicBezTo>
                    <a:pt x="234" y="216"/>
                    <a:pt x="304" y="215"/>
                    <a:pt x="311" y="183"/>
                  </a:cubicBezTo>
                  <a:cubicBezTo>
                    <a:pt x="311" y="183"/>
                    <a:pt x="326" y="164"/>
                    <a:pt x="311" y="152"/>
                  </a:cubicBezTo>
                  <a:cubicBezTo>
                    <a:pt x="303" y="145"/>
                    <a:pt x="228" y="147"/>
                    <a:pt x="228" y="147"/>
                  </a:cubicBezTo>
                  <a:cubicBezTo>
                    <a:pt x="228" y="147"/>
                    <a:pt x="234" y="146"/>
                    <a:pt x="229" y="134"/>
                  </a:cubicBezTo>
                  <a:cubicBezTo>
                    <a:pt x="106" y="99"/>
                    <a:pt x="106" y="99"/>
                    <a:pt x="106" y="99"/>
                  </a:cubicBezTo>
                  <a:cubicBezTo>
                    <a:pt x="164" y="87"/>
                    <a:pt x="164" y="87"/>
                    <a:pt x="164" y="87"/>
                  </a:cubicBezTo>
                  <a:lnTo>
                    <a:pt x="229" y="102"/>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4"/>
            <p:cNvSpPr>
              <a:spLocks/>
            </p:cNvSpPr>
            <p:nvPr/>
          </p:nvSpPr>
          <p:spPr bwMode="auto">
            <a:xfrm>
              <a:off x="8326437" y="5630862"/>
              <a:ext cx="720725" cy="566738"/>
            </a:xfrm>
            <a:custGeom>
              <a:avLst/>
              <a:gdLst>
                <a:gd name="T0" fmla="*/ 193 w 354"/>
                <a:gd name="T1" fmla="*/ 100 h 279"/>
                <a:gd name="T2" fmla="*/ 104 w 354"/>
                <a:gd name="T3" fmla="*/ 105 h 279"/>
                <a:gd name="T4" fmla="*/ 134 w 354"/>
                <a:gd name="T5" fmla="*/ 90 h 279"/>
                <a:gd name="T6" fmla="*/ 193 w 354"/>
                <a:gd name="T7" fmla="*/ 24 h 279"/>
                <a:gd name="T8" fmla="*/ 303 w 354"/>
                <a:gd name="T9" fmla="*/ 8 h 279"/>
                <a:gd name="T10" fmla="*/ 339 w 354"/>
                <a:gd name="T11" fmla="*/ 82 h 279"/>
                <a:gd name="T12" fmla="*/ 348 w 354"/>
                <a:gd name="T13" fmla="*/ 140 h 279"/>
                <a:gd name="T14" fmla="*/ 342 w 354"/>
                <a:gd name="T15" fmla="*/ 206 h 279"/>
                <a:gd name="T16" fmla="*/ 313 w 354"/>
                <a:gd name="T17" fmla="*/ 251 h 279"/>
                <a:gd name="T18" fmla="*/ 275 w 354"/>
                <a:gd name="T19" fmla="*/ 273 h 279"/>
                <a:gd name="T20" fmla="*/ 150 w 354"/>
                <a:gd name="T21" fmla="*/ 242 h 279"/>
                <a:gd name="T22" fmla="*/ 104 w 354"/>
                <a:gd name="T23" fmla="*/ 202 h 279"/>
                <a:gd name="T24" fmla="*/ 59 w 354"/>
                <a:gd name="T25" fmla="*/ 179 h 279"/>
                <a:gd name="T26" fmla="*/ 15 w 354"/>
                <a:gd name="T27" fmla="*/ 146 h 279"/>
                <a:gd name="T28" fmla="*/ 104 w 354"/>
                <a:gd name="T29" fmla="*/ 133 h 279"/>
                <a:gd name="T30" fmla="*/ 203 w 354"/>
                <a:gd name="T31" fmla="*/ 118 h 279"/>
                <a:gd name="T32" fmla="*/ 193 w 354"/>
                <a:gd name="T33" fmla="*/ 100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4" h="279">
                  <a:moveTo>
                    <a:pt x="193" y="100"/>
                  </a:moveTo>
                  <a:cubicBezTo>
                    <a:pt x="104" y="105"/>
                    <a:pt x="104" y="105"/>
                    <a:pt x="104" y="105"/>
                  </a:cubicBezTo>
                  <a:cubicBezTo>
                    <a:pt x="104" y="105"/>
                    <a:pt x="122" y="93"/>
                    <a:pt x="134" y="90"/>
                  </a:cubicBezTo>
                  <a:cubicBezTo>
                    <a:pt x="146" y="87"/>
                    <a:pt x="163" y="37"/>
                    <a:pt x="193" y="24"/>
                  </a:cubicBezTo>
                  <a:cubicBezTo>
                    <a:pt x="223" y="11"/>
                    <a:pt x="287" y="0"/>
                    <a:pt x="303" y="8"/>
                  </a:cubicBezTo>
                  <a:cubicBezTo>
                    <a:pt x="319" y="16"/>
                    <a:pt x="331" y="64"/>
                    <a:pt x="339" y="82"/>
                  </a:cubicBezTo>
                  <a:cubicBezTo>
                    <a:pt x="347" y="101"/>
                    <a:pt x="349" y="116"/>
                    <a:pt x="348" y="140"/>
                  </a:cubicBezTo>
                  <a:cubicBezTo>
                    <a:pt x="347" y="164"/>
                    <a:pt x="354" y="171"/>
                    <a:pt x="342" y="206"/>
                  </a:cubicBezTo>
                  <a:cubicBezTo>
                    <a:pt x="330" y="241"/>
                    <a:pt x="321" y="240"/>
                    <a:pt x="313" y="251"/>
                  </a:cubicBezTo>
                  <a:cubicBezTo>
                    <a:pt x="305" y="262"/>
                    <a:pt x="312" y="267"/>
                    <a:pt x="275" y="273"/>
                  </a:cubicBezTo>
                  <a:cubicBezTo>
                    <a:pt x="238" y="279"/>
                    <a:pt x="185" y="278"/>
                    <a:pt x="150" y="242"/>
                  </a:cubicBezTo>
                  <a:cubicBezTo>
                    <a:pt x="115" y="206"/>
                    <a:pt x="122" y="212"/>
                    <a:pt x="104" y="202"/>
                  </a:cubicBezTo>
                  <a:cubicBezTo>
                    <a:pt x="86" y="192"/>
                    <a:pt x="59" y="179"/>
                    <a:pt x="59" y="179"/>
                  </a:cubicBezTo>
                  <a:cubicBezTo>
                    <a:pt x="59" y="179"/>
                    <a:pt x="0" y="163"/>
                    <a:pt x="15" y="146"/>
                  </a:cubicBezTo>
                  <a:cubicBezTo>
                    <a:pt x="30" y="129"/>
                    <a:pt x="104" y="133"/>
                    <a:pt x="104" y="133"/>
                  </a:cubicBezTo>
                  <a:cubicBezTo>
                    <a:pt x="203" y="118"/>
                    <a:pt x="203" y="118"/>
                    <a:pt x="203" y="118"/>
                  </a:cubicBezTo>
                  <a:lnTo>
                    <a:pt x="193" y="100"/>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5"/>
            <p:cNvSpPr>
              <a:spLocks/>
            </p:cNvSpPr>
            <p:nvPr/>
          </p:nvSpPr>
          <p:spPr bwMode="auto">
            <a:xfrm>
              <a:off x="6413500" y="6469062"/>
              <a:ext cx="1677988" cy="427038"/>
            </a:xfrm>
            <a:custGeom>
              <a:avLst/>
              <a:gdLst>
                <a:gd name="T0" fmla="*/ 0 w 825"/>
                <a:gd name="T1" fmla="*/ 210 h 210"/>
                <a:gd name="T2" fmla="*/ 163 w 825"/>
                <a:gd name="T3" fmla="*/ 31 h 210"/>
                <a:gd name="T4" fmla="*/ 416 w 825"/>
                <a:gd name="T5" fmla="*/ 110 h 210"/>
                <a:gd name="T6" fmla="*/ 606 w 825"/>
                <a:gd name="T7" fmla="*/ 12 h 210"/>
                <a:gd name="T8" fmla="*/ 825 w 825"/>
                <a:gd name="T9" fmla="*/ 210 h 210"/>
                <a:gd name="T10" fmla="*/ 0 w 825"/>
                <a:gd name="T11" fmla="*/ 210 h 210"/>
              </a:gdLst>
              <a:ahLst/>
              <a:cxnLst>
                <a:cxn ang="0">
                  <a:pos x="T0" y="T1"/>
                </a:cxn>
                <a:cxn ang="0">
                  <a:pos x="T2" y="T3"/>
                </a:cxn>
                <a:cxn ang="0">
                  <a:pos x="T4" y="T5"/>
                </a:cxn>
                <a:cxn ang="0">
                  <a:pos x="T6" y="T7"/>
                </a:cxn>
                <a:cxn ang="0">
                  <a:pos x="T8" y="T9"/>
                </a:cxn>
                <a:cxn ang="0">
                  <a:pos x="T10" y="T11"/>
                </a:cxn>
              </a:cxnLst>
              <a:rect l="0" t="0" r="r" b="b"/>
              <a:pathLst>
                <a:path w="825" h="210">
                  <a:moveTo>
                    <a:pt x="0" y="210"/>
                  </a:moveTo>
                  <a:cubicBezTo>
                    <a:pt x="0" y="210"/>
                    <a:pt x="15" y="45"/>
                    <a:pt x="163" y="31"/>
                  </a:cubicBezTo>
                  <a:cubicBezTo>
                    <a:pt x="311" y="17"/>
                    <a:pt x="416" y="110"/>
                    <a:pt x="416" y="110"/>
                  </a:cubicBezTo>
                  <a:cubicBezTo>
                    <a:pt x="416" y="110"/>
                    <a:pt x="514" y="0"/>
                    <a:pt x="606" y="12"/>
                  </a:cubicBezTo>
                  <a:cubicBezTo>
                    <a:pt x="698" y="24"/>
                    <a:pt x="797" y="72"/>
                    <a:pt x="825" y="210"/>
                  </a:cubicBezTo>
                  <a:lnTo>
                    <a:pt x="0" y="210"/>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6"/>
            <p:cNvSpPr>
              <a:spLocks/>
            </p:cNvSpPr>
            <p:nvPr/>
          </p:nvSpPr>
          <p:spPr bwMode="auto">
            <a:xfrm>
              <a:off x="6951662" y="1751012"/>
              <a:ext cx="1490663" cy="1795463"/>
            </a:xfrm>
            <a:custGeom>
              <a:avLst/>
              <a:gdLst>
                <a:gd name="T0" fmla="*/ 386 w 733"/>
                <a:gd name="T1" fmla="*/ 95 h 883"/>
                <a:gd name="T2" fmla="*/ 445 w 733"/>
                <a:gd name="T3" fmla="*/ 84 h 883"/>
                <a:gd name="T4" fmla="*/ 641 w 733"/>
                <a:gd name="T5" fmla="*/ 378 h 883"/>
                <a:gd name="T6" fmla="*/ 437 w 733"/>
                <a:gd name="T7" fmla="*/ 846 h 883"/>
                <a:gd name="T8" fmla="*/ 548 w 733"/>
                <a:gd name="T9" fmla="*/ 790 h 883"/>
                <a:gd name="T10" fmla="*/ 394 w 733"/>
                <a:gd name="T11" fmla="*/ 823 h 883"/>
                <a:gd name="T12" fmla="*/ 505 w 733"/>
                <a:gd name="T13" fmla="*/ 664 h 883"/>
                <a:gd name="T14" fmla="*/ 438 w 733"/>
                <a:gd name="T15" fmla="*/ 475 h 883"/>
                <a:gd name="T16" fmla="*/ 316 w 733"/>
                <a:gd name="T17" fmla="*/ 315 h 883"/>
                <a:gd name="T18" fmla="*/ 188 w 733"/>
                <a:gd name="T19" fmla="*/ 372 h 883"/>
                <a:gd name="T20" fmla="*/ 153 w 733"/>
                <a:gd name="T21" fmla="*/ 574 h 883"/>
                <a:gd name="T22" fmla="*/ 142 w 733"/>
                <a:gd name="T23" fmla="*/ 644 h 883"/>
                <a:gd name="T24" fmla="*/ 218 w 733"/>
                <a:gd name="T25" fmla="*/ 782 h 883"/>
                <a:gd name="T26" fmla="*/ 136 w 733"/>
                <a:gd name="T27" fmla="*/ 762 h 883"/>
                <a:gd name="T28" fmla="*/ 168 w 733"/>
                <a:gd name="T29" fmla="*/ 799 h 883"/>
                <a:gd name="T30" fmla="*/ 88 w 733"/>
                <a:gd name="T31" fmla="*/ 780 h 883"/>
                <a:gd name="T32" fmla="*/ 101 w 733"/>
                <a:gd name="T33" fmla="*/ 819 h 883"/>
                <a:gd name="T34" fmla="*/ 10 w 733"/>
                <a:gd name="T35" fmla="*/ 662 h 883"/>
                <a:gd name="T36" fmla="*/ 68 w 733"/>
                <a:gd name="T37" fmla="*/ 295 h 883"/>
                <a:gd name="T38" fmla="*/ 386 w 733"/>
                <a:gd name="T39" fmla="*/ 95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33" h="883">
                  <a:moveTo>
                    <a:pt x="386" y="95"/>
                  </a:moveTo>
                  <a:cubicBezTo>
                    <a:pt x="386" y="95"/>
                    <a:pt x="421" y="82"/>
                    <a:pt x="445" y="84"/>
                  </a:cubicBezTo>
                  <a:cubicBezTo>
                    <a:pt x="469" y="87"/>
                    <a:pt x="577" y="174"/>
                    <a:pt x="641" y="378"/>
                  </a:cubicBezTo>
                  <a:cubicBezTo>
                    <a:pt x="705" y="582"/>
                    <a:pt x="733" y="883"/>
                    <a:pt x="437" y="846"/>
                  </a:cubicBezTo>
                  <a:cubicBezTo>
                    <a:pt x="437" y="846"/>
                    <a:pt x="525" y="842"/>
                    <a:pt x="548" y="790"/>
                  </a:cubicBezTo>
                  <a:cubicBezTo>
                    <a:pt x="548" y="790"/>
                    <a:pt x="472" y="843"/>
                    <a:pt x="394" y="823"/>
                  </a:cubicBezTo>
                  <a:cubicBezTo>
                    <a:pt x="394" y="823"/>
                    <a:pt x="506" y="788"/>
                    <a:pt x="505" y="664"/>
                  </a:cubicBezTo>
                  <a:cubicBezTo>
                    <a:pt x="505" y="664"/>
                    <a:pt x="461" y="542"/>
                    <a:pt x="438" y="475"/>
                  </a:cubicBezTo>
                  <a:cubicBezTo>
                    <a:pt x="416" y="408"/>
                    <a:pt x="358" y="318"/>
                    <a:pt x="316" y="315"/>
                  </a:cubicBezTo>
                  <a:cubicBezTo>
                    <a:pt x="316" y="315"/>
                    <a:pt x="214" y="307"/>
                    <a:pt x="188" y="372"/>
                  </a:cubicBezTo>
                  <a:cubicBezTo>
                    <a:pt x="161" y="438"/>
                    <a:pt x="168" y="510"/>
                    <a:pt x="153" y="574"/>
                  </a:cubicBezTo>
                  <a:cubicBezTo>
                    <a:pt x="138" y="638"/>
                    <a:pt x="142" y="644"/>
                    <a:pt x="142" y="644"/>
                  </a:cubicBezTo>
                  <a:cubicBezTo>
                    <a:pt x="142" y="644"/>
                    <a:pt x="168" y="728"/>
                    <a:pt x="218" y="782"/>
                  </a:cubicBezTo>
                  <a:cubicBezTo>
                    <a:pt x="218" y="782"/>
                    <a:pt x="165" y="787"/>
                    <a:pt x="136" y="762"/>
                  </a:cubicBezTo>
                  <a:cubicBezTo>
                    <a:pt x="136" y="762"/>
                    <a:pt x="135" y="784"/>
                    <a:pt x="168" y="799"/>
                  </a:cubicBezTo>
                  <a:cubicBezTo>
                    <a:pt x="168" y="799"/>
                    <a:pt x="125" y="823"/>
                    <a:pt x="88" y="780"/>
                  </a:cubicBezTo>
                  <a:cubicBezTo>
                    <a:pt x="88" y="780"/>
                    <a:pt x="83" y="800"/>
                    <a:pt x="101" y="819"/>
                  </a:cubicBezTo>
                  <a:cubicBezTo>
                    <a:pt x="101" y="819"/>
                    <a:pt x="21" y="783"/>
                    <a:pt x="10" y="662"/>
                  </a:cubicBezTo>
                  <a:cubicBezTo>
                    <a:pt x="0" y="540"/>
                    <a:pt x="48" y="334"/>
                    <a:pt x="68" y="295"/>
                  </a:cubicBezTo>
                  <a:cubicBezTo>
                    <a:pt x="88" y="256"/>
                    <a:pt x="250" y="0"/>
                    <a:pt x="386" y="95"/>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7"/>
            <p:cNvSpPr>
              <a:spLocks/>
            </p:cNvSpPr>
            <p:nvPr/>
          </p:nvSpPr>
          <p:spPr bwMode="auto">
            <a:xfrm>
              <a:off x="6338887" y="5638800"/>
              <a:ext cx="1073150" cy="536575"/>
            </a:xfrm>
            <a:custGeom>
              <a:avLst/>
              <a:gdLst>
                <a:gd name="T0" fmla="*/ 528 w 528"/>
                <a:gd name="T1" fmla="*/ 264 h 264"/>
                <a:gd name="T2" fmla="*/ 426 w 528"/>
                <a:gd name="T3" fmla="*/ 122 h 264"/>
                <a:gd name="T4" fmla="*/ 0 w 528"/>
                <a:gd name="T5" fmla="*/ 0 h 264"/>
                <a:gd name="T6" fmla="*/ 37 w 528"/>
                <a:gd name="T7" fmla="*/ 78 h 264"/>
                <a:gd name="T8" fmla="*/ 324 w 528"/>
                <a:gd name="T9" fmla="*/ 200 h 264"/>
                <a:gd name="T10" fmla="*/ 528 w 528"/>
                <a:gd name="T11" fmla="*/ 264 h 264"/>
              </a:gdLst>
              <a:ahLst/>
              <a:cxnLst>
                <a:cxn ang="0">
                  <a:pos x="T0" y="T1"/>
                </a:cxn>
                <a:cxn ang="0">
                  <a:pos x="T2" y="T3"/>
                </a:cxn>
                <a:cxn ang="0">
                  <a:pos x="T4" y="T5"/>
                </a:cxn>
                <a:cxn ang="0">
                  <a:pos x="T6" y="T7"/>
                </a:cxn>
                <a:cxn ang="0">
                  <a:pos x="T8" y="T9"/>
                </a:cxn>
                <a:cxn ang="0">
                  <a:pos x="T10" y="T11"/>
                </a:cxn>
              </a:cxnLst>
              <a:rect l="0" t="0" r="r" b="b"/>
              <a:pathLst>
                <a:path w="528" h="264">
                  <a:moveTo>
                    <a:pt x="528" y="264"/>
                  </a:moveTo>
                  <a:cubicBezTo>
                    <a:pt x="528" y="264"/>
                    <a:pt x="520" y="170"/>
                    <a:pt x="426" y="122"/>
                  </a:cubicBezTo>
                  <a:cubicBezTo>
                    <a:pt x="332" y="74"/>
                    <a:pt x="0" y="0"/>
                    <a:pt x="0" y="0"/>
                  </a:cubicBezTo>
                  <a:cubicBezTo>
                    <a:pt x="37" y="78"/>
                    <a:pt x="37" y="78"/>
                    <a:pt x="37" y="78"/>
                  </a:cubicBezTo>
                  <a:cubicBezTo>
                    <a:pt x="324" y="200"/>
                    <a:pt x="324" y="200"/>
                    <a:pt x="324" y="200"/>
                  </a:cubicBezTo>
                  <a:lnTo>
                    <a:pt x="528" y="264"/>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28"/>
            <p:cNvSpPr>
              <a:spLocks/>
            </p:cNvSpPr>
            <p:nvPr/>
          </p:nvSpPr>
          <p:spPr bwMode="auto">
            <a:xfrm>
              <a:off x="7462837" y="3171825"/>
              <a:ext cx="298450" cy="100013"/>
            </a:xfrm>
            <a:custGeom>
              <a:avLst/>
              <a:gdLst>
                <a:gd name="T0" fmla="*/ 52 w 147"/>
                <a:gd name="T1" fmla="*/ 13 h 49"/>
                <a:gd name="T2" fmla="*/ 110 w 147"/>
                <a:gd name="T3" fmla="*/ 13 h 49"/>
                <a:gd name="T4" fmla="*/ 147 w 147"/>
                <a:gd name="T5" fmla="*/ 5 h 49"/>
                <a:gd name="T6" fmla="*/ 73 w 147"/>
                <a:gd name="T7" fmla="*/ 47 h 49"/>
                <a:gd name="T8" fmla="*/ 0 w 147"/>
                <a:gd name="T9" fmla="*/ 0 h 49"/>
                <a:gd name="T10" fmla="*/ 52 w 147"/>
                <a:gd name="T11" fmla="*/ 13 h 49"/>
              </a:gdLst>
              <a:ahLst/>
              <a:cxnLst>
                <a:cxn ang="0">
                  <a:pos x="T0" y="T1"/>
                </a:cxn>
                <a:cxn ang="0">
                  <a:pos x="T2" y="T3"/>
                </a:cxn>
                <a:cxn ang="0">
                  <a:pos x="T4" y="T5"/>
                </a:cxn>
                <a:cxn ang="0">
                  <a:pos x="T6" y="T7"/>
                </a:cxn>
                <a:cxn ang="0">
                  <a:pos x="T8" y="T9"/>
                </a:cxn>
                <a:cxn ang="0">
                  <a:pos x="T10" y="T11"/>
                </a:cxn>
              </a:cxnLst>
              <a:rect l="0" t="0" r="r" b="b"/>
              <a:pathLst>
                <a:path w="147" h="49">
                  <a:moveTo>
                    <a:pt x="52" y="13"/>
                  </a:moveTo>
                  <a:cubicBezTo>
                    <a:pt x="52" y="13"/>
                    <a:pt x="90" y="16"/>
                    <a:pt x="110" y="13"/>
                  </a:cubicBezTo>
                  <a:cubicBezTo>
                    <a:pt x="130" y="10"/>
                    <a:pt x="147" y="5"/>
                    <a:pt x="147" y="5"/>
                  </a:cubicBezTo>
                  <a:cubicBezTo>
                    <a:pt x="147" y="5"/>
                    <a:pt x="135" y="49"/>
                    <a:pt x="73" y="47"/>
                  </a:cubicBezTo>
                  <a:cubicBezTo>
                    <a:pt x="12" y="45"/>
                    <a:pt x="0" y="0"/>
                    <a:pt x="0" y="0"/>
                  </a:cubicBezTo>
                  <a:lnTo>
                    <a:pt x="52"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29"/>
            <p:cNvSpPr>
              <a:spLocks/>
            </p:cNvSpPr>
            <p:nvPr/>
          </p:nvSpPr>
          <p:spPr bwMode="auto">
            <a:xfrm>
              <a:off x="7258050" y="2690812"/>
              <a:ext cx="284163" cy="125413"/>
            </a:xfrm>
            <a:custGeom>
              <a:avLst/>
              <a:gdLst>
                <a:gd name="T0" fmla="*/ 140 w 140"/>
                <a:gd name="T1" fmla="*/ 51 h 62"/>
                <a:gd name="T2" fmla="*/ 77 w 140"/>
                <a:gd name="T3" fmla="*/ 15 h 62"/>
                <a:gd name="T4" fmla="*/ 0 w 140"/>
                <a:gd name="T5" fmla="*/ 15 h 62"/>
                <a:gd name="T6" fmla="*/ 69 w 140"/>
                <a:gd name="T7" fmla="*/ 23 h 62"/>
                <a:gd name="T8" fmla="*/ 140 w 140"/>
                <a:gd name="T9" fmla="*/ 51 h 62"/>
              </a:gdLst>
              <a:ahLst/>
              <a:cxnLst>
                <a:cxn ang="0">
                  <a:pos x="T0" y="T1"/>
                </a:cxn>
                <a:cxn ang="0">
                  <a:pos x="T2" y="T3"/>
                </a:cxn>
                <a:cxn ang="0">
                  <a:pos x="T4" y="T5"/>
                </a:cxn>
                <a:cxn ang="0">
                  <a:pos x="T6" y="T7"/>
                </a:cxn>
                <a:cxn ang="0">
                  <a:pos x="T8" y="T9"/>
                </a:cxn>
              </a:cxnLst>
              <a:rect l="0" t="0" r="r" b="b"/>
              <a:pathLst>
                <a:path w="140" h="62">
                  <a:moveTo>
                    <a:pt x="140" y="51"/>
                  </a:moveTo>
                  <a:cubicBezTo>
                    <a:pt x="140" y="51"/>
                    <a:pt x="99" y="27"/>
                    <a:pt x="77" y="15"/>
                  </a:cubicBezTo>
                  <a:cubicBezTo>
                    <a:pt x="49" y="0"/>
                    <a:pt x="0" y="15"/>
                    <a:pt x="0" y="15"/>
                  </a:cubicBezTo>
                  <a:cubicBezTo>
                    <a:pt x="0" y="15"/>
                    <a:pt x="59" y="19"/>
                    <a:pt x="69" y="23"/>
                  </a:cubicBezTo>
                  <a:cubicBezTo>
                    <a:pt x="80" y="27"/>
                    <a:pt x="128" y="62"/>
                    <a:pt x="140" y="51"/>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30"/>
            <p:cNvSpPr>
              <a:spLocks/>
            </p:cNvSpPr>
            <p:nvPr/>
          </p:nvSpPr>
          <p:spPr bwMode="auto">
            <a:xfrm>
              <a:off x="7704137" y="2736850"/>
              <a:ext cx="180975" cy="82550"/>
            </a:xfrm>
            <a:custGeom>
              <a:avLst/>
              <a:gdLst>
                <a:gd name="T0" fmla="*/ 73 w 89"/>
                <a:gd name="T1" fmla="*/ 0 h 40"/>
                <a:gd name="T2" fmla="*/ 12 w 89"/>
                <a:gd name="T3" fmla="*/ 26 h 40"/>
                <a:gd name="T4" fmla="*/ 35 w 89"/>
                <a:gd name="T5" fmla="*/ 30 h 40"/>
                <a:gd name="T6" fmla="*/ 89 w 89"/>
                <a:gd name="T7" fmla="*/ 0 h 40"/>
                <a:gd name="T8" fmla="*/ 73 w 89"/>
                <a:gd name="T9" fmla="*/ 0 h 40"/>
              </a:gdLst>
              <a:ahLst/>
              <a:cxnLst>
                <a:cxn ang="0">
                  <a:pos x="T0" y="T1"/>
                </a:cxn>
                <a:cxn ang="0">
                  <a:pos x="T2" y="T3"/>
                </a:cxn>
                <a:cxn ang="0">
                  <a:pos x="T4" y="T5"/>
                </a:cxn>
                <a:cxn ang="0">
                  <a:pos x="T6" y="T7"/>
                </a:cxn>
                <a:cxn ang="0">
                  <a:pos x="T8" y="T9"/>
                </a:cxn>
              </a:cxnLst>
              <a:rect l="0" t="0" r="r" b="b"/>
              <a:pathLst>
                <a:path w="89" h="40">
                  <a:moveTo>
                    <a:pt x="73" y="0"/>
                  </a:moveTo>
                  <a:cubicBezTo>
                    <a:pt x="73" y="0"/>
                    <a:pt x="24" y="26"/>
                    <a:pt x="12" y="26"/>
                  </a:cubicBezTo>
                  <a:cubicBezTo>
                    <a:pt x="0" y="27"/>
                    <a:pt x="7" y="40"/>
                    <a:pt x="35" y="30"/>
                  </a:cubicBezTo>
                  <a:cubicBezTo>
                    <a:pt x="63" y="20"/>
                    <a:pt x="89" y="0"/>
                    <a:pt x="89" y="0"/>
                  </a:cubicBezTo>
                  <a:lnTo>
                    <a:pt x="73"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1"/>
            <p:cNvSpPr>
              <a:spLocks/>
            </p:cNvSpPr>
            <p:nvPr/>
          </p:nvSpPr>
          <p:spPr bwMode="auto">
            <a:xfrm>
              <a:off x="7715250" y="2852737"/>
              <a:ext cx="165100" cy="128588"/>
            </a:xfrm>
            <a:custGeom>
              <a:avLst/>
              <a:gdLst>
                <a:gd name="T0" fmla="*/ 81 w 81"/>
                <a:gd name="T1" fmla="*/ 0 h 63"/>
                <a:gd name="T2" fmla="*/ 0 w 81"/>
                <a:gd name="T3" fmla="*/ 7 h 63"/>
                <a:gd name="T4" fmla="*/ 81 w 81"/>
                <a:gd name="T5" fmla="*/ 0 h 63"/>
              </a:gdLst>
              <a:ahLst/>
              <a:cxnLst>
                <a:cxn ang="0">
                  <a:pos x="T0" y="T1"/>
                </a:cxn>
                <a:cxn ang="0">
                  <a:pos x="T2" y="T3"/>
                </a:cxn>
                <a:cxn ang="0">
                  <a:pos x="T4" y="T5"/>
                </a:cxn>
              </a:cxnLst>
              <a:rect l="0" t="0" r="r" b="b"/>
              <a:pathLst>
                <a:path w="81" h="63">
                  <a:moveTo>
                    <a:pt x="81" y="0"/>
                  </a:moveTo>
                  <a:cubicBezTo>
                    <a:pt x="81" y="0"/>
                    <a:pt x="42" y="35"/>
                    <a:pt x="0" y="7"/>
                  </a:cubicBezTo>
                  <a:cubicBezTo>
                    <a:pt x="0" y="7"/>
                    <a:pt x="49" y="63"/>
                    <a:pt x="81"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32"/>
            <p:cNvSpPr>
              <a:spLocks/>
            </p:cNvSpPr>
            <p:nvPr/>
          </p:nvSpPr>
          <p:spPr bwMode="auto">
            <a:xfrm>
              <a:off x="7316787" y="2822575"/>
              <a:ext cx="166688" cy="117475"/>
            </a:xfrm>
            <a:custGeom>
              <a:avLst/>
              <a:gdLst>
                <a:gd name="T0" fmla="*/ 82 w 82"/>
                <a:gd name="T1" fmla="*/ 16 h 58"/>
                <a:gd name="T2" fmla="*/ 0 w 82"/>
                <a:gd name="T3" fmla="*/ 0 h 58"/>
                <a:gd name="T4" fmla="*/ 82 w 82"/>
                <a:gd name="T5" fmla="*/ 16 h 58"/>
              </a:gdLst>
              <a:ahLst/>
              <a:cxnLst>
                <a:cxn ang="0">
                  <a:pos x="T0" y="T1"/>
                </a:cxn>
                <a:cxn ang="0">
                  <a:pos x="T2" y="T3"/>
                </a:cxn>
                <a:cxn ang="0">
                  <a:pos x="T4" y="T5"/>
                </a:cxn>
              </a:cxnLst>
              <a:rect l="0" t="0" r="r" b="b"/>
              <a:pathLst>
                <a:path w="82" h="58">
                  <a:moveTo>
                    <a:pt x="82" y="16"/>
                  </a:moveTo>
                  <a:cubicBezTo>
                    <a:pt x="82" y="16"/>
                    <a:pt x="36" y="26"/>
                    <a:pt x="0" y="0"/>
                  </a:cubicBezTo>
                  <a:cubicBezTo>
                    <a:pt x="0" y="0"/>
                    <a:pt x="30" y="58"/>
                    <a:pt x="82" y="16"/>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1" name="Freeform 33"/>
            <p:cNvSpPr>
              <a:spLocks/>
            </p:cNvSpPr>
            <p:nvPr/>
          </p:nvSpPr>
          <p:spPr bwMode="auto">
            <a:xfrm>
              <a:off x="7316787" y="2835275"/>
              <a:ext cx="127000" cy="76200"/>
            </a:xfrm>
            <a:custGeom>
              <a:avLst/>
              <a:gdLst>
                <a:gd name="T0" fmla="*/ 5 w 63"/>
                <a:gd name="T1" fmla="*/ 0 h 38"/>
                <a:gd name="T2" fmla="*/ 0 w 63"/>
                <a:gd name="T3" fmla="*/ 14 h 38"/>
                <a:gd name="T4" fmla="*/ 9 w 63"/>
                <a:gd name="T5" fmla="*/ 8 h 38"/>
                <a:gd name="T6" fmla="*/ 9 w 63"/>
                <a:gd name="T7" fmla="*/ 24 h 38"/>
                <a:gd name="T8" fmla="*/ 14 w 63"/>
                <a:gd name="T9" fmla="*/ 13 h 38"/>
                <a:gd name="T10" fmla="*/ 14 w 63"/>
                <a:gd name="T11" fmla="*/ 28 h 38"/>
                <a:gd name="T12" fmla="*/ 21 w 63"/>
                <a:gd name="T13" fmla="*/ 16 h 38"/>
                <a:gd name="T14" fmla="*/ 26 w 63"/>
                <a:gd name="T15" fmla="*/ 34 h 38"/>
                <a:gd name="T16" fmla="*/ 29 w 63"/>
                <a:gd name="T17" fmla="*/ 19 h 38"/>
                <a:gd name="T18" fmla="*/ 38 w 63"/>
                <a:gd name="T19" fmla="*/ 38 h 38"/>
                <a:gd name="T20" fmla="*/ 41 w 63"/>
                <a:gd name="T21" fmla="*/ 21 h 38"/>
                <a:gd name="T22" fmla="*/ 46 w 63"/>
                <a:gd name="T23" fmla="*/ 38 h 38"/>
                <a:gd name="T24" fmla="*/ 50 w 63"/>
                <a:gd name="T25" fmla="*/ 21 h 38"/>
                <a:gd name="T26" fmla="*/ 54 w 63"/>
                <a:gd name="T27" fmla="*/ 38 h 38"/>
                <a:gd name="T28" fmla="*/ 54 w 63"/>
                <a:gd name="T29" fmla="*/ 21 h 38"/>
                <a:gd name="T30" fmla="*/ 63 w 63"/>
                <a:gd name="T31" fmla="*/ 29 h 38"/>
                <a:gd name="T32" fmla="*/ 62 w 63"/>
                <a:gd name="T33" fmla="*/ 17 h 38"/>
                <a:gd name="T34" fmla="*/ 5 w 63"/>
                <a:gd name="T35"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38">
                  <a:moveTo>
                    <a:pt x="5" y="0"/>
                  </a:moveTo>
                  <a:cubicBezTo>
                    <a:pt x="0" y="14"/>
                    <a:pt x="0" y="14"/>
                    <a:pt x="0" y="14"/>
                  </a:cubicBezTo>
                  <a:cubicBezTo>
                    <a:pt x="9" y="8"/>
                    <a:pt x="9" y="8"/>
                    <a:pt x="9" y="8"/>
                  </a:cubicBezTo>
                  <a:cubicBezTo>
                    <a:pt x="9" y="24"/>
                    <a:pt x="9" y="24"/>
                    <a:pt x="9" y="24"/>
                  </a:cubicBezTo>
                  <a:cubicBezTo>
                    <a:pt x="14" y="13"/>
                    <a:pt x="14" y="13"/>
                    <a:pt x="14" y="13"/>
                  </a:cubicBezTo>
                  <a:cubicBezTo>
                    <a:pt x="14" y="28"/>
                    <a:pt x="14" y="28"/>
                    <a:pt x="14" y="28"/>
                  </a:cubicBezTo>
                  <a:cubicBezTo>
                    <a:pt x="21" y="16"/>
                    <a:pt x="21" y="16"/>
                    <a:pt x="21" y="16"/>
                  </a:cubicBezTo>
                  <a:cubicBezTo>
                    <a:pt x="26" y="34"/>
                    <a:pt x="26" y="34"/>
                    <a:pt x="26" y="34"/>
                  </a:cubicBezTo>
                  <a:cubicBezTo>
                    <a:pt x="29" y="19"/>
                    <a:pt x="29" y="19"/>
                    <a:pt x="29" y="19"/>
                  </a:cubicBezTo>
                  <a:cubicBezTo>
                    <a:pt x="38" y="38"/>
                    <a:pt x="38" y="38"/>
                    <a:pt x="38" y="38"/>
                  </a:cubicBezTo>
                  <a:cubicBezTo>
                    <a:pt x="41" y="21"/>
                    <a:pt x="41" y="21"/>
                    <a:pt x="41" y="21"/>
                  </a:cubicBezTo>
                  <a:cubicBezTo>
                    <a:pt x="46" y="38"/>
                    <a:pt x="46" y="38"/>
                    <a:pt x="46" y="38"/>
                  </a:cubicBezTo>
                  <a:cubicBezTo>
                    <a:pt x="50" y="21"/>
                    <a:pt x="50" y="21"/>
                    <a:pt x="50" y="21"/>
                  </a:cubicBezTo>
                  <a:cubicBezTo>
                    <a:pt x="54" y="38"/>
                    <a:pt x="54" y="38"/>
                    <a:pt x="54" y="38"/>
                  </a:cubicBezTo>
                  <a:cubicBezTo>
                    <a:pt x="54" y="21"/>
                    <a:pt x="54" y="21"/>
                    <a:pt x="54" y="21"/>
                  </a:cubicBezTo>
                  <a:cubicBezTo>
                    <a:pt x="63" y="29"/>
                    <a:pt x="63" y="29"/>
                    <a:pt x="63" y="29"/>
                  </a:cubicBezTo>
                  <a:cubicBezTo>
                    <a:pt x="62" y="17"/>
                    <a:pt x="62" y="17"/>
                    <a:pt x="62" y="17"/>
                  </a:cubicBezTo>
                  <a:cubicBezTo>
                    <a:pt x="62" y="17"/>
                    <a:pt x="15" y="23"/>
                    <a:pt x="5"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48" name="Freeform 34"/>
            <p:cNvSpPr>
              <a:spLocks/>
            </p:cNvSpPr>
            <p:nvPr/>
          </p:nvSpPr>
          <p:spPr bwMode="auto">
            <a:xfrm>
              <a:off x="7735887" y="2879725"/>
              <a:ext cx="131763" cy="63500"/>
            </a:xfrm>
            <a:custGeom>
              <a:avLst/>
              <a:gdLst>
                <a:gd name="T0" fmla="*/ 63 w 65"/>
                <a:gd name="T1" fmla="*/ 0 h 31"/>
                <a:gd name="T2" fmla="*/ 65 w 65"/>
                <a:gd name="T3" fmla="*/ 15 h 31"/>
                <a:gd name="T4" fmla="*/ 57 w 65"/>
                <a:gd name="T5" fmla="*/ 7 h 31"/>
                <a:gd name="T6" fmla="*/ 54 w 65"/>
                <a:gd name="T7" fmla="*/ 22 h 31"/>
                <a:gd name="T8" fmla="*/ 52 w 65"/>
                <a:gd name="T9" fmla="*/ 12 h 31"/>
                <a:gd name="T10" fmla="*/ 49 w 65"/>
                <a:gd name="T11" fmla="*/ 26 h 31"/>
                <a:gd name="T12" fmla="*/ 44 w 65"/>
                <a:gd name="T13" fmla="*/ 13 h 31"/>
                <a:gd name="T14" fmla="*/ 36 w 65"/>
                <a:gd name="T15" fmla="*/ 29 h 31"/>
                <a:gd name="T16" fmla="*/ 36 w 65"/>
                <a:gd name="T17" fmla="*/ 14 h 31"/>
                <a:gd name="T18" fmla="*/ 23 w 65"/>
                <a:gd name="T19" fmla="*/ 31 h 31"/>
                <a:gd name="T20" fmla="*/ 24 w 65"/>
                <a:gd name="T21" fmla="*/ 13 h 31"/>
                <a:gd name="T22" fmla="*/ 15 w 65"/>
                <a:gd name="T23" fmla="*/ 29 h 31"/>
                <a:gd name="T24" fmla="*/ 15 w 65"/>
                <a:gd name="T25" fmla="*/ 12 h 31"/>
                <a:gd name="T26" fmla="*/ 7 w 65"/>
                <a:gd name="T27" fmla="*/ 28 h 31"/>
                <a:gd name="T28" fmla="*/ 11 w 65"/>
                <a:gd name="T29" fmla="*/ 11 h 31"/>
                <a:gd name="T30" fmla="*/ 0 w 65"/>
                <a:gd name="T31" fmla="*/ 18 h 31"/>
                <a:gd name="T32" fmla="*/ 3 w 65"/>
                <a:gd name="T33" fmla="*/ 5 h 31"/>
                <a:gd name="T34" fmla="*/ 63 w 65"/>
                <a:gd name="T3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 h="31">
                  <a:moveTo>
                    <a:pt x="63" y="0"/>
                  </a:moveTo>
                  <a:cubicBezTo>
                    <a:pt x="65" y="15"/>
                    <a:pt x="65" y="15"/>
                    <a:pt x="65" y="15"/>
                  </a:cubicBezTo>
                  <a:cubicBezTo>
                    <a:pt x="57" y="7"/>
                    <a:pt x="57" y="7"/>
                    <a:pt x="57" y="7"/>
                  </a:cubicBezTo>
                  <a:cubicBezTo>
                    <a:pt x="54" y="22"/>
                    <a:pt x="54" y="22"/>
                    <a:pt x="54" y="22"/>
                  </a:cubicBezTo>
                  <a:cubicBezTo>
                    <a:pt x="52" y="12"/>
                    <a:pt x="52" y="12"/>
                    <a:pt x="52" y="12"/>
                  </a:cubicBezTo>
                  <a:cubicBezTo>
                    <a:pt x="49" y="26"/>
                    <a:pt x="49" y="26"/>
                    <a:pt x="49" y="26"/>
                  </a:cubicBezTo>
                  <a:cubicBezTo>
                    <a:pt x="44" y="13"/>
                    <a:pt x="44" y="13"/>
                    <a:pt x="44" y="13"/>
                  </a:cubicBezTo>
                  <a:cubicBezTo>
                    <a:pt x="36" y="29"/>
                    <a:pt x="36" y="29"/>
                    <a:pt x="36" y="29"/>
                  </a:cubicBezTo>
                  <a:cubicBezTo>
                    <a:pt x="36" y="14"/>
                    <a:pt x="36" y="14"/>
                    <a:pt x="36" y="14"/>
                  </a:cubicBezTo>
                  <a:cubicBezTo>
                    <a:pt x="23" y="31"/>
                    <a:pt x="23" y="31"/>
                    <a:pt x="23" y="31"/>
                  </a:cubicBezTo>
                  <a:cubicBezTo>
                    <a:pt x="24" y="13"/>
                    <a:pt x="24" y="13"/>
                    <a:pt x="24" y="13"/>
                  </a:cubicBezTo>
                  <a:cubicBezTo>
                    <a:pt x="15" y="29"/>
                    <a:pt x="15" y="29"/>
                    <a:pt x="15" y="29"/>
                  </a:cubicBezTo>
                  <a:cubicBezTo>
                    <a:pt x="15" y="12"/>
                    <a:pt x="15" y="12"/>
                    <a:pt x="15" y="12"/>
                  </a:cubicBezTo>
                  <a:cubicBezTo>
                    <a:pt x="7" y="28"/>
                    <a:pt x="7" y="28"/>
                    <a:pt x="7" y="28"/>
                  </a:cubicBezTo>
                  <a:cubicBezTo>
                    <a:pt x="11" y="11"/>
                    <a:pt x="11" y="11"/>
                    <a:pt x="11" y="11"/>
                  </a:cubicBezTo>
                  <a:cubicBezTo>
                    <a:pt x="0" y="18"/>
                    <a:pt x="0" y="18"/>
                    <a:pt x="0" y="18"/>
                  </a:cubicBezTo>
                  <a:cubicBezTo>
                    <a:pt x="3" y="5"/>
                    <a:pt x="3" y="5"/>
                    <a:pt x="3" y="5"/>
                  </a:cubicBezTo>
                  <a:cubicBezTo>
                    <a:pt x="3" y="5"/>
                    <a:pt x="49" y="21"/>
                    <a:pt x="63"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49" name="Freeform 35"/>
            <p:cNvSpPr>
              <a:spLocks/>
            </p:cNvSpPr>
            <p:nvPr/>
          </p:nvSpPr>
          <p:spPr bwMode="auto">
            <a:xfrm>
              <a:off x="7426325" y="3143250"/>
              <a:ext cx="369888" cy="82550"/>
            </a:xfrm>
            <a:custGeom>
              <a:avLst/>
              <a:gdLst>
                <a:gd name="T0" fmla="*/ 182 w 182"/>
                <a:gd name="T1" fmla="*/ 19 h 40"/>
                <a:gd name="T2" fmla="*/ 101 w 182"/>
                <a:gd name="T3" fmla="*/ 24 h 40"/>
                <a:gd name="T4" fmla="*/ 57 w 182"/>
                <a:gd name="T5" fmla="*/ 14 h 40"/>
                <a:gd name="T6" fmla="*/ 0 w 182"/>
                <a:gd name="T7" fmla="*/ 0 h 40"/>
                <a:gd name="T8" fmla="*/ 101 w 182"/>
                <a:gd name="T9" fmla="*/ 36 h 40"/>
                <a:gd name="T10" fmla="*/ 182 w 182"/>
                <a:gd name="T11" fmla="*/ 19 h 40"/>
              </a:gdLst>
              <a:ahLst/>
              <a:cxnLst>
                <a:cxn ang="0">
                  <a:pos x="T0" y="T1"/>
                </a:cxn>
                <a:cxn ang="0">
                  <a:pos x="T2" y="T3"/>
                </a:cxn>
                <a:cxn ang="0">
                  <a:pos x="T4" y="T5"/>
                </a:cxn>
                <a:cxn ang="0">
                  <a:pos x="T6" y="T7"/>
                </a:cxn>
                <a:cxn ang="0">
                  <a:pos x="T8" y="T9"/>
                </a:cxn>
                <a:cxn ang="0">
                  <a:pos x="T10" y="T11"/>
                </a:cxn>
              </a:cxnLst>
              <a:rect l="0" t="0" r="r" b="b"/>
              <a:pathLst>
                <a:path w="182" h="40">
                  <a:moveTo>
                    <a:pt x="182" y="19"/>
                  </a:moveTo>
                  <a:cubicBezTo>
                    <a:pt x="182" y="19"/>
                    <a:pt x="136" y="12"/>
                    <a:pt x="101" y="24"/>
                  </a:cubicBezTo>
                  <a:cubicBezTo>
                    <a:pt x="101" y="24"/>
                    <a:pt x="69" y="15"/>
                    <a:pt x="57" y="14"/>
                  </a:cubicBezTo>
                  <a:cubicBezTo>
                    <a:pt x="45" y="13"/>
                    <a:pt x="13" y="10"/>
                    <a:pt x="0" y="0"/>
                  </a:cubicBezTo>
                  <a:cubicBezTo>
                    <a:pt x="0" y="0"/>
                    <a:pt x="38" y="40"/>
                    <a:pt x="101" y="36"/>
                  </a:cubicBezTo>
                  <a:cubicBezTo>
                    <a:pt x="164" y="32"/>
                    <a:pt x="182" y="19"/>
                    <a:pt x="182" y="19"/>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51" name="Freeform 36"/>
            <p:cNvSpPr>
              <a:spLocks/>
            </p:cNvSpPr>
            <p:nvPr/>
          </p:nvSpPr>
          <p:spPr bwMode="auto">
            <a:xfrm>
              <a:off x="7439025" y="3154362"/>
              <a:ext cx="341313" cy="153988"/>
            </a:xfrm>
            <a:custGeom>
              <a:avLst/>
              <a:gdLst>
                <a:gd name="T0" fmla="*/ 168 w 168"/>
                <a:gd name="T1" fmla="*/ 18 h 76"/>
                <a:gd name="T2" fmla="*/ 85 w 168"/>
                <a:gd name="T3" fmla="*/ 70 h 76"/>
                <a:gd name="T4" fmla="*/ 0 w 168"/>
                <a:gd name="T5" fmla="*/ 0 h 76"/>
                <a:gd name="T6" fmla="*/ 19 w 168"/>
                <a:gd name="T7" fmla="*/ 9 h 76"/>
                <a:gd name="T8" fmla="*/ 85 w 168"/>
                <a:gd name="T9" fmla="*/ 42 h 76"/>
                <a:gd name="T10" fmla="*/ 151 w 168"/>
                <a:gd name="T11" fmla="*/ 23 h 76"/>
                <a:gd name="T12" fmla="*/ 168 w 168"/>
                <a:gd name="T13" fmla="*/ 18 h 76"/>
              </a:gdLst>
              <a:ahLst/>
              <a:cxnLst>
                <a:cxn ang="0">
                  <a:pos x="T0" y="T1"/>
                </a:cxn>
                <a:cxn ang="0">
                  <a:pos x="T2" y="T3"/>
                </a:cxn>
                <a:cxn ang="0">
                  <a:pos x="T4" y="T5"/>
                </a:cxn>
                <a:cxn ang="0">
                  <a:pos x="T6" y="T7"/>
                </a:cxn>
                <a:cxn ang="0">
                  <a:pos x="T8" y="T9"/>
                </a:cxn>
                <a:cxn ang="0">
                  <a:pos x="T10" y="T11"/>
                </a:cxn>
                <a:cxn ang="0">
                  <a:pos x="T12" y="T13"/>
                </a:cxn>
              </a:cxnLst>
              <a:rect l="0" t="0" r="r" b="b"/>
              <a:pathLst>
                <a:path w="168" h="76">
                  <a:moveTo>
                    <a:pt x="168" y="18"/>
                  </a:moveTo>
                  <a:cubicBezTo>
                    <a:pt x="168" y="18"/>
                    <a:pt x="130" y="76"/>
                    <a:pt x="85" y="70"/>
                  </a:cubicBezTo>
                  <a:cubicBezTo>
                    <a:pt x="40" y="64"/>
                    <a:pt x="25" y="49"/>
                    <a:pt x="0" y="0"/>
                  </a:cubicBezTo>
                  <a:cubicBezTo>
                    <a:pt x="19" y="9"/>
                    <a:pt x="19" y="9"/>
                    <a:pt x="19" y="9"/>
                  </a:cubicBezTo>
                  <a:cubicBezTo>
                    <a:pt x="19" y="9"/>
                    <a:pt x="30" y="46"/>
                    <a:pt x="85" y="42"/>
                  </a:cubicBezTo>
                  <a:cubicBezTo>
                    <a:pt x="140" y="38"/>
                    <a:pt x="151" y="23"/>
                    <a:pt x="151" y="23"/>
                  </a:cubicBezTo>
                  <a:lnTo>
                    <a:pt x="168" y="1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052" name="Freeform 37"/>
          <p:cNvSpPr>
            <a:spLocks noEditPoints="1"/>
          </p:cNvSpPr>
          <p:nvPr/>
        </p:nvSpPr>
        <p:spPr bwMode="auto">
          <a:xfrm>
            <a:off x="3609445" y="-785134"/>
            <a:ext cx="1793875" cy="1900238"/>
          </a:xfrm>
          <a:custGeom>
            <a:avLst/>
            <a:gdLst>
              <a:gd name="T0" fmla="*/ 231 w 882"/>
              <a:gd name="T1" fmla="*/ 450 h 935"/>
              <a:gd name="T2" fmla="*/ 566 w 882"/>
              <a:gd name="T3" fmla="*/ 91 h 935"/>
              <a:gd name="T4" fmla="*/ 456 w 882"/>
              <a:gd name="T5" fmla="*/ 8 h 935"/>
              <a:gd name="T6" fmla="*/ 8 w 882"/>
              <a:gd name="T7" fmla="*/ 478 h 935"/>
              <a:gd name="T8" fmla="*/ 99 w 882"/>
              <a:gd name="T9" fmla="*/ 566 h 935"/>
              <a:gd name="T10" fmla="*/ 190 w 882"/>
              <a:gd name="T11" fmla="*/ 666 h 935"/>
              <a:gd name="T12" fmla="*/ 368 w 882"/>
              <a:gd name="T13" fmla="*/ 915 h 935"/>
              <a:gd name="T14" fmla="*/ 863 w 882"/>
              <a:gd name="T15" fmla="*/ 618 h 935"/>
              <a:gd name="T16" fmla="*/ 699 w 882"/>
              <a:gd name="T17" fmla="*/ 318 h 935"/>
              <a:gd name="T18" fmla="*/ 715 w 882"/>
              <a:gd name="T19" fmla="*/ 284 h 935"/>
              <a:gd name="T20" fmla="*/ 622 w 882"/>
              <a:gd name="T21" fmla="*/ 182 h 935"/>
              <a:gd name="T22" fmla="*/ 493 w 882"/>
              <a:gd name="T23" fmla="*/ 317 h 935"/>
              <a:gd name="T24" fmla="*/ 429 w 882"/>
              <a:gd name="T25" fmla="*/ 446 h 935"/>
              <a:gd name="T26" fmla="*/ 428 w 882"/>
              <a:gd name="T27" fmla="*/ 361 h 935"/>
              <a:gd name="T28" fmla="*/ 365 w 882"/>
              <a:gd name="T29" fmla="*/ 404 h 935"/>
              <a:gd name="T30" fmla="*/ 302 w 882"/>
              <a:gd name="T31" fmla="*/ 533 h 935"/>
              <a:gd name="T32" fmla="*/ 301 w 882"/>
              <a:gd name="T33" fmla="*/ 448 h 935"/>
              <a:gd name="T34" fmla="*/ 518 w 882"/>
              <a:gd name="T35" fmla="*/ 99 h 935"/>
              <a:gd name="T36" fmla="*/ 381 w 882"/>
              <a:gd name="T37" fmla="*/ 137 h 935"/>
              <a:gd name="T38" fmla="*/ 435 w 882"/>
              <a:gd name="T39" fmla="*/ 82 h 935"/>
              <a:gd name="T40" fmla="*/ 408 w 882"/>
              <a:gd name="T41" fmla="*/ 207 h 935"/>
              <a:gd name="T42" fmla="*/ 271 w 882"/>
              <a:gd name="T43" fmla="*/ 245 h 935"/>
              <a:gd name="T44" fmla="*/ 328 w 882"/>
              <a:gd name="T45" fmla="*/ 190 h 935"/>
              <a:gd name="T46" fmla="*/ 299 w 882"/>
              <a:gd name="T47" fmla="*/ 316 h 935"/>
              <a:gd name="T48" fmla="*/ 160 w 882"/>
              <a:gd name="T49" fmla="*/ 353 h 935"/>
              <a:gd name="T50" fmla="*/ 217 w 882"/>
              <a:gd name="T51" fmla="*/ 298 h 935"/>
              <a:gd name="T52" fmla="*/ 107 w 882"/>
              <a:gd name="T53" fmla="*/ 406 h 935"/>
              <a:gd name="T54" fmla="*/ 133 w 882"/>
              <a:gd name="T55" fmla="*/ 478 h 935"/>
              <a:gd name="T56" fmla="*/ 52 w 882"/>
              <a:gd name="T57" fmla="*/ 462 h 935"/>
              <a:gd name="T58" fmla="*/ 239 w 882"/>
              <a:gd name="T59" fmla="*/ 536 h 935"/>
              <a:gd name="T60" fmla="*/ 238 w 882"/>
              <a:gd name="T61" fmla="*/ 491 h 935"/>
              <a:gd name="T62" fmla="*/ 774 w 882"/>
              <a:gd name="T63" fmla="*/ 586 h 935"/>
              <a:gd name="T64" fmla="*/ 396 w 882"/>
              <a:gd name="T65" fmla="*/ 832 h 935"/>
              <a:gd name="T66" fmla="*/ 760 w 882"/>
              <a:gd name="T67" fmla="*/ 566 h 935"/>
              <a:gd name="T68" fmla="*/ 774 w 882"/>
              <a:gd name="T69" fmla="*/ 586 h 935"/>
              <a:gd name="T70" fmla="*/ 360 w 882"/>
              <a:gd name="T71" fmla="*/ 759 h 935"/>
              <a:gd name="T72" fmla="*/ 345 w 882"/>
              <a:gd name="T73" fmla="*/ 738 h 935"/>
              <a:gd name="T74" fmla="*/ 726 w 882"/>
              <a:gd name="T75" fmla="*/ 493 h 935"/>
              <a:gd name="T76" fmla="*/ 670 w 882"/>
              <a:gd name="T77" fmla="*/ 435 h 935"/>
              <a:gd name="T78" fmla="*/ 292 w 882"/>
              <a:gd name="T79" fmla="*/ 680 h 935"/>
              <a:gd name="T80" fmla="*/ 656 w 882"/>
              <a:gd name="T81" fmla="*/ 414 h 935"/>
              <a:gd name="T82" fmla="*/ 670 w 882"/>
              <a:gd name="T83" fmla="*/ 435 h 935"/>
              <a:gd name="T84" fmla="*/ 556 w 882"/>
              <a:gd name="T85" fmla="*/ 359 h 935"/>
              <a:gd name="T86" fmla="*/ 620 w 882"/>
              <a:gd name="T87" fmla="*/ 230 h 935"/>
              <a:gd name="T88" fmla="*/ 620 w 882"/>
              <a:gd name="T89" fmla="*/ 314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82" h="935">
                <a:moveTo>
                  <a:pt x="622" y="182"/>
                </a:moveTo>
                <a:cubicBezTo>
                  <a:pt x="231" y="450"/>
                  <a:pt x="231" y="450"/>
                  <a:pt x="231" y="450"/>
                </a:cubicBezTo>
                <a:cubicBezTo>
                  <a:pt x="567" y="119"/>
                  <a:pt x="567" y="119"/>
                  <a:pt x="567" y="119"/>
                </a:cubicBezTo>
                <a:cubicBezTo>
                  <a:pt x="573" y="112"/>
                  <a:pt x="574" y="100"/>
                  <a:pt x="566" y="91"/>
                </a:cubicBezTo>
                <a:cubicBezTo>
                  <a:pt x="484" y="7"/>
                  <a:pt x="484" y="7"/>
                  <a:pt x="484" y="7"/>
                </a:cubicBezTo>
                <a:cubicBezTo>
                  <a:pt x="477" y="1"/>
                  <a:pt x="464" y="0"/>
                  <a:pt x="456" y="8"/>
                </a:cubicBezTo>
                <a:cubicBezTo>
                  <a:pt x="8" y="451"/>
                  <a:pt x="8" y="451"/>
                  <a:pt x="8" y="451"/>
                </a:cubicBezTo>
                <a:cubicBezTo>
                  <a:pt x="1" y="458"/>
                  <a:pt x="0" y="470"/>
                  <a:pt x="8" y="478"/>
                </a:cubicBezTo>
                <a:cubicBezTo>
                  <a:pt x="91" y="562"/>
                  <a:pt x="91" y="562"/>
                  <a:pt x="91" y="562"/>
                </a:cubicBezTo>
                <a:cubicBezTo>
                  <a:pt x="93" y="565"/>
                  <a:pt x="96" y="565"/>
                  <a:pt x="99" y="566"/>
                </a:cubicBezTo>
                <a:cubicBezTo>
                  <a:pt x="164" y="661"/>
                  <a:pt x="164" y="661"/>
                  <a:pt x="164" y="661"/>
                </a:cubicBezTo>
                <a:cubicBezTo>
                  <a:pt x="170" y="671"/>
                  <a:pt x="181" y="673"/>
                  <a:pt x="190" y="666"/>
                </a:cubicBezTo>
                <a:cubicBezTo>
                  <a:pt x="195" y="663"/>
                  <a:pt x="195" y="663"/>
                  <a:pt x="195" y="663"/>
                </a:cubicBezTo>
                <a:cubicBezTo>
                  <a:pt x="368" y="915"/>
                  <a:pt x="368" y="915"/>
                  <a:pt x="368" y="915"/>
                </a:cubicBezTo>
                <a:cubicBezTo>
                  <a:pt x="379" y="931"/>
                  <a:pt x="400" y="935"/>
                  <a:pt x="415" y="924"/>
                </a:cubicBezTo>
                <a:cubicBezTo>
                  <a:pt x="863" y="618"/>
                  <a:pt x="863" y="618"/>
                  <a:pt x="863" y="618"/>
                </a:cubicBezTo>
                <a:cubicBezTo>
                  <a:pt x="878" y="607"/>
                  <a:pt x="882" y="586"/>
                  <a:pt x="871" y="570"/>
                </a:cubicBezTo>
                <a:cubicBezTo>
                  <a:pt x="699" y="318"/>
                  <a:pt x="699" y="318"/>
                  <a:pt x="699" y="318"/>
                </a:cubicBezTo>
                <a:cubicBezTo>
                  <a:pt x="710" y="311"/>
                  <a:pt x="710" y="311"/>
                  <a:pt x="710" y="311"/>
                </a:cubicBezTo>
                <a:cubicBezTo>
                  <a:pt x="719" y="304"/>
                  <a:pt x="721" y="294"/>
                  <a:pt x="715" y="284"/>
                </a:cubicBezTo>
                <a:cubicBezTo>
                  <a:pt x="648" y="187"/>
                  <a:pt x="648" y="187"/>
                  <a:pt x="648" y="187"/>
                </a:cubicBezTo>
                <a:cubicBezTo>
                  <a:pt x="643" y="179"/>
                  <a:pt x="631" y="176"/>
                  <a:pt x="622" y="182"/>
                </a:cubicBezTo>
                <a:close/>
                <a:moveTo>
                  <a:pt x="428" y="361"/>
                </a:moveTo>
                <a:cubicBezTo>
                  <a:pt x="493" y="317"/>
                  <a:pt x="493" y="317"/>
                  <a:pt x="493" y="317"/>
                </a:cubicBezTo>
                <a:cubicBezTo>
                  <a:pt x="493" y="402"/>
                  <a:pt x="493" y="402"/>
                  <a:pt x="493" y="402"/>
                </a:cubicBezTo>
                <a:cubicBezTo>
                  <a:pt x="429" y="446"/>
                  <a:pt x="429" y="446"/>
                  <a:pt x="429" y="446"/>
                </a:cubicBezTo>
                <a:cubicBezTo>
                  <a:pt x="428" y="361"/>
                  <a:pt x="428" y="361"/>
                  <a:pt x="428" y="361"/>
                </a:cubicBezTo>
                <a:cubicBezTo>
                  <a:pt x="428" y="361"/>
                  <a:pt x="428" y="361"/>
                  <a:pt x="428" y="361"/>
                </a:cubicBezTo>
                <a:close/>
                <a:moveTo>
                  <a:pt x="301" y="448"/>
                </a:moveTo>
                <a:cubicBezTo>
                  <a:pt x="365" y="404"/>
                  <a:pt x="365" y="404"/>
                  <a:pt x="365" y="404"/>
                </a:cubicBezTo>
                <a:cubicBezTo>
                  <a:pt x="366" y="489"/>
                  <a:pt x="366" y="489"/>
                  <a:pt x="366" y="489"/>
                </a:cubicBezTo>
                <a:cubicBezTo>
                  <a:pt x="302" y="533"/>
                  <a:pt x="302" y="533"/>
                  <a:pt x="302" y="533"/>
                </a:cubicBezTo>
                <a:cubicBezTo>
                  <a:pt x="301" y="448"/>
                  <a:pt x="301" y="448"/>
                  <a:pt x="301" y="448"/>
                </a:cubicBezTo>
                <a:cubicBezTo>
                  <a:pt x="301" y="448"/>
                  <a:pt x="301" y="448"/>
                  <a:pt x="301" y="448"/>
                </a:cubicBezTo>
                <a:close/>
                <a:moveTo>
                  <a:pt x="435" y="82"/>
                </a:moveTo>
                <a:cubicBezTo>
                  <a:pt x="518" y="99"/>
                  <a:pt x="518" y="99"/>
                  <a:pt x="518" y="99"/>
                </a:cubicBezTo>
                <a:cubicBezTo>
                  <a:pt x="462" y="154"/>
                  <a:pt x="462" y="154"/>
                  <a:pt x="462" y="154"/>
                </a:cubicBezTo>
                <a:cubicBezTo>
                  <a:pt x="381" y="137"/>
                  <a:pt x="381" y="137"/>
                  <a:pt x="381" y="137"/>
                </a:cubicBezTo>
                <a:cubicBezTo>
                  <a:pt x="435" y="82"/>
                  <a:pt x="435" y="82"/>
                  <a:pt x="435" y="82"/>
                </a:cubicBezTo>
                <a:cubicBezTo>
                  <a:pt x="435" y="82"/>
                  <a:pt x="435" y="82"/>
                  <a:pt x="435" y="82"/>
                </a:cubicBezTo>
                <a:close/>
                <a:moveTo>
                  <a:pt x="328" y="190"/>
                </a:moveTo>
                <a:cubicBezTo>
                  <a:pt x="408" y="207"/>
                  <a:pt x="408" y="207"/>
                  <a:pt x="408" y="207"/>
                </a:cubicBezTo>
                <a:cubicBezTo>
                  <a:pt x="354" y="262"/>
                  <a:pt x="354" y="262"/>
                  <a:pt x="354" y="262"/>
                </a:cubicBezTo>
                <a:cubicBezTo>
                  <a:pt x="271" y="245"/>
                  <a:pt x="271" y="245"/>
                  <a:pt x="271" y="245"/>
                </a:cubicBezTo>
                <a:cubicBezTo>
                  <a:pt x="328" y="190"/>
                  <a:pt x="328" y="190"/>
                  <a:pt x="328" y="190"/>
                </a:cubicBezTo>
                <a:cubicBezTo>
                  <a:pt x="328" y="190"/>
                  <a:pt x="328" y="190"/>
                  <a:pt x="328" y="190"/>
                </a:cubicBezTo>
                <a:close/>
                <a:moveTo>
                  <a:pt x="217" y="298"/>
                </a:moveTo>
                <a:cubicBezTo>
                  <a:pt x="299" y="316"/>
                  <a:pt x="299" y="316"/>
                  <a:pt x="299" y="316"/>
                </a:cubicBezTo>
                <a:cubicBezTo>
                  <a:pt x="243" y="370"/>
                  <a:pt x="243" y="370"/>
                  <a:pt x="243" y="370"/>
                </a:cubicBezTo>
                <a:cubicBezTo>
                  <a:pt x="160" y="353"/>
                  <a:pt x="160" y="353"/>
                  <a:pt x="160" y="353"/>
                </a:cubicBezTo>
                <a:cubicBezTo>
                  <a:pt x="217" y="298"/>
                  <a:pt x="217" y="298"/>
                  <a:pt x="217" y="298"/>
                </a:cubicBezTo>
                <a:cubicBezTo>
                  <a:pt x="217" y="298"/>
                  <a:pt x="217" y="298"/>
                  <a:pt x="217" y="298"/>
                </a:cubicBezTo>
                <a:close/>
                <a:moveTo>
                  <a:pt x="52" y="462"/>
                </a:moveTo>
                <a:cubicBezTo>
                  <a:pt x="107" y="406"/>
                  <a:pt x="107" y="406"/>
                  <a:pt x="107" y="406"/>
                </a:cubicBezTo>
                <a:cubicBezTo>
                  <a:pt x="190" y="423"/>
                  <a:pt x="190" y="423"/>
                  <a:pt x="190" y="423"/>
                </a:cubicBezTo>
                <a:cubicBezTo>
                  <a:pt x="133" y="478"/>
                  <a:pt x="133" y="478"/>
                  <a:pt x="133" y="478"/>
                </a:cubicBezTo>
                <a:cubicBezTo>
                  <a:pt x="52" y="462"/>
                  <a:pt x="52" y="462"/>
                  <a:pt x="52" y="462"/>
                </a:cubicBezTo>
                <a:cubicBezTo>
                  <a:pt x="52" y="462"/>
                  <a:pt x="52" y="462"/>
                  <a:pt x="52" y="462"/>
                </a:cubicBezTo>
                <a:close/>
                <a:moveTo>
                  <a:pt x="238" y="491"/>
                </a:moveTo>
                <a:cubicBezTo>
                  <a:pt x="239" y="536"/>
                  <a:pt x="239" y="536"/>
                  <a:pt x="239" y="536"/>
                </a:cubicBezTo>
                <a:cubicBezTo>
                  <a:pt x="187" y="526"/>
                  <a:pt x="187" y="526"/>
                  <a:pt x="187" y="526"/>
                </a:cubicBezTo>
                <a:cubicBezTo>
                  <a:pt x="238" y="491"/>
                  <a:pt x="238" y="491"/>
                  <a:pt x="238" y="491"/>
                </a:cubicBezTo>
                <a:cubicBezTo>
                  <a:pt x="238" y="491"/>
                  <a:pt x="238" y="491"/>
                  <a:pt x="238" y="491"/>
                </a:cubicBezTo>
                <a:close/>
                <a:moveTo>
                  <a:pt x="774" y="586"/>
                </a:moveTo>
                <a:cubicBezTo>
                  <a:pt x="412" y="835"/>
                  <a:pt x="412" y="835"/>
                  <a:pt x="412" y="835"/>
                </a:cubicBezTo>
                <a:cubicBezTo>
                  <a:pt x="407" y="838"/>
                  <a:pt x="399" y="836"/>
                  <a:pt x="396" y="832"/>
                </a:cubicBezTo>
                <a:cubicBezTo>
                  <a:pt x="392" y="825"/>
                  <a:pt x="393" y="818"/>
                  <a:pt x="398" y="814"/>
                </a:cubicBezTo>
                <a:cubicBezTo>
                  <a:pt x="760" y="566"/>
                  <a:pt x="760" y="566"/>
                  <a:pt x="760" y="566"/>
                </a:cubicBezTo>
                <a:cubicBezTo>
                  <a:pt x="766" y="562"/>
                  <a:pt x="774" y="563"/>
                  <a:pt x="779" y="570"/>
                </a:cubicBezTo>
                <a:cubicBezTo>
                  <a:pt x="782" y="574"/>
                  <a:pt x="780" y="582"/>
                  <a:pt x="774" y="586"/>
                </a:cubicBezTo>
                <a:close/>
                <a:moveTo>
                  <a:pt x="723" y="511"/>
                </a:moveTo>
                <a:cubicBezTo>
                  <a:pt x="360" y="759"/>
                  <a:pt x="360" y="759"/>
                  <a:pt x="360" y="759"/>
                </a:cubicBezTo>
                <a:cubicBezTo>
                  <a:pt x="356" y="763"/>
                  <a:pt x="348" y="761"/>
                  <a:pt x="343" y="755"/>
                </a:cubicBezTo>
                <a:cubicBezTo>
                  <a:pt x="339" y="749"/>
                  <a:pt x="340" y="741"/>
                  <a:pt x="345" y="738"/>
                </a:cubicBezTo>
                <a:cubicBezTo>
                  <a:pt x="708" y="489"/>
                  <a:pt x="708" y="489"/>
                  <a:pt x="708" y="489"/>
                </a:cubicBezTo>
                <a:cubicBezTo>
                  <a:pt x="714" y="485"/>
                  <a:pt x="722" y="487"/>
                  <a:pt x="726" y="493"/>
                </a:cubicBezTo>
                <a:cubicBezTo>
                  <a:pt x="730" y="499"/>
                  <a:pt x="729" y="507"/>
                  <a:pt x="723" y="511"/>
                </a:cubicBezTo>
                <a:close/>
                <a:moveTo>
                  <a:pt x="670" y="435"/>
                </a:moveTo>
                <a:cubicBezTo>
                  <a:pt x="308" y="683"/>
                  <a:pt x="308" y="683"/>
                  <a:pt x="308" y="683"/>
                </a:cubicBezTo>
                <a:cubicBezTo>
                  <a:pt x="303" y="686"/>
                  <a:pt x="295" y="684"/>
                  <a:pt x="292" y="680"/>
                </a:cubicBezTo>
                <a:cubicBezTo>
                  <a:pt x="287" y="673"/>
                  <a:pt x="289" y="666"/>
                  <a:pt x="294" y="662"/>
                </a:cubicBezTo>
                <a:cubicBezTo>
                  <a:pt x="656" y="414"/>
                  <a:pt x="656" y="414"/>
                  <a:pt x="656" y="414"/>
                </a:cubicBezTo>
                <a:cubicBezTo>
                  <a:pt x="662" y="410"/>
                  <a:pt x="670" y="411"/>
                  <a:pt x="675" y="418"/>
                </a:cubicBezTo>
                <a:cubicBezTo>
                  <a:pt x="678" y="422"/>
                  <a:pt x="676" y="430"/>
                  <a:pt x="670" y="435"/>
                </a:cubicBezTo>
                <a:close/>
                <a:moveTo>
                  <a:pt x="620" y="314"/>
                </a:moveTo>
                <a:cubicBezTo>
                  <a:pt x="556" y="359"/>
                  <a:pt x="556" y="359"/>
                  <a:pt x="556" y="359"/>
                </a:cubicBezTo>
                <a:cubicBezTo>
                  <a:pt x="555" y="274"/>
                  <a:pt x="555" y="274"/>
                  <a:pt x="555" y="274"/>
                </a:cubicBezTo>
                <a:cubicBezTo>
                  <a:pt x="620" y="230"/>
                  <a:pt x="620" y="230"/>
                  <a:pt x="620" y="230"/>
                </a:cubicBezTo>
                <a:cubicBezTo>
                  <a:pt x="620" y="314"/>
                  <a:pt x="620" y="314"/>
                  <a:pt x="620" y="314"/>
                </a:cubicBezTo>
                <a:cubicBezTo>
                  <a:pt x="620" y="314"/>
                  <a:pt x="620" y="314"/>
                  <a:pt x="620" y="314"/>
                </a:cubicBezTo>
                <a:close/>
              </a:path>
            </a:pathLst>
          </a:custGeom>
          <a:solidFill>
            <a:srgbClr val="A89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 name="Rectangle 2"/>
          <p:cNvSpPr/>
          <p:nvPr/>
        </p:nvSpPr>
        <p:spPr>
          <a:xfrm>
            <a:off x="287523" y="519276"/>
            <a:ext cx="2533066" cy="523220"/>
          </a:xfrm>
          <a:prstGeom prst="rect">
            <a:avLst/>
          </a:prstGeom>
        </p:spPr>
        <p:txBody>
          <a:bodyPr wrap="none">
            <a:spAutoFit/>
          </a:bodyPr>
          <a:lstStyle/>
          <a:p>
            <a:r>
              <a:rPr lang="en-GB" sz="2800" b="1" dirty="0" smtClean="0">
                <a:latin typeface="Agency FB" panose="020B0503020202020204" pitchFamily="34" charset="0"/>
              </a:rPr>
              <a:t>4. Brand Advocacy </a:t>
            </a:r>
            <a:endParaRPr lang="en-GB" sz="2800" b="1" dirty="0">
              <a:latin typeface="Agency FB" panose="020B0503020202020204" pitchFamily="34" charset="0"/>
            </a:endParaRPr>
          </a:p>
        </p:txBody>
      </p:sp>
      <p:sp>
        <p:nvSpPr>
          <p:cNvPr id="62" name="Rectangle 61"/>
          <p:cNvSpPr/>
          <p:nvPr/>
        </p:nvSpPr>
        <p:spPr>
          <a:xfrm>
            <a:off x="439404" y="2065473"/>
            <a:ext cx="5634372" cy="3970318"/>
          </a:xfrm>
          <a:prstGeom prst="rect">
            <a:avLst/>
          </a:prstGeom>
        </p:spPr>
        <p:txBody>
          <a:bodyPr wrap="square">
            <a:spAutoFit/>
          </a:bodyPr>
          <a:lstStyle/>
          <a:p>
            <a:r>
              <a:rPr lang="en-GB" b="1" dirty="0">
                <a:latin typeface="Agency FB" panose="020B0503020202020204" pitchFamily="34" charset="0"/>
              </a:rPr>
              <a:t>4. Brand Advocacy: </a:t>
            </a:r>
          </a:p>
          <a:p>
            <a:endParaRPr lang="en-GB" dirty="0" smtClean="0">
              <a:latin typeface="Agency FB" panose="020B0503020202020204" pitchFamily="34" charset="0"/>
            </a:endParaRPr>
          </a:p>
          <a:p>
            <a:r>
              <a:rPr lang="en-GB" dirty="0" smtClean="0">
                <a:latin typeface="Agency FB" panose="020B0503020202020204" pitchFamily="34" charset="0"/>
              </a:rPr>
              <a:t>Magazine </a:t>
            </a:r>
            <a:r>
              <a:rPr lang="en-GB" dirty="0">
                <a:latin typeface="Agency FB" panose="020B0503020202020204" pitchFamily="34" charset="0"/>
              </a:rPr>
              <a:t>brands spark conversations with friends, family and colleagues. Editorial and advertising content are the basis of many conversations: </a:t>
            </a:r>
          </a:p>
          <a:p>
            <a:endParaRPr lang="en-GB" dirty="0" smtClean="0">
              <a:latin typeface="Agency FB" panose="020B0503020202020204" pitchFamily="34" charset="0"/>
            </a:endParaRPr>
          </a:p>
          <a:p>
            <a:r>
              <a:rPr lang="en-GB" dirty="0" smtClean="0">
                <a:latin typeface="Agency FB" panose="020B0503020202020204" pitchFamily="34" charset="0"/>
              </a:rPr>
              <a:t>9</a:t>
            </a:r>
            <a:r>
              <a:rPr lang="en-GB" dirty="0">
                <a:latin typeface="Agency FB" panose="020B0503020202020204" pitchFamily="34" charset="0"/>
              </a:rPr>
              <a:t>% of women 'often talk to other people about the things I read in magazines'. </a:t>
            </a:r>
            <a:r>
              <a:rPr lang="en-GB" i="1" dirty="0">
                <a:latin typeface="Agency FB" panose="020B0503020202020204" pitchFamily="34" charset="0"/>
              </a:rPr>
              <a:t>IPA TouchPoints </a:t>
            </a:r>
          </a:p>
          <a:p>
            <a:endParaRPr lang="en-GB" dirty="0" smtClean="0">
              <a:latin typeface="Agency FB" panose="020B0503020202020204" pitchFamily="34" charset="0"/>
            </a:endParaRPr>
          </a:p>
          <a:p>
            <a:r>
              <a:rPr lang="en-GB" dirty="0" smtClean="0">
                <a:latin typeface="Agency FB" panose="020B0503020202020204" pitchFamily="34" charset="0"/>
              </a:rPr>
              <a:t>62</a:t>
            </a:r>
            <a:r>
              <a:rPr lang="en-GB" dirty="0">
                <a:latin typeface="Agency FB" panose="020B0503020202020204" pitchFamily="34" charset="0"/>
              </a:rPr>
              <a:t>% of 15- 35 women 'often talk to other people about the things I read in magazines'. </a:t>
            </a:r>
            <a:r>
              <a:rPr lang="en-GB" i="1" dirty="0">
                <a:latin typeface="Agency FB" panose="020B0503020202020204" pitchFamily="34" charset="0"/>
              </a:rPr>
              <a:t>IPA TouchPoints </a:t>
            </a:r>
          </a:p>
          <a:p>
            <a:endParaRPr lang="en-GB" dirty="0" smtClean="0">
              <a:latin typeface="Agency FB" panose="020B0503020202020204" pitchFamily="34" charset="0"/>
            </a:endParaRPr>
          </a:p>
          <a:p>
            <a:r>
              <a:rPr lang="en-GB" dirty="0" smtClean="0">
                <a:latin typeface="Agency FB" panose="020B0503020202020204" pitchFamily="34" charset="0"/>
              </a:rPr>
              <a:t>Editorial </a:t>
            </a:r>
            <a:r>
              <a:rPr lang="en-GB" dirty="0">
                <a:latin typeface="Agency FB" panose="020B0503020202020204" pitchFamily="34" charset="0"/>
              </a:rPr>
              <a:t>and advertising both inspire audiences to recommend brands. </a:t>
            </a:r>
            <a:r>
              <a:rPr lang="en-GB" dirty="0" smtClean="0">
                <a:latin typeface="Agency FB" panose="020B0503020202020204" pitchFamily="34" charset="0"/>
              </a:rPr>
              <a:t>Magnify </a:t>
            </a:r>
            <a:r>
              <a:rPr lang="en-GB" dirty="0">
                <a:latin typeface="Agency FB" panose="020B0503020202020204" pitchFamily="34" charset="0"/>
              </a:rPr>
              <a:t>found that 13% of editorial </a:t>
            </a:r>
            <a:r>
              <a:rPr lang="en-GB" dirty="0" smtClean="0">
                <a:latin typeface="Agency FB" panose="020B0503020202020204" pitchFamily="34" charset="0"/>
              </a:rPr>
              <a:t>stories and  </a:t>
            </a:r>
            <a:r>
              <a:rPr lang="en-GB" dirty="0">
                <a:latin typeface="Agency FB" panose="020B0503020202020204" pitchFamily="34" charset="0"/>
              </a:rPr>
              <a:t>14% of adverts inspired a brand recommendation. </a:t>
            </a:r>
          </a:p>
        </p:txBody>
      </p:sp>
    </p:spTree>
    <p:extLst>
      <p:ext uri="{BB962C8B-B14F-4D97-AF65-F5344CB8AC3E}">
        <p14:creationId xmlns:p14="http://schemas.microsoft.com/office/powerpoint/2010/main" val="400421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84"/>
                                        </p:tgtEl>
                                        <p:attrNameLst>
                                          <p:attrName>style.visibility</p:attrName>
                                        </p:attrNameLst>
                                      </p:cBhvr>
                                      <p:to>
                                        <p:strVal val="visible"/>
                                      </p:to>
                                    </p:set>
                                    <p:animEffect transition="in" filter="fade">
                                      <p:cBhvr>
                                        <p:cTn id="7" dur="250"/>
                                        <p:tgtEl>
                                          <p:spTgt spid="2084"/>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2083"/>
                                        </p:tgtEl>
                                        <p:attrNameLst>
                                          <p:attrName>style.visibility</p:attrName>
                                        </p:attrNameLst>
                                      </p:cBhvr>
                                      <p:to>
                                        <p:strVal val="visible"/>
                                      </p:to>
                                    </p:set>
                                    <p:animEffect transition="in" filter="fade">
                                      <p:cBhvr>
                                        <p:cTn id="11" dur="250"/>
                                        <p:tgtEl>
                                          <p:spTgt spid="2083"/>
                                        </p:tgtEl>
                                      </p:cBhvr>
                                    </p:animEffect>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2086"/>
                                        </p:tgtEl>
                                        <p:attrNameLst>
                                          <p:attrName>style.visibility</p:attrName>
                                        </p:attrNameLst>
                                      </p:cBhvr>
                                      <p:to>
                                        <p:strVal val="visible"/>
                                      </p:to>
                                    </p:set>
                                    <p:animEffect transition="in" filter="fade">
                                      <p:cBhvr>
                                        <p:cTn id="15" dur="250"/>
                                        <p:tgtEl>
                                          <p:spTgt spid="2086"/>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2074"/>
                                        </p:tgtEl>
                                        <p:attrNameLst>
                                          <p:attrName>style.visibility</p:attrName>
                                        </p:attrNameLst>
                                      </p:cBhvr>
                                      <p:to>
                                        <p:strVal val="visible"/>
                                      </p:to>
                                    </p:set>
                                    <p:animEffect transition="in" filter="fade">
                                      <p:cBhvr>
                                        <p:cTn id="19" dur="250"/>
                                        <p:tgtEl>
                                          <p:spTgt spid="2074"/>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2073"/>
                                        </p:tgtEl>
                                        <p:attrNameLst>
                                          <p:attrName>style.visibility</p:attrName>
                                        </p:attrNameLst>
                                      </p:cBhvr>
                                      <p:to>
                                        <p:strVal val="visible"/>
                                      </p:to>
                                    </p:set>
                                    <p:animEffect transition="in" filter="fade">
                                      <p:cBhvr>
                                        <p:cTn id="23" dur="250"/>
                                        <p:tgtEl>
                                          <p:spTgt spid="2073"/>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2072"/>
                                        </p:tgtEl>
                                        <p:attrNameLst>
                                          <p:attrName>style.visibility</p:attrName>
                                        </p:attrNameLst>
                                      </p:cBhvr>
                                      <p:to>
                                        <p:strVal val="visible"/>
                                      </p:to>
                                    </p:set>
                                    <p:animEffect transition="in" filter="fade">
                                      <p:cBhvr>
                                        <p:cTn id="27" dur="250"/>
                                        <p:tgtEl>
                                          <p:spTgt spid="2072"/>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2087"/>
                                        </p:tgtEl>
                                        <p:attrNameLst>
                                          <p:attrName>style.visibility</p:attrName>
                                        </p:attrNameLst>
                                      </p:cBhvr>
                                      <p:to>
                                        <p:strVal val="visible"/>
                                      </p:to>
                                    </p:set>
                                    <p:animEffect transition="in" filter="fade">
                                      <p:cBhvr>
                                        <p:cTn id="31" dur="250"/>
                                        <p:tgtEl>
                                          <p:spTgt spid="2087"/>
                                        </p:tgtEl>
                                      </p:cBhvr>
                                    </p:animEffect>
                                  </p:childTnLst>
                                </p:cTn>
                              </p:par>
                            </p:childTnLst>
                          </p:cTn>
                        </p:par>
                        <p:par>
                          <p:cTn id="32" fill="hold">
                            <p:stCondLst>
                              <p:cond delay="1750"/>
                            </p:stCondLst>
                            <p:childTnLst>
                              <p:par>
                                <p:cTn id="33" presetID="10" presetClass="entr" presetSubtype="0" fill="hold" grpId="0" nodeType="afterEffect">
                                  <p:stCondLst>
                                    <p:cond delay="0"/>
                                  </p:stCondLst>
                                  <p:childTnLst>
                                    <p:set>
                                      <p:cBhvr>
                                        <p:cTn id="34" dur="1" fill="hold">
                                          <p:stCondLst>
                                            <p:cond delay="0"/>
                                          </p:stCondLst>
                                        </p:cTn>
                                        <p:tgtEl>
                                          <p:spTgt spid="2063"/>
                                        </p:tgtEl>
                                        <p:attrNameLst>
                                          <p:attrName>style.visibility</p:attrName>
                                        </p:attrNameLst>
                                      </p:cBhvr>
                                      <p:to>
                                        <p:strVal val="visible"/>
                                      </p:to>
                                    </p:set>
                                    <p:animEffect transition="in" filter="fade">
                                      <p:cBhvr>
                                        <p:cTn id="35" dur="250"/>
                                        <p:tgtEl>
                                          <p:spTgt spid="206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052"/>
                                        </p:tgtEl>
                                        <p:attrNameLst>
                                          <p:attrName>style.visibility</p:attrName>
                                        </p:attrNameLst>
                                      </p:cBhvr>
                                      <p:to>
                                        <p:strVal val="visible"/>
                                      </p:to>
                                    </p:set>
                                    <p:animEffect transition="in" filter="fade">
                                      <p:cBhvr>
                                        <p:cTn id="38" dur="250"/>
                                        <p:tgtEl>
                                          <p:spTgt spid="2052"/>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wipe(right)">
                                      <p:cBhvr>
                                        <p:cTn id="41"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2063" grpId="0" animBg="1"/>
      <p:bldP spid="2072" grpId="0" animBg="1"/>
      <p:bldP spid="2073" grpId="0" animBg="1"/>
      <p:bldP spid="2074" grpId="0" animBg="1"/>
      <p:bldP spid="2083" grpId="0" animBg="1"/>
      <p:bldP spid="2084" grpId="0" animBg="1"/>
      <p:bldP spid="205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4288" y="-6350"/>
            <a:ext cx="9158288" cy="6926263"/>
          </a:xfrm>
          <a:prstGeom prst="rect">
            <a:avLst/>
          </a:prstGeom>
          <a:solidFill>
            <a:srgbClr val="78BCE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5" name="Rectangle 124"/>
          <p:cNvSpPr/>
          <p:nvPr/>
        </p:nvSpPr>
        <p:spPr>
          <a:xfrm>
            <a:off x="632164" y="329322"/>
            <a:ext cx="8510250" cy="6590591"/>
          </a:xfrm>
          <a:prstGeom prst="rect">
            <a:avLst/>
          </a:prstGeom>
          <a:solidFill>
            <a:schemeClr val="bg1">
              <a:lumMod val="95000"/>
            </a:schemeClr>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8245" name="Group 8244"/>
          <p:cNvGrpSpPr/>
          <p:nvPr/>
        </p:nvGrpSpPr>
        <p:grpSpPr>
          <a:xfrm>
            <a:off x="34056" y="4132144"/>
            <a:ext cx="3858707" cy="2960687"/>
            <a:chOff x="-795338" y="611187"/>
            <a:chExt cx="8029576" cy="6743701"/>
          </a:xfrm>
        </p:grpSpPr>
        <p:sp>
          <p:nvSpPr>
            <p:cNvPr id="6" name="Freeform 8"/>
            <p:cNvSpPr>
              <a:spLocks/>
            </p:cNvSpPr>
            <p:nvPr/>
          </p:nvSpPr>
          <p:spPr bwMode="auto">
            <a:xfrm>
              <a:off x="4284662" y="4260850"/>
              <a:ext cx="2751138" cy="1981200"/>
            </a:xfrm>
            <a:custGeom>
              <a:avLst/>
              <a:gdLst>
                <a:gd name="T0" fmla="*/ 324 w 1352"/>
                <a:gd name="T1" fmla="*/ 333 h 974"/>
                <a:gd name="T2" fmla="*/ 412 w 1352"/>
                <a:gd name="T3" fmla="*/ 225 h 974"/>
                <a:gd name="T4" fmla="*/ 1248 w 1352"/>
                <a:gd name="T5" fmla="*/ 29 h 974"/>
                <a:gd name="T6" fmla="*/ 1332 w 1352"/>
                <a:gd name="T7" fmla="*/ 97 h 974"/>
                <a:gd name="T8" fmla="*/ 1080 w 1352"/>
                <a:gd name="T9" fmla="*/ 725 h 974"/>
                <a:gd name="T10" fmla="*/ 829 w 1352"/>
                <a:gd name="T11" fmla="*/ 710 h 974"/>
                <a:gd name="T12" fmla="*/ 420 w 1352"/>
                <a:gd name="T13" fmla="*/ 825 h 974"/>
                <a:gd name="T14" fmla="*/ 324 w 1352"/>
                <a:gd name="T15" fmla="*/ 974 h 974"/>
                <a:gd name="T16" fmla="*/ 0 w 1352"/>
                <a:gd name="T17" fmla="*/ 809 h 974"/>
                <a:gd name="T18" fmla="*/ 6 w 1352"/>
                <a:gd name="T19" fmla="*/ 325 h 974"/>
                <a:gd name="T20" fmla="*/ 184 w 1352"/>
                <a:gd name="T21" fmla="*/ 257 h 974"/>
                <a:gd name="T22" fmla="*/ 324 w 1352"/>
                <a:gd name="T23" fmla="*/ 333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2" h="974">
                  <a:moveTo>
                    <a:pt x="324" y="333"/>
                  </a:moveTo>
                  <a:cubicBezTo>
                    <a:pt x="324" y="333"/>
                    <a:pt x="352" y="249"/>
                    <a:pt x="412" y="225"/>
                  </a:cubicBezTo>
                  <a:cubicBezTo>
                    <a:pt x="472" y="201"/>
                    <a:pt x="1248" y="29"/>
                    <a:pt x="1248" y="29"/>
                  </a:cubicBezTo>
                  <a:cubicBezTo>
                    <a:pt x="1248" y="29"/>
                    <a:pt x="1352" y="0"/>
                    <a:pt x="1332" y="97"/>
                  </a:cubicBezTo>
                  <a:cubicBezTo>
                    <a:pt x="1312" y="193"/>
                    <a:pt x="1080" y="725"/>
                    <a:pt x="1080" y="725"/>
                  </a:cubicBezTo>
                  <a:cubicBezTo>
                    <a:pt x="829" y="710"/>
                    <a:pt x="829" y="710"/>
                    <a:pt x="829" y="710"/>
                  </a:cubicBezTo>
                  <a:cubicBezTo>
                    <a:pt x="420" y="825"/>
                    <a:pt x="420" y="825"/>
                    <a:pt x="420" y="825"/>
                  </a:cubicBezTo>
                  <a:cubicBezTo>
                    <a:pt x="324" y="974"/>
                    <a:pt x="324" y="974"/>
                    <a:pt x="324" y="974"/>
                  </a:cubicBezTo>
                  <a:cubicBezTo>
                    <a:pt x="0" y="809"/>
                    <a:pt x="0" y="809"/>
                    <a:pt x="0" y="809"/>
                  </a:cubicBezTo>
                  <a:cubicBezTo>
                    <a:pt x="6" y="325"/>
                    <a:pt x="6" y="325"/>
                    <a:pt x="6" y="325"/>
                  </a:cubicBezTo>
                  <a:cubicBezTo>
                    <a:pt x="184" y="257"/>
                    <a:pt x="184" y="257"/>
                    <a:pt x="184" y="257"/>
                  </a:cubicBezTo>
                  <a:lnTo>
                    <a:pt x="324" y="333"/>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9"/>
            <p:cNvSpPr>
              <a:spLocks/>
            </p:cNvSpPr>
            <p:nvPr/>
          </p:nvSpPr>
          <p:spPr bwMode="auto">
            <a:xfrm>
              <a:off x="-455613" y="4065588"/>
              <a:ext cx="2590800" cy="2174875"/>
            </a:xfrm>
            <a:custGeom>
              <a:avLst/>
              <a:gdLst>
                <a:gd name="T0" fmla="*/ 734 w 1273"/>
                <a:gd name="T1" fmla="*/ 0 h 1069"/>
                <a:gd name="T2" fmla="*/ 285 w 1273"/>
                <a:gd name="T3" fmla="*/ 161 h 1069"/>
                <a:gd name="T4" fmla="*/ 217 w 1273"/>
                <a:gd name="T5" fmla="*/ 321 h 1069"/>
                <a:gd name="T6" fmla="*/ 83 w 1273"/>
                <a:gd name="T7" fmla="*/ 717 h 1069"/>
                <a:gd name="T8" fmla="*/ 697 w 1273"/>
                <a:gd name="T9" fmla="*/ 997 h 1069"/>
                <a:gd name="T10" fmla="*/ 1273 w 1273"/>
                <a:gd name="T11" fmla="*/ 874 h 1069"/>
                <a:gd name="T12" fmla="*/ 1049 w 1273"/>
                <a:gd name="T13" fmla="*/ 125 h 1069"/>
                <a:gd name="T14" fmla="*/ 734 w 1273"/>
                <a:gd name="T15" fmla="*/ 0 h 10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3" h="1069">
                  <a:moveTo>
                    <a:pt x="734" y="0"/>
                  </a:moveTo>
                  <a:cubicBezTo>
                    <a:pt x="285" y="161"/>
                    <a:pt x="285" y="161"/>
                    <a:pt x="285" y="161"/>
                  </a:cubicBezTo>
                  <a:cubicBezTo>
                    <a:pt x="217" y="321"/>
                    <a:pt x="217" y="321"/>
                    <a:pt x="217" y="321"/>
                  </a:cubicBezTo>
                  <a:cubicBezTo>
                    <a:pt x="217" y="321"/>
                    <a:pt x="0" y="545"/>
                    <a:pt x="83" y="717"/>
                  </a:cubicBezTo>
                  <a:cubicBezTo>
                    <a:pt x="83" y="717"/>
                    <a:pt x="189" y="925"/>
                    <a:pt x="697" y="997"/>
                  </a:cubicBezTo>
                  <a:cubicBezTo>
                    <a:pt x="1205" y="1069"/>
                    <a:pt x="1273" y="874"/>
                    <a:pt x="1273" y="874"/>
                  </a:cubicBezTo>
                  <a:cubicBezTo>
                    <a:pt x="1049" y="125"/>
                    <a:pt x="1049" y="125"/>
                    <a:pt x="1049" y="125"/>
                  </a:cubicBezTo>
                  <a:lnTo>
                    <a:pt x="734"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10"/>
            <p:cNvSpPr>
              <a:spLocks/>
            </p:cNvSpPr>
            <p:nvPr/>
          </p:nvSpPr>
          <p:spPr bwMode="auto">
            <a:xfrm>
              <a:off x="-795338" y="2305050"/>
              <a:ext cx="1009650" cy="1387475"/>
            </a:xfrm>
            <a:custGeom>
              <a:avLst/>
              <a:gdLst>
                <a:gd name="T0" fmla="*/ 496 w 496"/>
                <a:gd name="T1" fmla="*/ 182 h 682"/>
                <a:gd name="T2" fmla="*/ 231 w 496"/>
                <a:gd name="T3" fmla="*/ 14 h 682"/>
                <a:gd name="T4" fmla="*/ 24 w 496"/>
                <a:gd name="T5" fmla="*/ 502 h 682"/>
                <a:gd name="T6" fmla="*/ 188 w 496"/>
                <a:gd name="T7" fmla="*/ 502 h 682"/>
                <a:gd name="T8" fmla="*/ 280 w 496"/>
                <a:gd name="T9" fmla="*/ 441 h 682"/>
                <a:gd name="T10" fmla="*/ 496 w 496"/>
                <a:gd name="T11" fmla="*/ 182 h 682"/>
              </a:gdLst>
              <a:ahLst/>
              <a:cxnLst>
                <a:cxn ang="0">
                  <a:pos x="T0" y="T1"/>
                </a:cxn>
                <a:cxn ang="0">
                  <a:pos x="T2" y="T3"/>
                </a:cxn>
                <a:cxn ang="0">
                  <a:pos x="T4" y="T5"/>
                </a:cxn>
                <a:cxn ang="0">
                  <a:pos x="T6" y="T7"/>
                </a:cxn>
                <a:cxn ang="0">
                  <a:pos x="T8" y="T9"/>
                </a:cxn>
                <a:cxn ang="0">
                  <a:pos x="T10" y="T11"/>
                </a:cxn>
              </a:cxnLst>
              <a:rect l="0" t="0" r="r" b="b"/>
              <a:pathLst>
                <a:path w="496" h="682">
                  <a:moveTo>
                    <a:pt x="496" y="182"/>
                  </a:moveTo>
                  <a:cubicBezTo>
                    <a:pt x="496" y="182"/>
                    <a:pt x="308" y="0"/>
                    <a:pt x="231" y="14"/>
                  </a:cubicBezTo>
                  <a:cubicBezTo>
                    <a:pt x="101" y="38"/>
                    <a:pt x="0" y="322"/>
                    <a:pt x="24" y="502"/>
                  </a:cubicBezTo>
                  <a:cubicBezTo>
                    <a:pt x="48" y="682"/>
                    <a:pt x="176" y="542"/>
                    <a:pt x="188" y="502"/>
                  </a:cubicBezTo>
                  <a:cubicBezTo>
                    <a:pt x="200" y="462"/>
                    <a:pt x="280" y="441"/>
                    <a:pt x="280" y="441"/>
                  </a:cubicBezTo>
                  <a:lnTo>
                    <a:pt x="496" y="182"/>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11"/>
            <p:cNvSpPr>
              <a:spLocks/>
            </p:cNvSpPr>
            <p:nvPr/>
          </p:nvSpPr>
          <p:spPr bwMode="auto">
            <a:xfrm>
              <a:off x="-539750" y="3236912"/>
              <a:ext cx="754063" cy="1277938"/>
            </a:xfrm>
            <a:custGeom>
              <a:avLst/>
              <a:gdLst>
                <a:gd name="T0" fmla="*/ 270 w 370"/>
                <a:gd name="T1" fmla="*/ 0 h 628"/>
                <a:gd name="T2" fmla="*/ 105 w 370"/>
                <a:gd name="T3" fmla="*/ 184 h 628"/>
                <a:gd name="T4" fmla="*/ 105 w 370"/>
                <a:gd name="T5" fmla="*/ 596 h 628"/>
                <a:gd name="T6" fmla="*/ 370 w 370"/>
                <a:gd name="T7" fmla="*/ 432 h 628"/>
                <a:gd name="T8" fmla="*/ 370 w 370"/>
                <a:gd name="T9" fmla="*/ 0 h 628"/>
                <a:gd name="T10" fmla="*/ 270 w 370"/>
                <a:gd name="T11" fmla="*/ 0 h 628"/>
              </a:gdLst>
              <a:ahLst/>
              <a:cxnLst>
                <a:cxn ang="0">
                  <a:pos x="T0" y="T1"/>
                </a:cxn>
                <a:cxn ang="0">
                  <a:pos x="T2" y="T3"/>
                </a:cxn>
                <a:cxn ang="0">
                  <a:pos x="T4" y="T5"/>
                </a:cxn>
                <a:cxn ang="0">
                  <a:pos x="T6" y="T7"/>
                </a:cxn>
                <a:cxn ang="0">
                  <a:pos x="T8" y="T9"/>
                </a:cxn>
                <a:cxn ang="0">
                  <a:pos x="T10" y="T11"/>
                </a:cxn>
              </a:cxnLst>
              <a:rect l="0" t="0" r="r" b="b"/>
              <a:pathLst>
                <a:path w="370" h="628">
                  <a:moveTo>
                    <a:pt x="270" y="0"/>
                  </a:moveTo>
                  <a:cubicBezTo>
                    <a:pt x="270" y="0"/>
                    <a:pt x="112" y="44"/>
                    <a:pt x="105" y="184"/>
                  </a:cubicBezTo>
                  <a:cubicBezTo>
                    <a:pt x="98" y="324"/>
                    <a:pt x="0" y="565"/>
                    <a:pt x="105" y="596"/>
                  </a:cubicBezTo>
                  <a:cubicBezTo>
                    <a:pt x="210" y="628"/>
                    <a:pt x="370" y="432"/>
                    <a:pt x="370" y="432"/>
                  </a:cubicBezTo>
                  <a:cubicBezTo>
                    <a:pt x="370" y="0"/>
                    <a:pt x="370" y="0"/>
                    <a:pt x="370" y="0"/>
                  </a:cubicBezTo>
                  <a:lnTo>
                    <a:pt x="27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12"/>
            <p:cNvSpPr>
              <a:spLocks/>
            </p:cNvSpPr>
            <p:nvPr/>
          </p:nvSpPr>
          <p:spPr bwMode="auto">
            <a:xfrm>
              <a:off x="596900" y="4465638"/>
              <a:ext cx="238125" cy="928688"/>
            </a:xfrm>
            <a:custGeom>
              <a:avLst/>
              <a:gdLst>
                <a:gd name="T0" fmla="*/ 116 w 117"/>
                <a:gd name="T1" fmla="*/ 0 h 456"/>
                <a:gd name="T2" fmla="*/ 12 w 117"/>
                <a:gd name="T3" fmla="*/ 456 h 456"/>
                <a:gd name="T4" fmla="*/ 117 w 117"/>
                <a:gd name="T5" fmla="*/ 204 h 456"/>
                <a:gd name="T6" fmla="*/ 116 w 117"/>
                <a:gd name="T7" fmla="*/ 0 h 456"/>
              </a:gdLst>
              <a:ahLst/>
              <a:cxnLst>
                <a:cxn ang="0">
                  <a:pos x="T0" y="T1"/>
                </a:cxn>
                <a:cxn ang="0">
                  <a:pos x="T2" y="T3"/>
                </a:cxn>
                <a:cxn ang="0">
                  <a:pos x="T4" y="T5"/>
                </a:cxn>
                <a:cxn ang="0">
                  <a:pos x="T6" y="T7"/>
                </a:cxn>
              </a:cxnLst>
              <a:rect l="0" t="0" r="r" b="b"/>
              <a:pathLst>
                <a:path w="117" h="456">
                  <a:moveTo>
                    <a:pt x="116" y="0"/>
                  </a:moveTo>
                  <a:cubicBezTo>
                    <a:pt x="116" y="0"/>
                    <a:pt x="0" y="272"/>
                    <a:pt x="12" y="456"/>
                  </a:cubicBezTo>
                  <a:cubicBezTo>
                    <a:pt x="12" y="456"/>
                    <a:pt x="63" y="218"/>
                    <a:pt x="117" y="204"/>
                  </a:cubicBezTo>
                  <a:lnTo>
                    <a:pt x="116"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3"/>
            <p:cNvSpPr>
              <a:spLocks/>
            </p:cNvSpPr>
            <p:nvPr/>
          </p:nvSpPr>
          <p:spPr bwMode="auto">
            <a:xfrm>
              <a:off x="274637" y="4284663"/>
              <a:ext cx="552450" cy="936625"/>
            </a:xfrm>
            <a:custGeom>
              <a:avLst/>
              <a:gdLst>
                <a:gd name="T0" fmla="*/ 271 w 271"/>
                <a:gd name="T1" fmla="*/ 0 h 460"/>
                <a:gd name="T2" fmla="*/ 0 w 271"/>
                <a:gd name="T3" fmla="*/ 460 h 460"/>
                <a:gd name="T4" fmla="*/ 267 w 271"/>
                <a:gd name="T5" fmla="*/ 110 h 460"/>
                <a:gd name="T6" fmla="*/ 271 w 271"/>
                <a:gd name="T7" fmla="*/ 0 h 460"/>
              </a:gdLst>
              <a:ahLst/>
              <a:cxnLst>
                <a:cxn ang="0">
                  <a:pos x="T0" y="T1"/>
                </a:cxn>
                <a:cxn ang="0">
                  <a:pos x="T2" y="T3"/>
                </a:cxn>
                <a:cxn ang="0">
                  <a:pos x="T4" y="T5"/>
                </a:cxn>
                <a:cxn ang="0">
                  <a:pos x="T6" y="T7"/>
                </a:cxn>
              </a:cxnLst>
              <a:rect l="0" t="0" r="r" b="b"/>
              <a:pathLst>
                <a:path w="271" h="460">
                  <a:moveTo>
                    <a:pt x="271" y="0"/>
                  </a:moveTo>
                  <a:cubicBezTo>
                    <a:pt x="271" y="0"/>
                    <a:pt x="12" y="81"/>
                    <a:pt x="0" y="460"/>
                  </a:cubicBezTo>
                  <a:cubicBezTo>
                    <a:pt x="0" y="460"/>
                    <a:pt x="55" y="168"/>
                    <a:pt x="267" y="110"/>
                  </a:cubicBezTo>
                  <a:lnTo>
                    <a:pt x="271"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4"/>
            <p:cNvSpPr>
              <a:spLocks/>
            </p:cNvSpPr>
            <p:nvPr/>
          </p:nvSpPr>
          <p:spPr bwMode="auto">
            <a:xfrm>
              <a:off x="773112" y="2689225"/>
              <a:ext cx="3586163" cy="3673475"/>
            </a:xfrm>
            <a:custGeom>
              <a:avLst/>
              <a:gdLst>
                <a:gd name="T0" fmla="*/ 219 w 1762"/>
                <a:gd name="T1" fmla="*/ 299 h 1805"/>
                <a:gd name="T2" fmla="*/ 689 w 1762"/>
                <a:gd name="T3" fmla="*/ 55 h 1805"/>
                <a:gd name="T4" fmla="*/ 865 w 1762"/>
                <a:gd name="T5" fmla="*/ 429 h 1805"/>
                <a:gd name="T6" fmla="*/ 1501 w 1762"/>
                <a:gd name="T7" fmla="*/ 701 h 1805"/>
                <a:gd name="T8" fmla="*/ 1762 w 1762"/>
                <a:gd name="T9" fmla="*/ 701 h 1805"/>
                <a:gd name="T10" fmla="*/ 1607 w 1762"/>
                <a:gd name="T11" fmla="*/ 1005 h 1805"/>
                <a:gd name="T12" fmla="*/ 1365 w 1762"/>
                <a:gd name="T13" fmla="*/ 1601 h 1805"/>
                <a:gd name="T14" fmla="*/ 936 w 1762"/>
                <a:gd name="T15" fmla="*/ 1689 h 1805"/>
                <a:gd name="T16" fmla="*/ 569 w 1762"/>
                <a:gd name="T17" fmla="*/ 1657 h 1805"/>
                <a:gd name="T18" fmla="*/ 397 w 1762"/>
                <a:gd name="T19" fmla="*/ 1681 h 1805"/>
                <a:gd name="T20" fmla="*/ 317 w 1762"/>
                <a:gd name="T21" fmla="*/ 1746 h 1805"/>
                <a:gd name="T22" fmla="*/ 93 w 1762"/>
                <a:gd name="T23" fmla="*/ 1673 h 1805"/>
                <a:gd name="T24" fmla="*/ 31 w 1762"/>
                <a:gd name="T25" fmla="*/ 761 h 1805"/>
                <a:gd name="T26" fmla="*/ 219 w 1762"/>
                <a:gd name="T27" fmla="*/ 299 h 1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62" h="1805">
                  <a:moveTo>
                    <a:pt x="219" y="299"/>
                  </a:moveTo>
                  <a:cubicBezTo>
                    <a:pt x="219" y="299"/>
                    <a:pt x="402" y="111"/>
                    <a:pt x="689" y="55"/>
                  </a:cubicBezTo>
                  <a:cubicBezTo>
                    <a:pt x="976" y="0"/>
                    <a:pt x="865" y="429"/>
                    <a:pt x="865" y="429"/>
                  </a:cubicBezTo>
                  <a:cubicBezTo>
                    <a:pt x="1501" y="701"/>
                    <a:pt x="1501" y="701"/>
                    <a:pt x="1501" y="701"/>
                  </a:cubicBezTo>
                  <a:cubicBezTo>
                    <a:pt x="1762" y="701"/>
                    <a:pt x="1762" y="701"/>
                    <a:pt x="1762" y="701"/>
                  </a:cubicBezTo>
                  <a:cubicBezTo>
                    <a:pt x="1607" y="1005"/>
                    <a:pt x="1607" y="1005"/>
                    <a:pt x="1607" y="1005"/>
                  </a:cubicBezTo>
                  <a:cubicBezTo>
                    <a:pt x="1607" y="1005"/>
                    <a:pt x="1649" y="1493"/>
                    <a:pt x="1365" y="1601"/>
                  </a:cubicBezTo>
                  <a:cubicBezTo>
                    <a:pt x="1081" y="1709"/>
                    <a:pt x="1035" y="1645"/>
                    <a:pt x="936" y="1689"/>
                  </a:cubicBezTo>
                  <a:cubicBezTo>
                    <a:pt x="837" y="1733"/>
                    <a:pt x="801" y="1805"/>
                    <a:pt x="569" y="1657"/>
                  </a:cubicBezTo>
                  <a:cubicBezTo>
                    <a:pt x="337" y="1509"/>
                    <a:pt x="397" y="1681"/>
                    <a:pt x="397" y="1681"/>
                  </a:cubicBezTo>
                  <a:cubicBezTo>
                    <a:pt x="317" y="1746"/>
                    <a:pt x="317" y="1746"/>
                    <a:pt x="317" y="1746"/>
                  </a:cubicBezTo>
                  <a:cubicBezTo>
                    <a:pt x="317" y="1746"/>
                    <a:pt x="153" y="1709"/>
                    <a:pt x="93" y="1673"/>
                  </a:cubicBezTo>
                  <a:cubicBezTo>
                    <a:pt x="33" y="1637"/>
                    <a:pt x="0" y="897"/>
                    <a:pt x="31" y="761"/>
                  </a:cubicBezTo>
                  <a:cubicBezTo>
                    <a:pt x="61" y="625"/>
                    <a:pt x="298" y="769"/>
                    <a:pt x="219" y="299"/>
                  </a:cubicBezTo>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5"/>
            <p:cNvSpPr>
              <a:spLocks/>
            </p:cNvSpPr>
            <p:nvPr/>
          </p:nvSpPr>
          <p:spPr bwMode="auto">
            <a:xfrm>
              <a:off x="2230437" y="1560512"/>
              <a:ext cx="2566988" cy="4191001"/>
            </a:xfrm>
            <a:custGeom>
              <a:avLst/>
              <a:gdLst>
                <a:gd name="T0" fmla="*/ 1261 w 1261"/>
                <a:gd name="T1" fmla="*/ 444 h 2060"/>
                <a:gd name="T2" fmla="*/ 822 w 1261"/>
                <a:gd name="T3" fmla="*/ 0 h 2060"/>
                <a:gd name="T4" fmla="*/ 129 w 1261"/>
                <a:gd name="T5" fmla="*/ 720 h 2060"/>
                <a:gd name="T6" fmla="*/ 0 w 1261"/>
                <a:gd name="T7" fmla="*/ 1088 h 2060"/>
                <a:gd name="T8" fmla="*/ 28 w 1261"/>
                <a:gd name="T9" fmla="*/ 1616 h 2060"/>
                <a:gd name="T10" fmla="*/ 269 w 1261"/>
                <a:gd name="T11" fmla="*/ 2052 h 2060"/>
                <a:gd name="T12" fmla="*/ 757 w 1261"/>
                <a:gd name="T13" fmla="*/ 1724 h 2060"/>
                <a:gd name="T14" fmla="*/ 785 w 1261"/>
                <a:gd name="T15" fmla="*/ 1286 h 2060"/>
                <a:gd name="T16" fmla="*/ 951 w 1261"/>
                <a:gd name="T17" fmla="*/ 1184 h 2060"/>
                <a:gd name="T18" fmla="*/ 1105 w 1261"/>
                <a:gd name="T19" fmla="*/ 892 h 2060"/>
                <a:gd name="T20" fmla="*/ 1233 w 1261"/>
                <a:gd name="T21" fmla="*/ 740 h 2060"/>
                <a:gd name="T22" fmla="*/ 1261 w 1261"/>
                <a:gd name="T23" fmla="*/ 444 h 2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61" h="2060">
                  <a:moveTo>
                    <a:pt x="1261" y="444"/>
                  </a:moveTo>
                  <a:cubicBezTo>
                    <a:pt x="822" y="0"/>
                    <a:pt x="822" y="0"/>
                    <a:pt x="822" y="0"/>
                  </a:cubicBezTo>
                  <a:cubicBezTo>
                    <a:pt x="129" y="720"/>
                    <a:pt x="129" y="720"/>
                    <a:pt x="129" y="720"/>
                  </a:cubicBezTo>
                  <a:cubicBezTo>
                    <a:pt x="0" y="1088"/>
                    <a:pt x="0" y="1088"/>
                    <a:pt x="0" y="1088"/>
                  </a:cubicBezTo>
                  <a:cubicBezTo>
                    <a:pt x="28" y="1616"/>
                    <a:pt x="28" y="1616"/>
                    <a:pt x="28" y="1616"/>
                  </a:cubicBezTo>
                  <a:cubicBezTo>
                    <a:pt x="28" y="1616"/>
                    <a:pt x="1" y="2060"/>
                    <a:pt x="269" y="2052"/>
                  </a:cubicBezTo>
                  <a:cubicBezTo>
                    <a:pt x="537" y="2044"/>
                    <a:pt x="745" y="1940"/>
                    <a:pt x="757" y="1724"/>
                  </a:cubicBezTo>
                  <a:cubicBezTo>
                    <a:pt x="769" y="1508"/>
                    <a:pt x="785" y="1286"/>
                    <a:pt x="785" y="1286"/>
                  </a:cubicBezTo>
                  <a:cubicBezTo>
                    <a:pt x="951" y="1184"/>
                    <a:pt x="951" y="1184"/>
                    <a:pt x="951" y="1184"/>
                  </a:cubicBezTo>
                  <a:cubicBezTo>
                    <a:pt x="1105" y="892"/>
                    <a:pt x="1105" y="892"/>
                    <a:pt x="1105" y="892"/>
                  </a:cubicBezTo>
                  <a:cubicBezTo>
                    <a:pt x="1233" y="740"/>
                    <a:pt x="1233" y="740"/>
                    <a:pt x="1233" y="740"/>
                  </a:cubicBezTo>
                  <a:lnTo>
                    <a:pt x="1261" y="4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6"/>
            <p:cNvSpPr>
              <a:spLocks/>
            </p:cNvSpPr>
            <p:nvPr/>
          </p:nvSpPr>
          <p:spPr bwMode="auto">
            <a:xfrm>
              <a:off x="4006850" y="3211512"/>
              <a:ext cx="3227388" cy="3802063"/>
            </a:xfrm>
            <a:custGeom>
              <a:avLst/>
              <a:gdLst>
                <a:gd name="T0" fmla="*/ 348 w 1585"/>
                <a:gd name="T1" fmla="*/ 0 h 1868"/>
                <a:gd name="T2" fmla="*/ 492 w 1585"/>
                <a:gd name="T3" fmla="*/ 372 h 1868"/>
                <a:gd name="T4" fmla="*/ 460 w 1585"/>
                <a:gd name="T5" fmla="*/ 848 h 1868"/>
                <a:gd name="T6" fmla="*/ 268 w 1585"/>
                <a:gd name="T7" fmla="*/ 1340 h 1868"/>
                <a:gd name="T8" fmla="*/ 556 w 1585"/>
                <a:gd name="T9" fmla="*/ 1340 h 1868"/>
                <a:gd name="T10" fmla="*/ 588 w 1585"/>
                <a:gd name="T11" fmla="*/ 1402 h 1868"/>
                <a:gd name="T12" fmla="*/ 908 w 1585"/>
                <a:gd name="T13" fmla="*/ 1240 h 1868"/>
                <a:gd name="T14" fmla="*/ 1200 w 1585"/>
                <a:gd name="T15" fmla="*/ 1164 h 1868"/>
                <a:gd name="T16" fmla="*/ 1030 w 1585"/>
                <a:gd name="T17" fmla="*/ 1076 h 1868"/>
                <a:gd name="T18" fmla="*/ 1044 w 1585"/>
                <a:gd name="T19" fmla="*/ 1018 h 1868"/>
                <a:gd name="T20" fmla="*/ 1035 w 1585"/>
                <a:gd name="T21" fmla="*/ 952 h 1868"/>
                <a:gd name="T22" fmla="*/ 1090 w 1585"/>
                <a:gd name="T23" fmla="*/ 927 h 1868"/>
                <a:gd name="T24" fmla="*/ 1312 w 1585"/>
                <a:gd name="T25" fmla="*/ 989 h 1868"/>
                <a:gd name="T26" fmla="*/ 1132 w 1585"/>
                <a:gd name="T27" fmla="*/ 914 h 1868"/>
                <a:gd name="T28" fmla="*/ 1102 w 1585"/>
                <a:gd name="T29" fmla="*/ 846 h 1868"/>
                <a:gd name="T30" fmla="*/ 1201 w 1585"/>
                <a:gd name="T31" fmla="*/ 812 h 1868"/>
                <a:gd name="T32" fmla="*/ 1369 w 1585"/>
                <a:gd name="T33" fmla="*/ 873 h 1868"/>
                <a:gd name="T34" fmla="*/ 1336 w 1585"/>
                <a:gd name="T35" fmla="*/ 836 h 1868"/>
                <a:gd name="T36" fmla="*/ 1222 w 1585"/>
                <a:gd name="T37" fmla="*/ 741 h 1868"/>
                <a:gd name="T38" fmla="*/ 1326 w 1585"/>
                <a:gd name="T39" fmla="*/ 701 h 1868"/>
                <a:gd name="T40" fmla="*/ 1422 w 1585"/>
                <a:gd name="T41" fmla="*/ 728 h 1868"/>
                <a:gd name="T42" fmla="*/ 1569 w 1585"/>
                <a:gd name="T43" fmla="*/ 845 h 1868"/>
                <a:gd name="T44" fmla="*/ 1562 w 1585"/>
                <a:gd name="T45" fmla="*/ 920 h 1868"/>
                <a:gd name="T46" fmla="*/ 1567 w 1585"/>
                <a:gd name="T47" fmla="*/ 977 h 1868"/>
                <a:gd name="T48" fmla="*/ 1549 w 1585"/>
                <a:gd name="T49" fmla="*/ 1062 h 1868"/>
                <a:gd name="T50" fmla="*/ 1532 w 1585"/>
                <a:gd name="T51" fmla="*/ 1149 h 1868"/>
                <a:gd name="T52" fmla="*/ 1422 w 1585"/>
                <a:gd name="T53" fmla="*/ 1234 h 1868"/>
                <a:gd name="T54" fmla="*/ 1326 w 1585"/>
                <a:gd name="T55" fmla="*/ 1276 h 1868"/>
                <a:gd name="T56" fmla="*/ 1235 w 1585"/>
                <a:gd name="T57" fmla="*/ 1301 h 1868"/>
                <a:gd name="T58" fmla="*/ 1163 w 1585"/>
                <a:gd name="T59" fmla="*/ 1360 h 1868"/>
                <a:gd name="T60" fmla="*/ 866 w 1585"/>
                <a:gd name="T61" fmla="*/ 1685 h 1868"/>
                <a:gd name="T62" fmla="*/ 725 w 1585"/>
                <a:gd name="T63" fmla="*/ 1825 h 1868"/>
                <a:gd name="T64" fmla="*/ 267 w 1585"/>
                <a:gd name="T65" fmla="*/ 1868 h 1868"/>
                <a:gd name="T66" fmla="*/ 173 w 1585"/>
                <a:gd name="T67" fmla="*/ 1544 h 1868"/>
                <a:gd name="T68" fmla="*/ 115 w 1585"/>
                <a:gd name="T69" fmla="*/ 1156 h 1868"/>
                <a:gd name="T70" fmla="*/ 56 w 1585"/>
                <a:gd name="T71" fmla="*/ 724 h 1868"/>
                <a:gd name="T72" fmla="*/ 18 w 1585"/>
                <a:gd name="T73" fmla="*/ 748 h 1868"/>
                <a:gd name="T74" fmla="*/ 0 w 1585"/>
                <a:gd name="T75" fmla="*/ 544 h 1868"/>
                <a:gd name="T76" fmla="*/ 142 w 1585"/>
                <a:gd name="T77" fmla="*/ 156 h 1868"/>
                <a:gd name="T78" fmla="*/ 348 w 1585"/>
                <a:gd name="T79" fmla="*/ 0 h 1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85" h="1868">
                  <a:moveTo>
                    <a:pt x="348" y="0"/>
                  </a:moveTo>
                  <a:cubicBezTo>
                    <a:pt x="349" y="6"/>
                    <a:pt x="472" y="204"/>
                    <a:pt x="492" y="372"/>
                  </a:cubicBezTo>
                  <a:cubicBezTo>
                    <a:pt x="512" y="540"/>
                    <a:pt x="460" y="848"/>
                    <a:pt x="460" y="848"/>
                  </a:cubicBezTo>
                  <a:cubicBezTo>
                    <a:pt x="460" y="848"/>
                    <a:pt x="280" y="1248"/>
                    <a:pt x="268" y="1340"/>
                  </a:cubicBezTo>
                  <a:cubicBezTo>
                    <a:pt x="256" y="1432"/>
                    <a:pt x="336" y="1412"/>
                    <a:pt x="556" y="1340"/>
                  </a:cubicBezTo>
                  <a:cubicBezTo>
                    <a:pt x="588" y="1402"/>
                    <a:pt x="588" y="1402"/>
                    <a:pt x="588" y="1402"/>
                  </a:cubicBezTo>
                  <a:cubicBezTo>
                    <a:pt x="588" y="1402"/>
                    <a:pt x="840" y="1284"/>
                    <a:pt x="908" y="1240"/>
                  </a:cubicBezTo>
                  <a:cubicBezTo>
                    <a:pt x="1200" y="1164"/>
                    <a:pt x="1200" y="1164"/>
                    <a:pt x="1200" y="1164"/>
                  </a:cubicBezTo>
                  <a:cubicBezTo>
                    <a:pt x="1200" y="1164"/>
                    <a:pt x="1049" y="1112"/>
                    <a:pt x="1030" y="1076"/>
                  </a:cubicBezTo>
                  <a:cubicBezTo>
                    <a:pt x="1011" y="1040"/>
                    <a:pt x="1027" y="1024"/>
                    <a:pt x="1044" y="1018"/>
                  </a:cubicBezTo>
                  <a:cubicBezTo>
                    <a:pt x="1044" y="1018"/>
                    <a:pt x="1017" y="993"/>
                    <a:pt x="1035" y="952"/>
                  </a:cubicBezTo>
                  <a:cubicBezTo>
                    <a:pt x="1053" y="911"/>
                    <a:pt x="1090" y="927"/>
                    <a:pt x="1090" y="927"/>
                  </a:cubicBezTo>
                  <a:cubicBezTo>
                    <a:pt x="1090" y="927"/>
                    <a:pt x="1188" y="975"/>
                    <a:pt x="1312" y="989"/>
                  </a:cubicBezTo>
                  <a:cubicBezTo>
                    <a:pt x="1312" y="989"/>
                    <a:pt x="1164" y="924"/>
                    <a:pt x="1132" y="914"/>
                  </a:cubicBezTo>
                  <a:cubicBezTo>
                    <a:pt x="1100" y="904"/>
                    <a:pt x="1102" y="846"/>
                    <a:pt x="1102" y="846"/>
                  </a:cubicBezTo>
                  <a:cubicBezTo>
                    <a:pt x="1102" y="846"/>
                    <a:pt x="1110" y="787"/>
                    <a:pt x="1201" y="812"/>
                  </a:cubicBezTo>
                  <a:cubicBezTo>
                    <a:pt x="1292" y="837"/>
                    <a:pt x="1350" y="867"/>
                    <a:pt x="1369" y="873"/>
                  </a:cubicBezTo>
                  <a:cubicBezTo>
                    <a:pt x="1369" y="873"/>
                    <a:pt x="1354" y="841"/>
                    <a:pt x="1336" y="836"/>
                  </a:cubicBezTo>
                  <a:cubicBezTo>
                    <a:pt x="1318" y="831"/>
                    <a:pt x="1209" y="797"/>
                    <a:pt x="1222" y="741"/>
                  </a:cubicBezTo>
                  <a:cubicBezTo>
                    <a:pt x="1235" y="685"/>
                    <a:pt x="1285" y="685"/>
                    <a:pt x="1326" y="701"/>
                  </a:cubicBezTo>
                  <a:cubicBezTo>
                    <a:pt x="1367" y="717"/>
                    <a:pt x="1412" y="725"/>
                    <a:pt x="1422" y="728"/>
                  </a:cubicBezTo>
                  <a:cubicBezTo>
                    <a:pt x="1432" y="731"/>
                    <a:pt x="1563" y="834"/>
                    <a:pt x="1569" y="845"/>
                  </a:cubicBezTo>
                  <a:cubicBezTo>
                    <a:pt x="1575" y="856"/>
                    <a:pt x="1585" y="899"/>
                    <a:pt x="1562" y="920"/>
                  </a:cubicBezTo>
                  <a:cubicBezTo>
                    <a:pt x="1539" y="941"/>
                    <a:pt x="1562" y="962"/>
                    <a:pt x="1567" y="977"/>
                  </a:cubicBezTo>
                  <a:cubicBezTo>
                    <a:pt x="1572" y="992"/>
                    <a:pt x="1573" y="1025"/>
                    <a:pt x="1549" y="1062"/>
                  </a:cubicBezTo>
                  <a:cubicBezTo>
                    <a:pt x="1525" y="1099"/>
                    <a:pt x="1565" y="1121"/>
                    <a:pt x="1532" y="1149"/>
                  </a:cubicBezTo>
                  <a:cubicBezTo>
                    <a:pt x="1499" y="1177"/>
                    <a:pt x="1440" y="1211"/>
                    <a:pt x="1422" y="1234"/>
                  </a:cubicBezTo>
                  <a:cubicBezTo>
                    <a:pt x="1404" y="1257"/>
                    <a:pt x="1340" y="1269"/>
                    <a:pt x="1326" y="1276"/>
                  </a:cubicBezTo>
                  <a:cubicBezTo>
                    <a:pt x="1312" y="1283"/>
                    <a:pt x="1282" y="1300"/>
                    <a:pt x="1235" y="1301"/>
                  </a:cubicBezTo>
                  <a:cubicBezTo>
                    <a:pt x="1235" y="1301"/>
                    <a:pt x="1198" y="1347"/>
                    <a:pt x="1163" y="1360"/>
                  </a:cubicBezTo>
                  <a:cubicBezTo>
                    <a:pt x="1128" y="1373"/>
                    <a:pt x="866" y="1685"/>
                    <a:pt x="866" y="1685"/>
                  </a:cubicBezTo>
                  <a:cubicBezTo>
                    <a:pt x="725" y="1825"/>
                    <a:pt x="725" y="1825"/>
                    <a:pt x="725" y="1825"/>
                  </a:cubicBezTo>
                  <a:cubicBezTo>
                    <a:pt x="267" y="1868"/>
                    <a:pt x="267" y="1868"/>
                    <a:pt x="267" y="1868"/>
                  </a:cubicBezTo>
                  <a:cubicBezTo>
                    <a:pt x="173" y="1544"/>
                    <a:pt x="173" y="1544"/>
                    <a:pt x="173" y="1544"/>
                  </a:cubicBezTo>
                  <a:cubicBezTo>
                    <a:pt x="115" y="1156"/>
                    <a:pt x="115" y="1156"/>
                    <a:pt x="115" y="1156"/>
                  </a:cubicBezTo>
                  <a:cubicBezTo>
                    <a:pt x="56" y="724"/>
                    <a:pt x="56" y="724"/>
                    <a:pt x="56" y="724"/>
                  </a:cubicBezTo>
                  <a:cubicBezTo>
                    <a:pt x="56" y="724"/>
                    <a:pt x="40" y="724"/>
                    <a:pt x="18" y="748"/>
                  </a:cubicBezTo>
                  <a:cubicBezTo>
                    <a:pt x="0" y="544"/>
                    <a:pt x="0" y="544"/>
                    <a:pt x="0" y="544"/>
                  </a:cubicBezTo>
                  <a:cubicBezTo>
                    <a:pt x="142" y="156"/>
                    <a:pt x="142" y="156"/>
                    <a:pt x="142" y="156"/>
                  </a:cubicBezTo>
                  <a:lnTo>
                    <a:pt x="3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7"/>
            <p:cNvSpPr>
              <a:spLocks/>
            </p:cNvSpPr>
            <p:nvPr/>
          </p:nvSpPr>
          <p:spPr bwMode="auto">
            <a:xfrm>
              <a:off x="792162" y="2984500"/>
              <a:ext cx="3646488" cy="4370388"/>
            </a:xfrm>
            <a:custGeom>
              <a:avLst/>
              <a:gdLst>
                <a:gd name="T0" fmla="*/ 1722 w 1792"/>
                <a:gd name="T1" fmla="*/ 1292 h 2148"/>
                <a:gd name="T2" fmla="*/ 1636 w 1792"/>
                <a:gd name="T3" fmla="*/ 1264 h 2148"/>
                <a:gd name="T4" fmla="*/ 1580 w 1792"/>
                <a:gd name="T5" fmla="*/ 1352 h 2148"/>
                <a:gd name="T6" fmla="*/ 1492 w 1792"/>
                <a:gd name="T7" fmla="*/ 1368 h 2148"/>
                <a:gd name="T8" fmla="*/ 1492 w 1792"/>
                <a:gd name="T9" fmla="*/ 1488 h 2148"/>
                <a:gd name="T10" fmla="*/ 735 w 1792"/>
                <a:gd name="T11" fmla="*/ 1772 h 2148"/>
                <a:gd name="T12" fmla="*/ 568 w 1792"/>
                <a:gd name="T13" fmla="*/ 984 h 2148"/>
                <a:gd name="T14" fmla="*/ 628 w 1792"/>
                <a:gd name="T15" fmla="*/ 736 h 2148"/>
                <a:gd name="T16" fmla="*/ 256 w 1792"/>
                <a:gd name="T17" fmla="*/ 124 h 2148"/>
                <a:gd name="T18" fmla="*/ 40 w 1792"/>
                <a:gd name="T19" fmla="*/ 384 h 2148"/>
                <a:gd name="T20" fmla="*/ 112 w 1792"/>
                <a:gd name="T21" fmla="*/ 1172 h 2148"/>
                <a:gd name="T22" fmla="*/ 364 w 1792"/>
                <a:gd name="T23" fmla="*/ 2044 h 2148"/>
                <a:gd name="T24" fmla="*/ 976 w 1792"/>
                <a:gd name="T25" fmla="*/ 2148 h 2148"/>
                <a:gd name="T26" fmla="*/ 1449 w 1792"/>
                <a:gd name="T27" fmla="*/ 1804 h 2148"/>
                <a:gd name="T28" fmla="*/ 1584 w 1792"/>
                <a:gd name="T29" fmla="*/ 1720 h 2148"/>
                <a:gd name="T30" fmla="*/ 1700 w 1792"/>
                <a:gd name="T31" fmla="*/ 1632 h 2148"/>
                <a:gd name="T32" fmla="*/ 1788 w 1792"/>
                <a:gd name="T33" fmla="*/ 1600 h 2148"/>
                <a:gd name="T34" fmla="*/ 1722 w 1792"/>
                <a:gd name="T35" fmla="*/ 1292 h 2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92" h="2148">
                  <a:moveTo>
                    <a:pt x="1722" y="1292"/>
                  </a:moveTo>
                  <a:cubicBezTo>
                    <a:pt x="1722" y="1292"/>
                    <a:pt x="1676" y="1260"/>
                    <a:pt x="1636" y="1264"/>
                  </a:cubicBezTo>
                  <a:cubicBezTo>
                    <a:pt x="1596" y="1268"/>
                    <a:pt x="1580" y="1352"/>
                    <a:pt x="1580" y="1352"/>
                  </a:cubicBezTo>
                  <a:cubicBezTo>
                    <a:pt x="1580" y="1352"/>
                    <a:pt x="1516" y="1324"/>
                    <a:pt x="1492" y="1368"/>
                  </a:cubicBezTo>
                  <a:cubicBezTo>
                    <a:pt x="1468" y="1412"/>
                    <a:pt x="1492" y="1488"/>
                    <a:pt x="1492" y="1488"/>
                  </a:cubicBezTo>
                  <a:cubicBezTo>
                    <a:pt x="1492" y="1488"/>
                    <a:pt x="994" y="1752"/>
                    <a:pt x="735" y="1772"/>
                  </a:cubicBezTo>
                  <a:cubicBezTo>
                    <a:pt x="735" y="1772"/>
                    <a:pt x="600" y="1100"/>
                    <a:pt x="568" y="984"/>
                  </a:cubicBezTo>
                  <a:cubicBezTo>
                    <a:pt x="568" y="984"/>
                    <a:pt x="624" y="880"/>
                    <a:pt x="628" y="736"/>
                  </a:cubicBezTo>
                  <a:cubicBezTo>
                    <a:pt x="632" y="592"/>
                    <a:pt x="544" y="0"/>
                    <a:pt x="256" y="124"/>
                  </a:cubicBezTo>
                  <a:cubicBezTo>
                    <a:pt x="256" y="124"/>
                    <a:pt x="80" y="220"/>
                    <a:pt x="40" y="384"/>
                  </a:cubicBezTo>
                  <a:cubicBezTo>
                    <a:pt x="0" y="548"/>
                    <a:pt x="24" y="872"/>
                    <a:pt x="112" y="1172"/>
                  </a:cubicBezTo>
                  <a:cubicBezTo>
                    <a:pt x="200" y="1472"/>
                    <a:pt x="364" y="2044"/>
                    <a:pt x="364" y="2044"/>
                  </a:cubicBezTo>
                  <a:cubicBezTo>
                    <a:pt x="976" y="2148"/>
                    <a:pt x="976" y="2148"/>
                    <a:pt x="976" y="2148"/>
                  </a:cubicBezTo>
                  <a:cubicBezTo>
                    <a:pt x="976" y="2148"/>
                    <a:pt x="1414" y="1860"/>
                    <a:pt x="1449" y="1804"/>
                  </a:cubicBezTo>
                  <a:cubicBezTo>
                    <a:pt x="1449" y="1804"/>
                    <a:pt x="1527" y="1817"/>
                    <a:pt x="1584" y="1720"/>
                  </a:cubicBezTo>
                  <a:cubicBezTo>
                    <a:pt x="1584" y="1720"/>
                    <a:pt x="1640" y="1672"/>
                    <a:pt x="1700" y="1632"/>
                  </a:cubicBezTo>
                  <a:cubicBezTo>
                    <a:pt x="1760" y="1592"/>
                    <a:pt x="1784" y="1660"/>
                    <a:pt x="1788" y="1600"/>
                  </a:cubicBezTo>
                  <a:cubicBezTo>
                    <a:pt x="1792" y="1540"/>
                    <a:pt x="1722" y="1292"/>
                    <a:pt x="1722" y="129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8"/>
            <p:cNvSpPr>
              <a:spLocks/>
            </p:cNvSpPr>
            <p:nvPr/>
          </p:nvSpPr>
          <p:spPr bwMode="auto">
            <a:xfrm>
              <a:off x="-339725" y="2625725"/>
              <a:ext cx="1485900" cy="2092325"/>
            </a:xfrm>
            <a:custGeom>
              <a:avLst/>
              <a:gdLst>
                <a:gd name="T0" fmla="*/ 160 w 730"/>
                <a:gd name="T1" fmla="*/ 1028 h 1028"/>
                <a:gd name="T2" fmla="*/ 36 w 730"/>
                <a:gd name="T3" fmla="*/ 732 h 1028"/>
                <a:gd name="T4" fmla="*/ 188 w 730"/>
                <a:gd name="T5" fmla="*/ 408 h 1028"/>
                <a:gd name="T6" fmla="*/ 264 w 730"/>
                <a:gd name="T7" fmla="*/ 408 h 1028"/>
                <a:gd name="T8" fmla="*/ 56 w 730"/>
                <a:gd name="T9" fmla="*/ 283 h 1028"/>
                <a:gd name="T10" fmla="*/ 145 w 730"/>
                <a:gd name="T11" fmla="*/ 86 h 1028"/>
                <a:gd name="T12" fmla="*/ 216 w 730"/>
                <a:gd name="T13" fmla="*/ 8 h 1028"/>
                <a:gd name="T14" fmla="*/ 336 w 730"/>
                <a:gd name="T15" fmla="*/ 108 h 1028"/>
                <a:gd name="T16" fmla="*/ 730 w 730"/>
                <a:gd name="T17" fmla="*/ 359 h 1028"/>
                <a:gd name="T18" fmla="*/ 600 w 730"/>
                <a:gd name="T19" fmla="*/ 762 h 1028"/>
                <a:gd name="T20" fmla="*/ 160 w 730"/>
                <a:gd name="T21" fmla="*/ 1028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0" h="1028">
                  <a:moveTo>
                    <a:pt x="160" y="1028"/>
                  </a:moveTo>
                  <a:cubicBezTo>
                    <a:pt x="160" y="1028"/>
                    <a:pt x="72" y="856"/>
                    <a:pt x="36" y="732"/>
                  </a:cubicBezTo>
                  <a:cubicBezTo>
                    <a:pt x="0" y="608"/>
                    <a:pt x="60" y="416"/>
                    <a:pt x="188" y="408"/>
                  </a:cubicBezTo>
                  <a:cubicBezTo>
                    <a:pt x="264" y="408"/>
                    <a:pt x="264" y="408"/>
                    <a:pt x="264" y="408"/>
                  </a:cubicBezTo>
                  <a:cubicBezTo>
                    <a:pt x="56" y="283"/>
                    <a:pt x="56" y="283"/>
                    <a:pt x="56" y="283"/>
                  </a:cubicBezTo>
                  <a:cubicBezTo>
                    <a:pt x="56" y="283"/>
                    <a:pt x="10" y="156"/>
                    <a:pt x="145" y="86"/>
                  </a:cubicBezTo>
                  <a:cubicBezTo>
                    <a:pt x="145" y="86"/>
                    <a:pt x="136" y="16"/>
                    <a:pt x="216" y="8"/>
                  </a:cubicBezTo>
                  <a:cubicBezTo>
                    <a:pt x="296" y="0"/>
                    <a:pt x="296" y="88"/>
                    <a:pt x="336" y="108"/>
                  </a:cubicBezTo>
                  <a:cubicBezTo>
                    <a:pt x="376" y="128"/>
                    <a:pt x="730" y="359"/>
                    <a:pt x="730" y="359"/>
                  </a:cubicBezTo>
                  <a:cubicBezTo>
                    <a:pt x="600" y="762"/>
                    <a:pt x="600" y="762"/>
                    <a:pt x="600" y="762"/>
                  </a:cubicBezTo>
                  <a:cubicBezTo>
                    <a:pt x="600" y="762"/>
                    <a:pt x="456" y="762"/>
                    <a:pt x="160" y="10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9"/>
            <p:cNvSpPr>
              <a:spLocks/>
            </p:cNvSpPr>
            <p:nvPr/>
          </p:nvSpPr>
          <p:spPr bwMode="auto">
            <a:xfrm>
              <a:off x="2533650" y="2373312"/>
              <a:ext cx="1090613" cy="1612900"/>
            </a:xfrm>
            <a:custGeom>
              <a:avLst/>
              <a:gdLst>
                <a:gd name="T0" fmla="*/ 120 w 536"/>
                <a:gd name="T1" fmla="*/ 716 h 792"/>
                <a:gd name="T2" fmla="*/ 536 w 536"/>
                <a:gd name="T3" fmla="*/ 792 h 792"/>
                <a:gd name="T4" fmla="*/ 232 w 536"/>
                <a:gd name="T5" fmla="*/ 367 h 792"/>
                <a:gd name="T6" fmla="*/ 54 w 536"/>
                <a:gd name="T7" fmla="*/ 30 h 792"/>
                <a:gd name="T8" fmla="*/ 0 w 536"/>
                <a:gd name="T9" fmla="*/ 678 h 792"/>
                <a:gd name="T10" fmla="*/ 120 w 536"/>
                <a:gd name="T11" fmla="*/ 716 h 792"/>
              </a:gdLst>
              <a:ahLst/>
              <a:cxnLst>
                <a:cxn ang="0">
                  <a:pos x="T0" y="T1"/>
                </a:cxn>
                <a:cxn ang="0">
                  <a:pos x="T2" y="T3"/>
                </a:cxn>
                <a:cxn ang="0">
                  <a:pos x="T4" y="T5"/>
                </a:cxn>
                <a:cxn ang="0">
                  <a:pos x="T6" y="T7"/>
                </a:cxn>
                <a:cxn ang="0">
                  <a:pos x="T8" y="T9"/>
                </a:cxn>
                <a:cxn ang="0">
                  <a:pos x="T10" y="T11"/>
                </a:cxn>
              </a:cxnLst>
              <a:rect l="0" t="0" r="r" b="b"/>
              <a:pathLst>
                <a:path w="536" h="792">
                  <a:moveTo>
                    <a:pt x="120" y="716"/>
                  </a:moveTo>
                  <a:cubicBezTo>
                    <a:pt x="120" y="716"/>
                    <a:pt x="148" y="678"/>
                    <a:pt x="536" y="792"/>
                  </a:cubicBezTo>
                  <a:cubicBezTo>
                    <a:pt x="536" y="792"/>
                    <a:pt x="206" y="689"/>
                    <a:pt x="232" y="367"/>
                  </a:cubicBezTo>
                  <a:cubicBezTo>
                    <a:pt x="261" y="0"/>
                    <a:pt x="54" y="30"/>
                    <a:pt x="54" y="30"/>
                  </a:cubicBezTo>
                  <a:cubicBezTo>
                    <a:pt x="0" y="678"/>
                    <a:pt x="0" y="678"/>
                    <a:pt x="0" y="678"/>
                  </a:cubicBezTo>
                  <a:lnTo>
                    <a:pt x="120" y="7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20"/>
            <p:cNvSpPr>
              <a:spLocks/>
            </p:cNvSpPr>
            <p:nvPr/>
          </p:nvSpPr>
          <p:spPr bwMode="auto">
            <a:xfrm>
              <a:off x="3371850" y="3932238"/>
              <a:ext cx="252413" cy="461963"/>
            </a:xfrm>
            <a:custGeom>
              <a:avLst/>
              <a:gdLst>
                <a:gd name="T0" fmla="*/ 62 w 124"/>
                <a:gd name="T1" fmla="*/ 0 h 227"/>
                <a:gd name="T2" fmla="*/ 0 w 124"/>
                <a:gd name="T3" fmla="*/ 227 h 227"/>
                <a:gd name="T4" fmla="*/ 124 w 124"/>
                <a:gd name="T5" fmla="*/ 26 h 227"/>
                <a:gd name="T6" fmla="*/ 62 w 124"/>
                <a:gd name="T7" fmla="*/ 0 h 227"/>
              </a:gdLst>
              <a:ahLst/>
              <a:cxnLst>
                <a:cxn ang="0">
                  <a:pos x="T0" y="T1"/>
                </a:cxn>
                <a:cxn ang="0">
                  <a:pos x="T2" y="T3"/>
                </a:cxn>
                <a:cxn ang="0">
                  <a:pos x="T4" y="T5"/>
                </a:cxn>
                <a:cxn ang="0">
                  <a:pos x="T6" y="T7"/>
                </a:cxn>
              </a:cxnLst>
              <a:rect l="0" t="0" r="r" b="b"/>
              <a:pathLst>
                <a:path w="124" h="227">
                  <a:moveTo>
                    <a:pt x="62" y="0"/>
                  </a:moveTo>
                  <a:cubicBezTo>
                    <a:pt x="62" y="0"/>
                    <a:pt x="54" y="119"/>
                    <a:pt x="0" y="227"/>
                  </a:cubicBezTo>
                  <a:cubicBezTo>
                    <a:pt x="0" y="227"/>
                    <a:pt x="90" y="194"/>
                    <a:pt x="124" y="26"/>
                  </a:cubicBezTo>
                  <a:lnTo>
                    <a:pt x="62"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21"/>
            <p:cNvSpPr>
              <a:spLocks/>
            </p:cNvSpPr>
            <p:nvPr/>
          </p:nvSpPr>
          <p:spPr bwMode="auto">
            <a:xfrm>
              <a:off x="3275012" y="4027488"/>
              <a:ext cx="296863" cy="392113"/>
            </a:xfrm>
            <a:custGeom>
              <a:avLst/>
              <a:gdLst>
                <a:gd name="T0" fmla="*/ 110 w 146"/>
                <a:gd name="T1" fmla="*/ 0 h 192"/>
                <a:gd name="T2" fmla="*/ 0 w 146"/>
                <a:gd name="T3" fmla="*/ 192 h 192"/>
                <a:gd name="T4" fmla="*/ 146 w 146"/>
                <a:gd name="T5" fmla="*/ 18 h 192"/>
                <a:gd name="T6" fmla="*/ 110 w 146"/>
                <a:gd name="T7" fmla="*/ 0 h 192"/>
              </a:gdLst>
              <a:ahLst/>
              <a:cxnLst>
                <a:cxn ang="0">
                  <a:pos x="T0" y="T1"/>
                </a:cxn>
                <a:cxn ang="0">
                  <a:pos x="T2" y="T3"/>
                </a:cxn>
                <a:cxn ang="0">
                  <a:pos x="T4" y="T5"/>
                </a:cxn>
                <a:cxn ang="0">
                  <a:pos x="T6" y="T7"/>
                </a:cxn>
              </a:cxnLst>
              <a:rect l="0" t="0" r="r" b="b"/>
              <a:pathLst>
                <a:path w="146" h="192">
                  <a:moveTo>
                    <a:pt x="110" y="0"/>
                  </a:moveTo>
                  <a:cubicBezTo>
                    <a:pt x="110" y="0"/>
                    <a:pt x="96" y="104"/>
                    <a:pt x="0" y="192"/>
                  </a:cubicBezTo>
                  <a:cubicBezTo>
                    <a:pt x="0" y="192"/>
                    <a:pt x="140" y="101"/>
                    <a:pt x="146" y="18"/>
                  </a:cubicBezTo>
                  <a:lnTo>
                    <a:pt x="11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2"/>
            <p:cNvSpPr>
              <a:spLocks/>
            </p:cNvSpPr>
            <p:nvPr/>
          </p:nvSpPr>
          <p:spPr bwMode="auto">
            <a:xfrm>
              <a:off x="2713037" y="5375275"/>
              <a:ext cx="368300" cy="396875"/>
            </a:xfrm>
            <a:custGeom>
              <a:avLst/>
              <a:gdLst>
                <a:gd name="T0" fmla="*/ 44 w 181"/>
                <a:gd name="T1" fmla="*/ 0 h 195"/>
                <a:gd name="T2" fmla="*/ 9 w 181"/>
                <a:gd name="T3" fmla="*/ 177 h 195"/>
                <a:gd name="T4" fmla="*/ 181 w 181"/>
                <a:gd name="T5" fmla="*/ 161 h 195"/>
                <a:gd name="T6" fmla="*/ 97 w 181"/>
                <a:gd name="T7" fmla="*/ 98 h 195"/>
                <a:gd name="T8" fmla="*/ 44 w 181"/>
                <a:gd name="T9" fmla="*/ 0 h 195"/>
              </a:gdLst>
              <a:ahLst/>
              <a:cxnLst>
                <a:cxn ang="0">
                  <a:pos x="T0" y="T1"/>
                </a:cxn>
                <a:cxn ang="0">
                  <a:pos x="T2" y="T3"/>
                </a:cxn>
                <a:cxn ang="0">
                  <a:pos x="T4" y="T5"/>
                </a:cxn>
                <a:cxn ang="0">
                  <a:pos x="T6" y="T7"/>
                </a:cxn>
                <a:cxn ang="0">
                  <a:pos x="T8" y="T9"/>
                </a:cxn>
              </a:cxnLst>
              <a:rect l="0" t="0" r="r" b="b"/>
              <a:pathLst>
                <a:path w="181" h="195">
                  <a:moveTo>
                    <a:pt x="44" y="0"/>
                  </a:moveTo>
                  <a:cubicBezTo>
                    <a:pt x="0" y="11"/>
                    <a:pt x="9" y="177"/>
                    <a:pt x="9" y="177"/>
                  </a:cubicBezTo>
                  <a:cubicBezTo>
                    <a:pt x="9" y="177"/>
                    <a:pt x="95" y="195"/>
                    <a:pt x="181" y="161"/>
                  </a:cubicBezTo>
                  <a:cubicBezTo>
                    <a:pt x="181" y="161"/>
                    <a:pt x="138" y="153"/>
                    <a:pt x="97" y="98"/>
                  </a:cubicBezTo>
                  <a:cubicBezTo>
                    <a:pt x="56" y="44"/>
                    <a:pt x="44" y="0"/>
                    <a:pt x="44"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3"/>
            <p:cNvSpPr>
              <a:spLocks/>
            </p:cNvSpPr>
            <p:nvPr/>
          </p:nvSpPr>
          <p:spPr bwMode="auto">
            <a:xfrm>
              <a:off x="3997325" y="5643563"/>
              <a:ext cx="625475" cy="360363"/>
            </a:xfrm>
            <a:custGeom>
              <a:avLst/>
              <a:gdLst>
                <a:gd name="T0" fmla="*/ 307 w 307"/>
                <a:gd name="T1" fmla="*/ 36 h 177"/>
                <a:gd name="T2" fmla="*/ 279 w 307"/>
                <a:gd name="T3" fmla="*/ 171 h 177"/>
                <a:gd name="T4" fmla="*/ 167 w 307"/>
                <a:gd name="T5" fmla="*/ 126 h 177"/>
                <a:gd name="T6" fmla="*/ 143 w 307"/>
                <a:gd name="T7" fmla="*/ 152 h 177"/>
                <a:gd name="T8" fmla="*/ 23 w 307"/>
                <a:gd name="T9" fmla="*/ 88 h 177"/>
                <a:gd name="T10" fmla="*/ 0 w 307"/>
                <a:gd name="T11" fmla="*/ 43 h 177"/>
                <a:gd name="T12" fmla="*/ 6 w 307"/>
                <a:gd name="T13" fmla="*/ 36 h 177"/>
                <a:gd name="T14" fmla="*/ 75 w 307"/>
                <a:gd name="T15" fmla="*/ 13 h 177"/>
                <a:gd name="T16" fmla="*/ 237 w 307"/>
                <a:gd name="T17" fmla="*/ 0 h 177"/>
                <a:gd name="T18" fmla="*/ 307 w 307"/>
                <a:gd name="T19" fmla="*/ 3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7" h="177">
                  <a:moveTo>
                    <a:pt x="307" y="36"/>
                  </a:moveTo>
                  <a:cubicBezTo>
                    <a:pt x="279" y="171"/>
                    <a:pt x="279" y="171"/>
                    <a:pt x="279" y="171"/>
                  </a:cubicBezTo>
                  <a:cubicBezTo>
                    <a:pt x="279" y="171"/>
                    <a:pt x="247" y="177"/>
                    <a:pt x="167" y="126"/>
                  </a:cubicBezTo>
                  <a:cubicBezTo>
                    <a:pt x="143" y="152"/>
                    <a:pt x="143" y="152"/>
                    <a:pt x="143" y="152"/>
                  </a:cubicBezTo>
                  <a:cubicBezTo>
                    <a:pt x="23" y="88"/>
                    <a:pt x="23" y="88"/>
                    <a:pt x="23" y="88"/>
                  </a:cubicBezTo>
                  <a:cubicBezTo>
                    <a:pt x="0" y="43"/>
                    <a:pt x="0" y="43"/>
                    <a:pt x="0" y="43"/>
                  </a:cubicBezTo>
                  <a:cubicBezTo>
                    <a:pt x="6" y="36"/>
                    <a:pt x="6" y="36"/>
                    <a:pt x="6" y="36"/>
                  </a:cubicBezTo>
                  <a:cubicBezTo>
                    <a:pt x="75" y="13"/>
                    <a:pt x="75" y="13"/>
                    <a:pt x="75" y="13"/>
                  </a:cubicBezTo>
                  <a:cubicBezTo>
                    <a:pt x="75" y="13"/>
                    <a:pt x="228" y="0"/>
                    <a:pt x="237" y="0"/>
                  </a:cubicBezTo>
                  <a:cubicBezTo>
                    <a:pt x="246" y="0"/>
                    <a:pt x="307" y="36"/>
                    <a:pt x="307" y="36"/>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4"/>
            <p:cNvSpPr>
              <a:spLocks/>
            </p:cNvSpPr>
            <p:nvPr/>
          </p:nvSpPr>
          <p:spPr bwMode="auto">
            <a:xfrm>
              <a:off x="4149725" y="5918200"/>
              <a:ext cx="249238" cy="214313"/>
            </a:xfrm>
            <a:custGeom>
              <a:avLst/>
              <a:gdLst>
                <a:gd name="T0" fmla="*/ 68 w 122"/>
                <a:gd name="T1" fmla="*/ 98 h 105"/>
                <a:gd name="T2" fmla="*/ 122 w 122"/>
                <a:gd name="T3" fmla="*/ 78 h 105"/>
                <a:gd name="T4" fmla="*/ 68 w 122"/>
                <a:gd name="T5" fmla="*/ 17 h 105"/>
                <a:gd name="T6" fmla="*/ 15 w 122"/>
                <a:gd name="T7" fmla="*/ 0 h 105"/>
                <a:gd name="T8" fmla="*/ 0 w 122"/>
                <a:gd name="T9" fmla="*/ 22 h 105"/>
                <a:gd name="T10" fmla="*/ 68 w 122"/>
                <a:gd name="T11" fmla="*/ 98 h 105"/>
              </a:gdLst>
              <a:ahLst/>
              <a:cxnLst>
                <a:cxn ang="0">
                  <a:pos x="T0" y="T1"/>
                </a:cxn>
                <a:cxn ang="0">
                  <a:pos x="T2" y="T3"/>
                </a:cxn>
                <a:cxn ang="0">
                  <a:pos x="T4" y="T5"/>
                </a:cxn>
                <a:cxn ang="0">
                  <a:pos x="T6" y="T7"/>
                </a:cxn>
                <a:cxn ang="0">
                  <a:pos x="T8" y="T9"/>
                </a:cxn>
                <a:cxn ang="0">
                  <a:pos x="T10" y="T11"/>
                </a:cxn>
              </a:cxnLst>
              <a:rect l="0" t="0" r="r" b="b"/>
              <a:pathLst>
                <a:path w="122" h="105">
                  <a:moveTo>
                    <a:pt x="68" y="98"/>
                  </a:moveTo>
                  <a:cubicBezTo>
                    <a:pt x="68" y="98"/>
                    <a:pt x="108" y="105"/>
                    <a:pt x="122" y="78"/>
                  </a:cubicBezTo>
                  <a:cubicBezTo>
                    <a:pt x="68" y="17"/>
                    <a:pt x="68" y="17"/>
                    <a:pt x="68" y="17"/>
                  </a:cubicBezTo>
                  <a:cubicBezTo>
                    <a:pt x="15" y="0"/>
                    <a:pt x="15" y="0"/>
                    <a:pt x="15" y="0"/>
                  </a:cubicBezTo>
                  <a:cubicBezTo>
                    <a:pt x="0" y="22"/>
                    <a:pt x="0" y="22"/>
                    <a:pt x="0" y="22"/>
                  </a:cubicBezTo>
                  <a:lnTo>
                    <a:pt x="68" y="9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5"/>
            <p:cNvSpPr>
              <a:spLocks/>
            </p:cNvSpPr>
            <p:nvPr/>
          </p:nvSpPr>
          <p:spPr bwMode="auto">
            <a:xfrm>
              <a:off x="3792537" y="5816600"/>
              <a:ext cx="457200" cy="322263"/>
            </a:xfrm>
            <a:custGeom>
              <a:avLst/>
              <a:gdLst>
                <a:gd name="T0" fmla="*/ 0 w 225"/>
                <a:gd name="T1" fmla="*/ 0 h 158"/>
                <a:gd name="T2" fmla="*/ 18 w 225"/>
                <a:gd name="T3" fmla="*/ 99 h 158"/>
                <a:gd name="T4" fmla="*/ 155 w 225"/>
                <a:gd name="T5" fmla="*/ 99 h 158"/>
                <a:gd name="T6" fmla="*/ 106 w 225"/>
                <a:gd name="T7" fmla="*/ 14 h 158"/>
                <a:gd name="T8" fmla="*/ 0 w 225"/>
                <a:gd name="T9" fmla="*/ 0 h 158"/>
              </a:gdLst>
              <a:ahLst/>
              <a:cxnLst>
                <a:cxn ang="0">
                  <a:pos x="T0" y="T1"/>
                </a:cxn>
                <a:cxn ang="0">
                  <a:pos x="T2" y="T3"/>
                </a:cxn>
                <a:cxn ang="0">
                  <a:pos x="T4" y="T5"/>
                </a:cxn>
                <a:cxn ang="0">
                  <a:pos x="T6" y="T7"/>
                </a:cxn>
                <a:cxn ang="0">
                  <a:pos x="T8" y="T9"/>
                </a:cxn>
              </a:cxnLst>
              <a:rect l="0" t="0" r="r" b="b"/>
              <a:pathLst>
                <a:path w="225" h="158">
                  <a:moveTo>
                    <a:pt x="0" y="0"/>
                  </a:moveTo>
                  <a:cubicBezTo>
                    <a:pt x="0" y="0"/>
                    <a:pt x="1" y="60"/>
                    <a:pt x="18" y="99"/>
                  </a:cubicBezTo>
                  <a:cubicBezTo>
                    <a:pt x="18" y="99"/>
                    <a:pt x="86" y="158"/>
                    <a:pt x="155" y="99"/>
                  </a:cubicBezTo>
                  <a:cubicBezTo>
                    <a:pt x="225" y="40"/>
                    <a:pt x="106" y="14"/>
                    <a:pt x="106" y="14"/>
                  </a:cubicBezTo>
                  <a:lnTo>
                    <a:pt x="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6"/>
            <p:cNvSpPr>
              <a:spLocks/>
            </p:cNvSpPr>
            <p:nvPr/>
          </p:nvSpPr>
          <p:spPr bwMode="auto">
            <a:xfrm>
              <a:off x="1719262" y="6507163"/>
              <a:ext cx="536575" cy="374650"/>
            </a:xfrm>
            <a:custGeom>
              <a:avLst/>
              <a:gdLst>
                <a:gd name="T0" fmla="*/ 91 w 263"/>
                <a:gd name="T1" fmla="*/ 83 h 184"/>
                <a:gd name="T2" fmla="*/ 0 w 263"/>
                <a:gd name="T3" fmla="*/ 184 h 184"/>
                <a:gd name="T4" fmla="*/ 263 w 263"/>
                <a:gd name="T5" fmla="*/ 40 h 184"/>
                <a:gd name="T6" fmla="*/ 91 w 263"/>
                <a:gd name="T7" fmla="*/ 83 h 184"/>
              </a:gdLst>
              <a:ahLst/>
              <a:cxnLst>
                <a:cxn ang="0">
                  <a:pos x="T0" y="T1"/>
                </a:cxn>
                <a:cxn ang="0">
                  <a:pos x="T2" y="T3"/>
                </a:cxn>
                <a:cxn ang="0">
                  <a:pos x="T4" y="T5"/>
                </a:cxn>
                <a:cxn ang="0">
                  <a:pos x="T6" y="T7"/>
                </a:cxn>
              </a:cxnLst>
              <a:rect l="0" t="0" r="r" b="b"/>
              <a:pathLst>
                <a:path w="263" h="184">
                  <a:moveTo>
                    <a:pt x="91" y="83"/>
                  </a:moveTo>
                  <a:cubicBezTo>
                    <a:pt x="91" y="83"/>
                    <a:pt x="27" y="116"/>
                    <a:pt x="0" y="184"/>
                  </a:cubicBezTo>
                  <a:cubicBezTo>
                    <a:pt x="0" y="184"/>
                    <a:pt x="85" y="109"/>
                    <a:pt x="263" y="40"/>
                  </a:cubicBezTo>
                  <a:cubicBezTo>
                    <a:pt x="263" y="40"/>
                    <a:pt x="254" y="0"/>
                    <a:pt x="91" y="83"/>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7"/>
            <p:cNvSpPr>
              <a:spLocks/>
            </p:cNvSpPr>
            <p:nvPr/>
          </p:nvSpPr>
          <p:spPr bwMode="auto">
            <a:xfrm>
              <a:off x="6464300" y="4611688"/>
              <a:ext cx="225425" cy="193675"/>
            </a:xfrm>
            <a:custGeom>
              <a:avLst/>
              <a:gdLst>
                <a:gd name="T0" fmla="*/ 45 w 111"/>
                <a:gd name="T1" fmla="*/ 0 h 95"/>
                <a:gd name="T2" fmla="*/ 97 w 111"/>
                <a:gd name="T3" fmla="*/ 64 h 95"/>
                <a:gd name="T4" fmla="*/ 13 w 111"/>
                <a:gd name="T5" fmla="*/ 75 h 95"/>
                <a:gd name="T6" fmla="*/ 45 w 111"/>
                <a:gd name="T7" fmla="*/ 0 h 95"/>
              </a:gdLst>
              <a:ahLst/>
              <a:cxnLst>
                <a:cxn ang="0">
                  <a:pos x="T0" y="T1"/>
                </a:cxn>
                <a:cxn ang="0">
                  <a:pos x="T2" y="T3"/>
                </a:cxn>
                <a:cxn ang="0">
                  <a:pos x="T4" y="T5"/>
                </a:cxn>
                <a:cxn ang="0">
                  <a:pos x="T6" y="T7"/>
                </a:cxn>
              </a:cxnLst>
              <a:rect l="0" t="0" r="r" b="b"/>
              <a:pathLst>
                <a:path w="111" h="95">
                  <a:moveTo>
                    <a:pt x="45" y="0"/>
                  </a:moveTo>
                  <a:cubicBezTo>
                    <a:pt x="45" y="0"/>
                    <a:pt x="111" y="33"/>
                    <a:pt x="97" y="64"/>
                  </a:cubicBezTo>
                  <a:cubicBezTo>
                    <a:pt x="83" y="95"/>
                    <a:pt x="13" y="75"/>
                    <a:pt x="13" y="75"/>
                  </a:cubicBezTo>
                  <a:cubicBezTo>
                    <a:pt x="13" y="75"/>
                    <a:pt x="0" y="21"/>
                    <a:pt x="45"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6" name="Freeform 28"/>
            <p:cNvSpPr>
              <a:spLocks/>
            </p:cNvSpPr>
            <p:nvPr/>
          </p:nvSpPr>
          <p:spPr bwMode="auto">
            <a:xfrm>
              <a:off x="6213475" y="4840288"/>
              <a:ext cx="230188" cy="233363"/>
            </a:xfrm>
            <a:custGeom>
              <a:avLst/>
              <a:gdLst>
                <a:gd name="T0" fmla="*/ 54 w 113"/>
                <a:gd name="T1" fmla="*/ 23 h 115"/>
                <a:gd name="T2" fmla="*/ 112 w 113"/>
                <a:gd name="T3" fmla="*/ 59 h 115"/>
                <a:gd name="T4" fmla="*/ 46 w 113"/>
                <a:gd name="T5" fmla="*/ 86 h 115"/>
                <a:gd name="T6" fmla="*/ 46 w 113"/>
                <a:gd name="T7" fmla="*/ 115 h 115"/>
                <a:gd name="T8" fmla="*/ 13 w 113"/>
                <a:gd name="T9" fmla="*/ 47 h 115"/>
                <a:gd name="T10" fmla="*/ 61 w 113"/>
                <a:gd name="T11" fmla="*/ 0 h 115"/>
                <a:gd name="T12" fmla="*/ 54 w 113"/>
                <a:gd name="T13" fmla="*/ 23 h 115"/>
              </a:gdLst>
              <a:ahLst/>
              <a:cxnLst>
                <a:cxn ang="0">
                  <a:pos x="T0" y="T1"/>
                </a:cxn>
                <a:cxn ang="0">
                  <a:pos x="T2" y="T3"/>
                </a:cxn>
                <a:cxn ang="0">
                  <a:pos x="T4" y="T5"/>
                </a:cxn>
                <a:cxn ang="0">
                  <a:pos x="T6" y="T7"/>
                </a:cxn>
                <a:cxn ang="0">
                  <a:pos x="T8" y="T9"/>
                </a:cxn>
                <a:cxn ang="0">
                  <a:pos x="T10" y="T11"/>
                </a:cxn>
                <a:cxn ang="0">
                  <a:pos x="T12" y="T13"/>
                </a:cxn>
              </a:cxnLst>
              <a:rect l="0" t="0" r="r" b="b"/>
              <a:pathLst>
                <a:path w="113" h="115">
                  <a:moveTo>
                    <a:pt x="54" y="23"/>
                  </a:moveTo>
                  <a:cubicBezTo>
                    <a:pt x="54" y="23"/>
                    <a:pt x="113" y="28"/>
                    <a:pt x="112" y="59"/>
                  </a:cubicBezTo>
                  <a:cubicBezTo>
                    <a:pt x="111" y="90"/>
                    <a:pt x="46" y="86"/>
                    <a:pt x="46" y="86"/>
                  </a:cubicBezTo>
                  <a:cubicBezTo>
                    <a:pt x="46" y="86"/>
                    <a:pt x="40" y="105"/>
                    <a:pt x="46" y="115"/>
                  </a:cubicBezTo>
                  <a:cubicBezTo>
                    <a:pt x="46" y="115"/>
                    <a:pt x="0" y="90"/>
                    <a:pt x="13" y="47"/>
                  </a:cubicBezTo>
                  <a:cubicBezTo>
                    <a:pt x="26" y="4"/>
                    <a:pt x="61" y="0"/>
                    <a:pt x="61" y="0"/>
                  </a:cubicBezTo>
                  <a:cubicBezTo>
                    <a:pt x="61" y="0"/>
                    <a:pt x="52" y="14"/>
                    <a:pt x="54" y="23"/>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29"/>
            <p:cNvSpPr>
              <a:spLocks/>
            </p:cNvSpPr>
            <p:nvPr/>
          </p:nvSpPr>
          <p:spPr bwMode="auto">
            <a:xfrm>
              <a:off x="6081713" y="5086350"/>
              <a:ext cx="200025" cy="206375"/>
            </a:xfrm>
            <a:custGeom>
              <a:avLst/>
              <a:gdLst>
                <a:gd name="T0" fmla="*/ 46 w 98"/>
                <a:gd name="T1" fmla="*/ 0 h 101"/>
                <a:gd name="T2" fmla="*/ 6 w 98"/>
                <a:gd name="T3" fmla="*/ 36 h 101"/>
                <a:gd name="T4" fmla="*/ 22 w 98"/>
                <a:gd name="T5" fmla="*/ 101 h 101"/>
                <a:gd name="T6" fmla="*/ 33 w 98"/>
                <a:gd name="T7" fmla="*/ 60 h 101"/>
                <a:gd name="T8" fmla="*/ 90 w 98"/>
                <a:gd name="T9" fmla="*/ 58 h 101"/>
                <a:gd name="T10" fmla="*/ 41 w 98"/>
                <a:gd name="T11" fmla="*/ 12 h 101"/>
                <a:gd name="T12" fmla="*/ 46 w 98"/>
                <a:gd name="T13" fmla="*/ 0 h 101"/>
              </a:gdLst>
              <a:ahLst/>
              <a:cxnLst>
                <a:cxn ang="0">
                  <a:pos x="T0" y="T1"/>
                </a:cxn>
                <a:cxn ang="0">
                  <a:pos x="T2" y="T3"/>
                </a:cxn>
                <a:cxn ang="0">
                  <a:pos x="T4" y="T5"/>
                </a:cxn>
                <a:cxn ang="0">
                  <a:pos x="T6" y="T7"/>
                </a:cxn>
                <a:cxn ang="0">
                  <a:pos x="T8" y="T9"/>
                </a:cxn>
                <a:cxn ang="0">
                  <a:pos x="T10" y="T11"/>
                </a:cxn>
                <a:cxn ang="0">
                  <a:pos x="T12" y="T13"/>
                </a:cxn>
              </a:cxnLst>
              <a:rect l="0" t="0" r="r" b="b"/>
              <a:pathLst>
                <a:path w="98" h="101">
                  <a:moveTo>
                    <a:pt x="46" y="0"/>
                  </a:moveTo>
                  <a:cubicBezTo>
                    <a:pt x="46" y="0"/>
                    <a:pt x="12" y="9"/>
                    <a:pt x="6" y="36"/>
                  </a:cubicBezTo>
                  <a:cubicBezTo>
                    <a:pt x="0" y="63"/>
                    <a:pt x="22" y="101"/>
                    <a:pt x="22" y="101"/>
                  </a:cubicBezTo>
                  <a:cubicBezTo>
                    <a:pt x="22" y="101"/>
                    <a:pt x="21" y="70"/>
                    <a:pt x="33" y="60"/>
                  </a:cubicBezTo>
                  <a:cubicBezTo>
                    <a:pt x="33" y="60"/>
                    <a:pt x="82" y="95"/>
                    <a:pt x="90" y="58"/>
                  </a:cubicBezTo>
                  <a:cubicBezTo>
                    <a:pt x="98" y="21"/>
                    <a:pt x="41" y="12"/>
                    <a:pt x="41" y="12"/>
                  </a:cubicBezTo>
                  <a:lnTo>
                    <a:pt x="46"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30"/>
            <p:cNvSpPr>
              <a:spLocks/>
            </p:cNvSpPr>
            <p:nvPr/>
          </p:nvSpPr>
          <p:spPr bwMode="auto">
            <a:xfrm>
              <a:off x="6069013" y="5267325"/>
              <a:ext cx="192088" cy="166688"/>
            </a:xfrm>
            <a:custGeom>
              <a:avLst/>
              <a:gdLst>
                <a:gd name="T0" fmla="*/ 1 w 94"/>
                <a:gd name="T1" fmla="*/ 41 h 82"/>
                <a:gd name="T2" fmla="*/ 52 w 94"/>
                <a:gd name="T3" fmla="*/ 74 h 82"/>
                <a:gd name="T4" fmla="*/ 89 w 94"/>
                <a:gd name="T5" fmla="*/ 41 h 82"/>
                <a:gd name="T6" fmla="*/ 32 w 94"/>
                <a:gd name="T7" fmla="*/ 0 h 82"/>
                <a:gd name="T8" fmla="*/ 1 w 94"/>
                <a:gd name="T9" fmla="*/ 41 h 82"/>
              </a:gdLst>
              <a:ahLst/>
              <a:cxnLst>
                <a:cxn ang="0">
                  <a:pos x="T0" y="T1"/>
                </a:cxn>
                <a:cxn ang="0">
                  <a:pos x="T2" y="T3"/>
                </a:cxn>
                <a:cxn ang="0">
                  <a:pos x="T4" y="T5"/>
                </a:cxn>
                <a:cxn ang="0">
                  <a:pos x="T6" y="T7"/>
                </a:cxn>
                <a:cxn ang="0">
                  <a:pos x="T8" y="T9"/>
                </a:cxn>
              </a:cxnLst>
              <a:rect l="0" t="0" r="r" b="b"/>
              <a:pathLst>
                <a:path w="94" h="82">
                  <a:moveTo>
                    <a:pt x="1" y="41"/>
                  </a:moveTo>
                  <a:cubicBezTo>
                    <a:pt x="1" y="47"/>
                    <a:pt x="52" y="74"/>
                    <a:pt x="52" y="74"/>
                  </a:cubicBezTo>
                  <a:cubicBezTo>
                    <a:pt x="52" y="74"/>
                    <a:pt x="94" y="82"/>
                    <a:pt x="89" y="41"/>
                  </a:cubicBezTo>
                  <a:cubicBezTo>
                    <a:pt x="32" y="0"/>
                    <a:pt x="32" y="0"/>
                    <a:pt x="32" y="0"/>
                  </a:cubicBezTo>
                  <a:cubicBezTo>
                    <a:pt x="32" y="0"/>
                    <a:pt x="0" y="18"/>
                    <a:pt x="1" y="41"/>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1"/>
            <p:cNvSpPr>
              <a:spLocks/>
            </p:cNvSpPr>
            <p:nvPr/>
          </p:nvSpPr>
          <p:spPr bwMode="auto">
            <a:xfrm>
              <a:off x="6192838" y="5583238"/>
              <a:ext cx="555625" cy="312738"/>
            </a:xfrm>
            <a:custGeom>
              <a:avLst/>
              <a:gdLst>
                <a:gd name="T0" fmla="*/ 11 w 273"/>
                <a:gd name="T1" fmla="*/ 22 h 154"/>
                <a:gd name="T2" fmla="*/ 71 w 273"/>
                <a:gd name="T3" fmla="*/ 60 h 154"/>
                <a:gd name="T4" fmla="*/ 81 w 273"/>
                <a:gd name="T5" fmla="*/ 9 h 154"/>
                <a:gd name="T6" fmla="*/ 116 w 273"/>
                <a:gd name="T7" fmla="*/ 0 h 154"/>
                <a:gd name="T8" fmla="*/ 199 w 273"/>
                <a:gd name="T9" fmla="*/ 51 h 154"/>
                <a:gd name="T10" fmla="*/ 273 w 273"/>
                <a:gd name="T11" fmla="*/ 104 h 154"/>
                <a:gd name="T12" fmla="*/ 150 w 273"/>
                <a:gd name="T13" fmla="*/ 140 h 154"/>
                <a:gd name="T14" fmla="*/ 51 w 273"/>
                <a:gd name="T15" fmla="*/ 141 h 154"/>
                <a:gd name="T16" fmla="*/ 15 w 273"/>
                <a:gd name="T17" fmla="*/ 79 h 154"/>
                <a:gd name="T18" fmla="*/ 11 w 273"/>
                <a:gd name="T19" fmla="*/ 2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154">
                  <a:moveTo>
                    <a:pt x="11" y="22"/>
                  </a:moveTo>
                  <a:cubicBezTo>
                    <a:pt x="11" y="22"/>
                    <a:pt x="29" y="54"/>
                    <a:pt x="71" y="60"/>
                  </a:cubicBezTo>
                  <a:cubicBezTo>
                    <a:pt x="71" y="60"/>
                    <a:pt x="66" y="16"/>
                    <a:pt x="81" y="9"/>
                  </a:cubicBezTo>
                  <a:cubicBezTo>
                    <a:pt x="116" y="0"/>
                    <a:pt x="116" y="0"/>
                    <a:pt x="116" y="0"/>
                  </a:cubicBezTo>
                  <a:cubicBezTo>
                    <a:pt x="199" y="51"/>
                    <a:pt x="199" y="51"/>
                    <a:pt x="199" y="51"/>
                  </a:cubicBezTo>
                  <a:cubicBezTo>
                    <a:pt x="199" y="51"/>
                    <a:pt x="214" y="115"/>
                    <a:pt x="273" y="104"/>
                  </a:cubicBezTo>
                  <a:cubicBezTo>
                    <a:pt x="273" y="104"/>
                    <a:pt x="224" y="139"/>
                    <a:pt x="150" y="140"/>
                  </a:cubicBezTo>
                  <a:cubicBezTo>
                    <a:pt x="150" y="140"/>
                    <a:pt x="72" y="154"/>
                    <a:pt x="51" y="141"/>
                  </a:cubicBezTo>
                  <a:cubicBezTo>
                    <a:pt x="35" y="132"/>
                    <a:pt x="15" y="79"/>
                    <a:pt x="15" y="79"/>
                  </a:cubicBezTo>
                  <a:cubicBezTo>
                    <a:pt x="15" y="79"/>
                    <a:pt x="0" y="62"/>
                    <a:pt x="11" y="22"/>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32"/>
            <p:cNvSpPr>
              <a:spLocks/>
            </p:cNvSpPr>
            <p:nvPr/>
          </p:nvSpPr>
          <p:spPr bwMode="auto">
            <a:xfrm>
              <a:off x="3451225" y="4708525"/>
              <a:ext cx="414338" cy="866775"/>
            </a:xfrm>
            <a:custGeom>
              <a:avLst/>
              <a:gdLst>
                <a:gd name="T0" fmla="*/ 169 w 203"/>
                <a:gd name="T1" fmla="*/ 0 h 426"/>
                <a:gd name="T2" fmla="*/ 0 w 203"/>
                <a:gd name="T3" fmla="*/ 426 h 426"/>
                <a:gd name="T4" fmla="*/ 169 w 203"/>
                <a:gd name="T5" fmla="*/ 0 h 426"/>
              </a:gdLst>
              <a:ahLst/>
              <a:cxnLst>
                <a:cxn ang="0">
                  <a:pos x="T0" y="T1"/>
                </a:cxn>
                <a:cxn ang="0">
                  <a:pos x="T2" y="T3"/>
                </a:cxn>
                <a:cxn ang="0">
                  <a:pos x="T4" y="T5"/>
                </a:cxn>
              </a:cxnLst>
              <a:rect l="0" t="0" r="r" b="b"/>
              <a:pathLst>
                <a:path w="203" h="426">
                  <a:moveTo>
                    <a:pt x="169" y="0"/>
                  </a:moveTo>
                  <a:cubicBezTo>
                    <a:pt x="169" y="0"/>
                    <a:pt x="94" y="359"/>
                    <a:pt x="0" y="426"/>
                  </a:cubicBezTo>
                  <a:cubicBezTo>
                    <a:pt x="0" y="426"/>
                    <a:pt x="203" y="386"/>
                    <a:pt x="169"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1" name="Freeform 33"/>
            <p:cNvSpPr>
              <a:spLocks/>
            </p:cNvSpPr>
            <p:nvPr/>
          </p:nvSpPr>
          <p:spPr bwMode="auto">
            <a:xfrm>
              <a:off x="1809750" y="3430588"/>
              <a:ext cx="514350" cy="1554163"/>
            </a:xfrm>
            <a:custGeom>
              <a:avLst/>
              <a:gdLst>
                <a:gd name="T0" fmla="*/ 0 w 253"/>
                <a:gd name="T1" fmla="*/ 0 h 764"/>
                <a:gd name="T2" fmla="*/ 47 w 253"/>
                <a:gd name="T3" fmla="*/ 412 h 764"/>
                <a:gd name="T4" fmla="*/ 68 w 253"/>
                <a:gd name="T5" fmla="*/ 764 h 764"/>
                <a:gd name="T6" fmla="*/ 0 w 253"/>
                <a:gd name="T7" fmla="*/ 0 h 764"/>
              </a:gdLst>
              <a:ahLst/>
              <a:cxnLst>
                <a:cxn ang="0">
                  <a:pos x="T0" y="T1"/>
                </a:cxn>
                <a:cxn ang="0">
                  <a:pos x="T2" y="T3"/>
                </a:cxn>
                <a:cxn ang="0">
                  <a:pos x="T4" y="T5"/>
                </a:cxn>
                <a:cxn ang="0">
                  <a:pos x="T6" y="T7"/>
                </a:cxn>
              </a:cxnLst>
              <a:rect l="0" t="0" r="r" b="b"/>
              <a:pathLst>
                <a:path w="253" h="764">
                  <a:moveTo>
                    <a:pt x="0" y="0"/>
                  </a:moveTo>
                  <a:cubicBezTo>
                    <a:pt x="0" y="0"/>
                    <a:pt x="45" y="331"/>
                    <a:pt x="47" y="412"/>
                  </a:cubicBezTo>
                  <a:cubicBezTo>
                    <a:pt x="48" y="493"/>
                    <a:pt x="48" y="684"/>
                    <a:pt x="68" y="764"/>
                  </a:cubicBezTo>
                  <a:cubicBezTo>
                    <a:pt x="68" y="764"/>
                    <a:pt x="253" y="449"/>
                    <a:pt x="0"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2" name="Freeform 34"/>
            <p:cNvSpPr>
              <a:spLocks/>
            </p:cNvSpPr>
            <p:nvPr/>
          </p:nvSpPr>
          <p:spPr bwMode="auto">
            <a:xfrm>
              <a:off x="-287338" y="2801937"/>
              <a:ext cx="509588" cy="666750"/>
            </a:xfrm>
            <a:custGeom>
              <a:avLst/>
              <a:gdLst>
                <a:gd name="T0" fmla="*/ 119 w 250"/>
                <a:gd name="T1" fmla="*/ 0 h 328"/>
                <a:gd name="T2" fmla="*/ 250 w 250"/>
                <a:gd name="T3" fmla="*/ 328 h 328"/>
                <a:gd name="T4" fmla="*/ 22 w 250"/>
                <a:gd name="T5" fmla="*/ 196 h 328"/>
                <a:gd name="T6" fmla="*/ 119 w 250"/>
                <a:gd name="T7" fmla="*/ 0 h 328"/>
              </a:gdLst>
              <a:ahLst/>
              <a:cxnLst>
                <a:cxn ang="0">
                  <a:pos x="T0" y="T1"/>
                </a:cxn>
                <a:cxn ang="0">
                  <a:pos x="T2" y="T3"/>
                </a:cxn>
                <a:cxn ang="0">
                  <a:pos x="T4" y="T5"/>
                </a:cxn>
                <a:cxn ang="0">
                  <a:pos x="T6" y="T7"/>
                </a:cxn>
              </a:cxnLst>
              <a:rect l="0" t="0" r="r" b="b"/>
              <a:pathLst>
                <a:path w="250" h="328">
                  <a:moveTo>
                    <a:pt x="119" y="0"/>
                  </a:moveTo>
                  <a:cubicBezTo>
                    <a:pt x="119" y="0"/>
                    <a:pt x="93" y="212"/>
                    <a:pt x="250" y="328"/>
                  </a:cubicBezTo>
                  <a:cubicBezTo>
                    <a:pt x="22" y="196"/>
                    <a:pt x="22" y="196"/>
                    <a:pt x="22" y="196"/>
                  </a:cubicBezTo>
                  <a:cubicBezTo>
                    <a:pt x="0" y="28"/>
                    <a:pt x="119" y="0"/>
                    <a:pt x="119"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3" name="Freeform 35"/>
            <p:cNvSpPr>
              <a:spLocks/>
            </p:cNvSpPr>
            <p:nvPr/>
          </p:nvSpPr>
          <p:spPr bwMode="auto">
            <a:xfrm>
              <a:off x="2900362" y="1600200"/>
              <a:ext cx="863600" cy="1358900"/>
            </a:xfrm>
            <a:custGeom>
              <a:avLst/>
              <a:gdLst>
                <a:gd name="T0" fmla="*/ 424 w 424"/>
                <a:gd name="T1" fmla="*/ 156 h 668"/>
                <a:gd name="T2" fmla="*/ 294 w 424"/>
                <a:gd name="T3" fmla="*/ 313 h 668"/>
                <a:gd name="T4" fmla="*/ 172 w 424"/>
                <a:gd name="T5" fmla="*/ 616 h 668"/>
                <a:gd name="T6" fmla="*/ 0 w 424"/>
                <a:gd name="T7" fmla="*/ 554 h 668"/>
                <a:gd name="T8" fmla="*/ 196 w 424"/>
                <a:gd name="T9" fmla="*/ 130 h 668"/>
                <a:gd name="T10" fmla="*/ 297 w 424"/>
                <a:gd name="T11" fmla="*/ 0 h 668"/>
                <a:gd name="T12" fmla="*/ 424 w 424"/>
                <a:gd name="T13" fmla="*/ 156 h 668"/>
              </a:gdLst>
              <a:ahLst/>
              <a:cxnLst>
                <a:cxn ang="0">
                  <a:pos x="T0" y="T1"/>
                </a:cxn>
                <a:cxn ang="0">
                  <a:pos x="T2" y="T3"/>
                </a:cxn>
                <a:cxn ang="0">
                  <a:pos x="T4" y="T5"/>
                </a:cxn>
                <a:cxn ang="0">
                  <a:pos x="T6" y="T7"/>
                </a:cxn>
                <a:cxn ang="0">
                  <a:pos x="T8" y="T9"/>
                </a:cxn>
                <a:cxn ang="0">
                  <a:pos x="T10" y="T11"/>
                </a:cxn>
                <a:cxn ang="0">
                  <a:pos x="T12" y="T13"/>
                </a:cxn>
              </a:cxnLst>
              <a:rect l="0" t="0" r="r" b="b"/>
              <a:pathLst>
                <a:path w="424" h="668">
                  <a:moveTo>
                    <a:pt x="424" y="156"/>
                  </a:moveTo>
                  <a:cubicBezTo>
                    <a:pt x="424" y="156"/>
                    <a:pt x="335" y="181"/>
                    <a:pt x="294" y="313"/>
                  </a:cubicBezTo>
                  <a:cubicBezTo>
                    <a:pt x="253" y="445"/>
                    <a:pt x="208" y="563"/>
                    <a:pt x="172" y="616"/>
                  </a:cubicBezTo>
                  <a:cubicBezTo>
                    <a:pt x="136" y="668"/>
                    <a:pt x="0" y="554"/>
                    <a:pt x="0" y="554"/>
                  </a:cubicBezTo>
                  <a:cubicBezTo>
                    <a:pt x="0" y="554"/>
                    <a:pt x="172" y="148"/>
                    <a:pt x="196" y="130"/>
                  </a:cubicBezTo>
                  <a:cubicBezTo>
                    <a:pt x="220" y="112"/>
                    <a:pt x="297" y="0"/>
                    <a:pt x="297" y="0"/>
                  </a:cubicBezTo>
                  <a:lnTo>
                    <a:pt x="424" y="156"/>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5" name="Freeform 36"/>
            <p:cNvSpPr>
              <a:spLocks/>
            </p:cNvSpPr>
            <p:nvPr/>
          </p:nvSpPr>
          <p:spPr bwMode="auto">
            <a:xfrm>
              <a:off x="449262" y="3676650"/>
              <a:ext cx="407988" cy="523875"/>
            </a:xfrm>
            <a:custGeom>
              <a:avLst/>
              <a:gdLst>
                <a:gd name="T0" fmla="*/ 188 w 200"/>
                <a:gd name="T1" fmla="*/ 252 h 258"/>
                <a:gd name="T2" fmla="*/ 184 w 200"/>
                <a:gd name="T3" fmla="*/ 48 h 258"/>
                <a:gd name="T4" fmla="*/ 0 w 200"/>
                <a:gd name="T5" fmla="*/ 0 h 258"/>
                <a:gd name="T6" fmla="*/ 164 w 200"/>
                <a:gd name="T7" fmla="*/ 258 h 258"/>
                <a:gd name="T8" fmla="*/ 188 w 200"/>
                <a:gd name="T9" fmla="*/ 252 h 258"/>
              </a:gdLst>
              <a:ahLst/>
              <a:cxnLst>
                <a:cxn ang="0">
                  <a:pos x="T0" y="T1"/>
                </a:cxn>
                <a:cxn ang="0">
                  <a:pos x="T2" y="T3"/>
                </a:cxn>
                <a:cxn ang="0">
                  <a:pos x="T4" y="T5"/>
                </a:cxn>
                <a:cxn ang="0">
                  <a:pos x="T6" y="T7"/>
                </a:cxn>
                <a:cxn ang="0">
                  <a:pos x="T8" y="T9"/>
                </a:cxn>
              </a:cxnLst>
              <a:rect l="0" t="0" r="r" b="b"/>
              <a:pathLst>
                <a:path w="200" h="258">
                  <a:moveTo>
                    <a:pt x="188" y="252"/>
                  </a:moveTo>
                  <a:cubicBezTo>
                    <a:pt x="188" y="252"/>
                    <a:pt x="168" y="88"/>
                    <a:pt x="184" y="48"/>
                  </a:cubicBezTo>
                  <a:cubicBezTo>
                    <a:pt x="200" y="8"/>
                    <a:pt x="64" y="80"/>
                    <a:pt x="0" y="0"/>
                  </a:cubicBezTo>
                  <a:cubicBezTo>
                    <a:pt x="0" y="0"/>
                    <a:pt x="152" y="244"/>
                    <a:pt x="164" y="258"/>
                  </a:cubicBezTo>
                  <a:lnTo>
                    <a:pt x="188" y="252"/>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6" name="Freeform 37"/>
            <p:cNvSpPr>
              <a:spLocks/>
            </p:cNvSpPr>
            <p:nvPr/>
          </p:nvSpPr>
          <p:spPr bwMode="auto">
            <a:xfrm>
              <a:off x="6791325" y="4935538"/>
              <a:ext cx="207963" cy="133350"/>
            </a:xfrm>
            <a:custGeom>
              <a:avLst/>
              <a:gdLst>
                <a:gd name="T0" fmla="*/ 102 w 102"/>
                <a:gd name="T1" fmla="*/ 65 h 65"/>
                <a:gd name="T2" fmla="*/ 0 w 102"/>
                <a:gd name="T3" fmla="*/ 33 h 65"/>
                <a:gd name="T4" fmla="*/ 14 w 102"/>
                <a:gd name="T5" fmla="*/ 0 h 65"/>
                <a:gd name="T6" fmla="*/ 102 w 102"/>
                <a:gd name="T7" fmla="*/ 65 h 65"/>
              </a:gdLst>
              <a:ahLst/>
              <a:cxnLst>
                <a:cxn ang="0">
                  <a:pos x="T0" y="T1"/>
                </a:cxn>
                <a:cxn ang="0">
                  <a:pos x="T2" y="T3"/>
                </a:cxn>
                <a:cxn ang="0">
                  <a:pos x="T4" y="T5"/>
                </a:cxn>
                <a:cxn ang="0">
                  <a:pos x="T6" y="T7"/>
                </a:cxn>
              </a:cxnLst>
              <a:rect l="0" t="0" r="r" b="b"/>
              <a:pathLst>
                <a:path w="102" h="65">
                  <a:moveTo>
                    <a:pt x="102" y="65"/>
                  </a:moveTo>
                  <a:cubicBezTo>
                    <a:pt x="102" y="65"/>
                    <a:pt x="81" y="53"/>
                    <a:pt x="0" y="33"/>
                  </a:cubicBezTo>
                  <a:cubicBezTo>
                    <a:pt x="14" y="0"/>
                    <a:pt x="14" y="0"/>
                    <a:pt x="14" y="0"/>
                  </a:cubicBezTo>
                  <a:lnTo>
                    <a:pt x="102" y="65"/>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7" name="Freeform 38"/>
            <p:cNvSpPr>
              <a:spLocks/>
            </p:cNvSpPr>
            <p:nvPr/>
          </p:nvSpPr>
          <p:spPr bwMode="auto">
            <a:xfrm>
              <a:off x="6692900" y="5194300"/>
              <a:ext cx="227013" cy="114300"/>
            </a:xfrm>
            <a:custGeom>
              <a:avLst/>
              <a:gdLst>
                <a:gd name="T0" fmla="*/ 0 w 112"/>
                <a:gd name="T1" fmla="*/ 26 h 56"/>
                <a:gd name="T2" fmla="*/ 112 w 112"/>
                <a:gd name="T3" fmla="*/ 51 h 56"/>
                <a:gd name="T4" fmla="*/ 11 w 112"/>
                <a:gd name="T5" fmla="*/ 0 h 56"/>
                <a:gd name="T6" fmla="*/ 0 w 112"/>
                <a:gd name="T7" fmla="*/ 26 h 56"/>
              </a:gdLst>
              <a:ahLst/>
              <a:cxnLst>
                <a:cxn ang="0">
                  <a:pos x="T0" y="T1"/>
                </a:cxn>
                <a:cxn ang="0">
                  <a:pos x="T2" y="T3"/>
                </a:cxn>
                <a:cxn ang="0">
                  <a:pos x="T4" y="T5"/>
                </a:cxn>
                <a:cxn ang="0">
                  <a:pos x="T6" y="T7"/>
                </a:cxn>
              </a:cxnLst>
              <a:rect l="0" t="0" r="r" b="b"/>
              <a:pathLst>
                <a:path w="112" h="56">
                  <a:moveTo>
                    <a:pt x="0" y="26"/>
                  </a:moveTo>
                  <a:cubicBezTo>
                    <a:pt x="0" y="26"/>
                    <a:pt x="74" y="56"/>
                    <a:pt x="112" y="51"/>
                  </a:cubicBezTo>
                  <a:cubicBezTo>
                    <a:pt x="11" y="0"/>
                    <a:pt x="11" y="0"/>
                    <a:pt x="11" y="0"/>
                  </a:cubicBezTo>
                  <a:lnTo>
                    <a:pt x="0" y="2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8" name="Freeform 39"/>
            <p:cNvSpPr>
              <a:spLocks/>
            </p:cNvSpPr>
            <p:nvPr/>
          </p:nvSpPr>
          <p:spPr bwMode="auto">
            <a:xfrm>
              <a:off x="6586538" y="5441950"/>
              <a:ext cx="377825" cy="147638"/>
            </a:xfrm>
            <a:custGeom>
              <a:avLst/>
              <a:gdLst>
                <a:gd name="T0" fmla="*/ 11 w 186"/>
                <a:gd name="T1" fmla="*/ 0 h 72"/>
                <a:gd name="T2" fmla="*/ 0 w 186"/>
                <a:gd name="T3" fmla="*/ 25 h 72"/>
                <a:gd name="T4" fmla="*/ 186 w 186"/>
                <a:gd name="T5" fmla="*/ 48 h 72"/>
                <a:gd name="T6" fmla="*/ 11 w 186"/>
                <a:gd name="T7" fmla="*/ 0 h 72"/>
              </a:gdLst>
              <a:ahLst/>
              <a:cxnLst>
                <a:cxn ang="0">
                  <a:pos x="T0" y="T1"/>
                </a:cxn>
                <a:cxn ang="0">
                  <a:pos x="T2" y="T3"/>
                </a:cxn>
                <a:cxn ang="0">
                  <a:pos x="T4" y="T5"/>
                </a:cxn>
                <a:cxn ang="0">
                  <a:pos x="T6" y="T7"/>
                </a:cxn>
              </a:cxnLst>
              <a:rect l="0" t="0" r="r" b="b"/>
              <a:pathLst>
                <a:path w="186" h="72">
                  <a:moveTo>
                    <a:pt x="11" y="0"/>
                  </a:moveTo>
                  <a:cubicBezTo>
                    <a:pt x="0" y="25"/>
                    <a:pt x="0" y="25"/>
                    <a:pt x="0" y="25"/>
                  </a:cubicBezTo>
                  <a:cubicBezTo>
                    <a:pt x="0" y="25"/>
                    <a:pt x="122" y="72"/>
                    <a:pt x="186" y="48"/>
                  </a:cubicBezTo>
                  <a:cubicBezTo>
                    <a:pt x="186" y="48"/>
                    <a:pt x="86" y="44"/>
                    <a:pt x="11"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199" name="Freeform 40"/>
            <p:cNvSpPr>
              <a:spLocks/>
            </p:cNvSpPr>
            <p:nvPr/>
          </p:nvSpPr>
          <p:spPr bwMode="auto">
            <a:xfrm>
              <a:off x="4010025" y="5519738"/>
              <a:ext cx="277813" cy="346075"/>
            </a:xfrm>
            <a:custGeom>
              <a:avLst/>
              <a:gdLst>
                <a:gd name="T0" fmla="*/ 137 w 137"/>
                <a:gd name="T1" fmla="*/ 44 h 170"/>
                <a:gd name="T2" fmla="*/ 32 w 137"/>
                <a:gd name="T3" fmla="*/ 20 h 170"/>
                <a:gd name="T4" fmla="*/ 0 w 137"/>
                <a:gd name="T5" fmla="*/ 97 h 170"/>
                <a:gd name="T6" fmla="*/ 137 w 137"/>
                <a:gd name="T7" fmla="*/ 170 h 170"/>
                <a:gd name="T8" fmla="*/ 137 w 137"/>
                <a:gd name="T9" fmla="*/ 44 h 170"/>
              </a:gdLst>
              <a:ahLst/>
              <a:cxnLst>
                <a:cxn ang="0">
                  <a:pos x="T0" y="T1"/>
                </a:cxn>
                <a:cxn ang="0">
                  <a:pos x="T2" y="T3"/>
                </a:cxn>
                <a:cxn ang="0">
                  <a:pos x="T4" y="T5"/>
                </a:cxn>
                <a:cxn ang="0">
                  <a:pos x="T6" y="T7"/>
                </a:cxn>
                <a:cxn ang="0">
                  <a:pos x="T8" y="T9"/>
                </a:cxn>
              </a:cxnLst>
              <a:rect l="0" t="0" r="r" b="b"/>
              <a:pathLst>
                <a:path w="137" h="170">
                  <a:moveTo>
                    <a:pt x="137" y="44"/>
                  </a:moveTo>
                  <a:cubicBezTo>
                    <a:pt x="137" y="44"/>
                    <a:pt x="64" y="0"/>
                    <a:pt x="32" y="20"/>
                  </a:cubicBezTo>
                  <a:cubicBezTo>
                    <a:pt x="0" y="40"/>
                    <a:pt x="0" y="97"/>
                    <a:pt x="0" y="97"/>
                  </a:cubicBezTo>
                  <a:cubicBezTo>
                    <a:pt x="0" y="97"/>
                    <a:pt x="98" y="140"/>
                    <a:pt x="137" y="170"/>
                  </a:cubicBezTo>
                  <a:lnTo>
                    <a:pt x="137"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0" name="Freeform 41"/>
            <p:cNvSpPr>
              <a:spLocks/>
            </p:cNvSpPr>
            <p:nvPr/>
          </p:nvSpPr>
          <p:spPr bwMode="auto">
            <a:xfrm>
              <a:off x="3749675" y="5692775"/>
              <a:ext cx="538163" cy="446088"/>
            </a:xfrm>
            <a:custGeom>
              <a:avLst/>
              <a:gdLst>
                <a:gd name="T0" fmla="*/ 27 w 265"/>
                <a:gd name="T1" fmla="*/ 33 h 219"/>
                <a:gd name="T2" fmla="*/ 96 w 265"/>
                <a:gd name="T3" fmla="*/ 16 h 219"/>
                <a:gd name="T4" fmla="*/ 226 w 265"/>
                <a:gd name="T5" fmla="*/ 77 h 219"/>
                <a:gd name="T6" fmla="*/ 265 w 265"/>
                <a:gd name="T7" fmla="*/ 128 h 219"/>
                <a:gd name="T8" fmla="*/ 235 w 265"/>
                <a:gd name="T9" fmla="*/ 157 h 219"/>
                <a:gd name="T10" fmla="*/ 265 w 265"/>
                <a:gd name="T11" fmla="*/ 209 h 219"/>
                <a:gd name="T12" fmla="*/ 176 w 265"/>
                <a:gd name="T13" fmla="*/ 160 h 219"/>
                <a:gd name="T14" fmla="*/ 66 w 265"/>
                <a:gd name="T15" fmla="*/ 111 h 219"/>
                <a:gd name="T16" fmla="*/ 27 w 265"/>
                <a:gd name="T17" fmla="*/ 3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 h="219">
                  <a:moveTo>
                    <a:pt x="27" y="33"/>
                  </a:moveTo>
                  <a:cubicBezTo>
                    <a:pt x="27" y="33"/>
                    <a:pt x="44" y="0"/>
                    <a:pt x="96" y="16"/>
                  </a:cubicBezTo>
                  <a:cubicBezTo>
                    <a:pt x="148" y="32"/>
                    <a:pt x="224" y="73"/>
                    <a:pt x="226" y="77"/>
                  </a:cubicBezTo>
                  <a:cubicBezTo>
                    <a:pt x="227" y="81"/>
                    <a:pt x="251" y="101"/>
                    <a:pt x="265" y="128"/>
                  </a:cubicBezTo>
                  <a:cubicBezTo>
                    <a:pt x="265" y="128"/>
                    <a:pt x="231" y="135"/>
                    <a:pt x="235" y="157"/>
                  </a:cubicBezTo>
                  <a:cubicBezTo>
                    <a:pt x="239" y="180"/>
                    <a:pt x="265" y="209"/>
                    <a:pt x="265" y="209"/>
                  </a:cubicBezTo>
                  <a:cubicBezTo>
                    <a:pt x="265" y="209"/>
                    <a:pt x="226" y="219"/>
                    <a:pt x="176" y="160"/>
                  </a:cubicBezTo>
                  <a:cubicBezTo>
                    <a:pt x="176" y="160"/>
                    <a:pt x="90" y="147"/>
                    <a:pt x="66" y="111"/>
                  </a:cubicBezTo>
                  <a:cubicBezTo>
                    <a:pt x="66" y="111"/>
                    <a:pt x="0" y="92"/>
                    <a:pt x="27" y="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1" name="Freeform 42"/>
            <p:cNvSpPr>
              <a:spLocks/>
            </p:cNvSpPr>
            <p:nvPr/>
          </p:nvSpPr>
          <p:spPr bwMode="auto">
            <a:xfrm>
              <a:off x="4179887" y="5608638"/>
              <a:ext cx="314325" cy="330200"/>
            </a:xfrm>
            <a:custGeom>
              <a:avLst/>
              <a:gdLst>
                <a:gd name="T0" fmla="*/ 154 w 154"/>
                <a:gd name="T1" fmla="*/ 91 h 162"/>
                <a:gd name="T2" fmla="*/ 128 w 154"/>
                <a:gd name="T3" fmla="*/ 126 h 162"/>
                <a:gd name="T4" fmla="*/ 53 w 154"/>
                <a:gd name="T5" fmla="*/ 126 h 162"/>
                <a:gd name="T6" fmla="*/ 0 w 154"/>
                <a:gd name="T7" fmla="*/ 23 h 162"/>
                <a:gd name="T8" fmla="*/ 53 w 154"/>
                <a:gd name="T9" fmla="*/ 0 h 162"/>
                <a:gd name="T10" fmla="*/ 154 w 154"/>
                <a:gd name="T11" fmla="*/ 91 h 162"/>
              </a:gdLst>
              <a:ahLst/>
              <a:cxnLst>
                <a:cxn ang="0">
                  <a:pos x="T0" y="T1"/>
                </a:cxn>
                <a:cxn ang="0">
                  <a:pos x="T2" y="T3"/>
                </a:cxn>
                <a:cxn ang="0">
                  <a:pos x="T4" y="T5"/>
                </a:cxn>
                <a:cxn ang="0">
                  <a:pos x="T6" y="T7"/>
                </a:cxn>
                <a:cxn ang="0">
                  <a:pos x="T8" y="T9"/>
                </a:cxn>
                <a:cxn ang="0">
                  <a:pos x="T10" y="T11"/>
                </a:cxn>
              </a:cxnLst>
              <a:rect l="0" t="0" r="r" b="b"/>
              <a:pathLst>
                <a:path w="154" h="162">
                  <a:moveTo>
                    <a:pt x="154" y="91"/>
                  </a:moveTo>
                  <a:cubicBezTo>
                    <a:pt x="154" y="91"/>
                    <a:pt x="129" y="104"/>
                    <a:pt x="128" y="126"/>
                  </a:cubicBezTo>
                  <a:cubicBezTo>
                    <a:pt x="127" y="148"/>
                    <a:pt x="90" y="162"/>
                    <a:pt x="53" y="126"/>
                  </a:cubicBezTo>
                  <a:cubicBezTo>
                    <a:pt x="16" y="90"/>
                    <a:pt x="0" y="23"/>
                    <a:pt x="0" y="23"/>
                  </a:cubicBezTo>
                  <a:cubicBezTo>
                    <a:pt x="53" y="0"/>
                    <a:pt x="53" y="0"/>
                    <a:pt x="53" y="0"/>
                  </a:cubicBezTo>
                  <a:cubicBezTo>
                    <a:pt x="53" y="0"/>
                    <a:pt x="115" y="28"/>
                    <a:pt x="154" y="9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2" name="Freeform 43"/>
            <p:cNvSpPr>
              <a:spLocks/>
            </p:cNvSpPr>
            <p:nvPr/>
          </p:nvSpPr>
          <p:spPr bwMode="auto">
            <a:xfrm>
              <a:off x="4222750" y="5556250"/>
              <a:ext cx="473075" cy="244475"/>
            </a:xfrm>
            <a:custGeom>
              <a:avLst/>
              <a:gdLst>
                <a:gd name="T0" fmla="*/ 232 w 232"/>
                <a:gd name="T1" fmla="*/ 8 h 120"/>
                <a:gd name="T2" fmla="*/ 42 w 232"/>
                <a:gd name="T3" fmla="*/ 27 h 120"/>
                <a:gd name="T4" fmla="*/ 62 w 232"/>
                <a:gd name="T5" fmla="*/ 74 h 120"/>
                <a:gd name="T6" fmla="*/ 134 w 232"/>
                <a:gd name="T7" fmla="*/ 120 h 120"/>
                <a:gd name="T8" fmla="*/ 196 w 232"/>
                <a:gd name="T9" fmla="*/ 79 h 120"/>
                <a:gd name="T10" fmla="*/ 232 w 232"/>
                <a:gd name="T11" fmla="*/ 8 h 120"/>
              </a:gdLst>
              <a:ahLst/>
              <a:cxnLst>
                <a:cxn ang="0">
                  <a:pos x="T0" y="T1"/>
                </a:cxn>
                <a:cxn ang="0">
                  <a:pos x="T2" y="T3"/>
                </a:cxn>
                <a:cxn ang="0">
                  <a:pos x="T4" y="T5"/>
                </a:cxn>
                <a:cxn ang="0">
                  <a:pos x="T6" y="T7"/>
                </a:cxn>
                <a:cxn ang="0">
                  <a:pos x="T8" y="T9"/>
                </a:cxn>
                <a:cxn ang="0">
                  <a:pos x="T10" y="T11"/>
                </a:cxn>
              </a:cxnLst>
              <a:rect l="0" t="0" r="r" b="b"/>
              <a:pathLst>
                <a:path w="232" h="120">
                  <a:moveTo>
                    <a:pt x="232" y="8"/>
                  </a:moveTo>
                  <a:cubicBezTo>
                    <a:pt x="232" y="8"/>
                    <a:pt x="84" y="0"/>
                    <a:pt x="42" y="27"/>
                  </a:cubicBezTo>
                  <a:cubicBezTo>
                    <a:pt x="0" y="54"/>
                    <a:pt x="62" y="74"/>
                    <a:pt x="62" y="74"/>
                  </a:cubicBezTo>
                  <a:cubicBezTo>
                    <a:pt x="134" y="120"/>
                    <a:pt x="134" y="120"/>
                    <a:pt x="134" y="120"/>
                  </a:cubicBezTo>
                  <a:cubicBezTo>
                    <a:pt x="196" y="79"/>
                    <a:pt x="196" y="79"/>
                    <a:pt x="196" y="79"/>
                  </a:cubicBezTo>
                  <a:lnTo>
                    <a:pt x="232" y="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3" name="Freeform 44"/>
            <p:cNvSpPr>
              <a:spLocks/>
            </p:cNvSpPr>
            <p:nvPr/>
          </p:nvSpPr>
          <p:spPr bwMode="auto">
            <a:xfrm>
              <a:off x="6473825" y="4765675"/>
              <a:ext cx="387350" cy="236538"/>
            </a:xfrm>
            <a:custGeom>
              <a:avLst/>
              <a:gdLst>
                <a:gd name="T0" fmla="*/ 170 w 190"/>
                <a:gd name="T1" fmla="*/ 84 h 117"/>
                <a:gd name="T2" fmla="*/ 107 w 190"/>
                <a:gd name="T3" fmla="*/ 49 h 117"/>
                <a:gd name="T4" fmla="*/ 12 w 190"/>
                <a:gd name="T5" fmla="*/ 0 h 117"/>
                <a:gd name="T6" fmla="*/ 87 w 190"/>
                <a:gd name="T7" fmla="*/ 68 h 117"/>
                <a:gd name="T8" fmla="*/ 132 w 190"/>
                <a:gd name="T9" fmla="*/ 95 h 117"/>
                <a:gd name="T10" fmla="*/ 156 w 190"/>
                <a:gd name="T11" fmla="*/ 117 h 117"/>
                <a:gd name="T12" fmla="*/ 170 w 190"/>
                <a:gd name="T13" fmla="*/ 84 h 117"/>
              </a:gdLst>
              <a:ahLst/>
              <a:cxnLst>
                <a:cxn ang="0">
                  <a:pos x="T0" y="T1"/>
                </a:cxn>
                <a:cxn ang="0">
                  <a:pos x="T2" y="T3"/>
                </a:cxn>
                <a:cxn ang="0">
                  <a:pos x="T4" y="T5"/>
                </a:cxn>
                <a:cxn ang="0">
                  <a:pos x="T6" y="T7"/>
                </a:cxn>
                <a:cxn ang="0">
                  <a:pos x="T8" y="T9"/>
                </a:cxn>
                <a:cxn ang="0">
                  <a:pos x="T10" y="T11"/>
                </a:cxn>
                <a:cxn ang="0">
                  <a:pos x="T12" y="T13"/>
                </a:cxn>
              </a:cxnLst>
              <a:rect l="0" t="0" r="r" b="b"/>
              <a:pathLst>
                <a:path w="190" h="117">
                  <a:moveTo>
                    <a:pt x="170" y="84"/>
                  </a:moveTo>
                  <a:cubicBezTo>
                    <a:pt x="170" y="84"/>
                    <a:pt x="135" y="58"/>
                    <a:pt x="107" y="49"/>
                  </a:cubicBezTo>
                  <a:cubicBezTo>
                    <a:pt x="78" y="39"/>
                    <a:pt x="22" y="19"/>
                    <a:pt x="12" y="0"/>
                  </a:cubicBezTo>
                  <a:cubicBezTo>
                    <a:pt x="12" y="0"/>
                    <a:pt x="0" y="38"/>
                    <a:pt x="87" y="68"/>
                  </a:cubicBezTo>
                  <a:cubicBezTo>
                    <a:pt x="174" y="98"/>
                    <a:pt x="120" y="89"/>
                    <a:pt x="132" y="95"/>
                  </a:cubicBezTo>
                  <a:cubicBezTo>
                    <a:pt x="156" y="117"/>
                    <a:pt x="156" y="117"/>
                    <a:pt x="156" y="117"/>
                  </a:cubicBezTo>
                  <a:cubicBezTo>
                    <a:pt x="156" y="117"/>
                    <a:pt x="190" y="112"/>
                    <a:pt x="170" y="84"/>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4" name="Freeform 45"/>
            <p:cNvSpPr>
              <a:spLocks/>
            </p:cNvSpPr>
            <p:nvPr/>
          </p:nvSpPr>
          <p:spPr bwMode="auto">
            <a:xfrm>
              <a:off x="6269038" y="5033963"/>
              <a:ext cx="455613" cy="217488"/>
            </a:xfrm>
            <a:custGeom>
              <a:avLst/>
              <a:gdLst>
                <a:gd name="T0" fmla="*/ 219 w 224"/>
                <a:gd name="T1" fmla="*/ 79 h 107"/>
                <a:gd name="T2" fmla="*/ 141 w 224"/>
                <a:gd name="T3" fmla="*/ 50 h 107"/>
                <a:gd name="T4" fmla="*/ 61 w 224"/>
                <a:gd name="T5" fmla="*/ 17 h 107"/>
                <a:gd name="T6" fmla="*/ 0 w 224"/>
                <a:gd name="T7" fmla="*/ 0 h 107"/>
                <a:gd name="T8" fmla="*/ 51 w 224"/>
                <a:gd name="T9" fmla="*/ 38 h 107"/>
                <a:gd name="T10" fmla="*/ 133 w 224"/>
                <a:gd name="T11" fmla="*/ 74 h 107"/>
                <a:gd name="T12" fmla="*/ 212 w 224"/>
                <a:gd name="T13" fmla="*/ 107 h 107"/>
                <a:gd name="T14" fmla="*/ 224 w 224"/>
                <a:gd name="T15" fmla="*/ 95 h 107"/>
                <a:gd name="T16" fmla="*/ 219 w 224"/>
                <a:gd name="T17" fmla="*/ 7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4" h="107">
                  <a:moveTo>
                    <a:pt x="219" y="79"/>
                  </a:moveTo>
                  <a:cubicBezTo>
                    <a:pt x="219" y="79"/>
                    <a:pt x="169" y="59"/>
                    <a:pt x="141" y="50"/>
                  </a:cubicBezTo>
                  <a:cubicBezTo>
                    <a:pt x="113" y="41"/>
                    <a:pt x="84" y="26"/>
                    <a:pt x="61" y="17"/>
                  </a:cubicBezTo>
                  <a:cubicBezTo>
                    <a:pt x="38" y="8"/>
                    <a:pt x="6" y="13"/>
                    <a:pt x="0" y="0"/>
                  </a:cubicBezTo>
                  <a:cubicBezTo>
                    <a:pt x="0" y="0"/>
                    <a:pt x="6" y="23"/>
                    <a:pt x="51" y="38"/>
                  </a:cubicBezTo>
                  <a:cubicBezTo>
                    <a:pt x="96" y="53"/>
                    <a:pt x="121" y="68"/>
                    <a:pt x="133" y="74"/>
                  </a:cubicBezTo>
                  <a:cubicBezTo>
                    <a:pt x="145" y="80"/>
                    <a:pt x="212" y="107"/>
                    <a:pt x="212" y="107"/>
                  </a:cubicBezTo>
                  <a:cubicBezTo>
                    <a:pt x="224" y="95"/>
                    <a:pt x="224" y="95"/>
                    <a:pt x="224" y="95"/>
                  </a:cubicBezTo>
                  <a:lnTo>
                    <a:pt x="219" y="79"/>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5" name="Freeform 46"/>
            <p:cNvSpPr>
              <a:spLocks/>
            </p:cNvSpPr>
            <p:nvPr/>
          </p:nvSpPr>
          <p:spPr bwMode="auto">
            <a:xfrm>
              <a:off x="6110288" y="5145088"/>
              <a:ext cx="508000" cy="347663"/>
            </a:xfrm>
            <a:custGeom>
              <a:avLst/>
              <a:gdLst>
                <a:gd name="T0" fmla="*/ 245 w 250"/>
                <a:gd name="T1" fmla="*/ 146 h 171"/>
                <a:gd name="T2" fmla="*/ 140 w 250"/>
                <a:gd name="T3" fmla="*/ 109 h 171"/>
                <a:gd name="T4" fmla="*/ 25 w 250"/>
                <a:gd name="T5" fmla="*/ 32 h 171"/>
                <a:gd name="T6" fmla="*/ 0 w 250"/>
                <a:gd name="T7" fmla="*/ 59 h 171"/>
                <a:gd name="T8" fmla="*/ 72 w 250"/>
                <a:gd name="T9" fmla="*/ 104 h 171"/>
                <a:gd name="T10" fmla="*/ 234 w 250"/>
                <a:gd name="T11" fmla="*/ 171 h 171"/>
                <a:gd name="T12" fmla="*/ 250 w 250"/>
                <a:gd name="T13" fmla="*/ 165 h 171"/>
                <a:gd name="T14" fmla="*/ 245 w 250"/>
                <a:gd name="T15" fmla="*/ 146 h 1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0" h="171">
                  <a:moveTo>
                    <a:pt x="245" y="146"/>
                  </a:moveTo>
                  <a:cubicBezTo>
                    <a:pt x="245" y="146"/>
                    <a:pt x="160" y="119"/>
                    <a:pt x="140" y="109"/>
                  </a:cubicBezTo>
                  <a:cubicBezTo>
                    <a:pt x="120" y="99"/>
                    <a:pt x="25" y="64"/>
                    <a:pt x="25" y="32"/>
                  </a:cubicBezTo>
                  <a:cubicBezTo>
                    <a:pt x="25" y="0"/>
                    <a:pt x="0" y="59"/>
                    <a:pt x="0" y="59"/>
                  </a:cubicBezTo>
                  <a:cubicBezTo>
                    <a:pt x="72" y="104"/>
                    <a:pt x="72" y="104"/>
                    <a:pt x="72" y="104"/>
                  </a:cubicBezTo>
                  <a:cubicBezTo>
                    <a:pt x="72" y="104"/>
                    <a:pt x="108" y="109"/>
                    <a:pt x="234" y="171"/>
                  </a:cubicBezTo>
                  <a:cubicBezTo>
                    <a:pt x="250" y="165"/>
                    <a:pt x="250" y="165"/>
                    <a:pt x="250" y="165"/>
                  </a:cubicBezTo>
                  <a:lnTo>
                    <a:pt x="245" y="14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6" name="Freeform 47"/>
            <p:cNvSpPr>
              <a:spLocks/>
            </p:cNvSpPr>
            <p:nvPr/>
          </p:nvSpPr>
          <p:spPr bwMode="auto">
            <a:xfrm>
              <a:off x="6062663" y="5351463"/>
              <a:ext cx="712788" cy="400050"/>
            </a:xfrm>
            <a:custGeom>
              <a:avLst/>
              <a:gdLst>
                <a:gd name="T0" fmla="*/ 22 w 350"/>
                <a:gd name="T1" fmla="*/ 10 h 197"/>
                <a:gd name="T2" fmla="*/ 103 w 350"/>
                <a:gd name="T3" fmla="*/ 70 h 197"/>
                <a:gd name="T4" fmla="*/ 230 w 350"/>
                <a:gd name="T5" fmla="*/ 114 h 197"/>
                <a:gd name="T6" fmla="*/ 350 w 350"/>
                <a:gd name="T7" fmla="*/ 197 h 197"/>
                <a:gd name="T8" fmla="*/ 263 w 350"/>
                <a:gd name="T9" fmla="*/ 165 h 197"/>
                <a:gd name="T10" fmla="*/ 179 w 350"/>
                <a:gd name="T11" fmla="*/ 114 h 197"/>
                <a:gd name="T12" fmla="*/ 65 w 350"/>
                <a:gd name="T13" fmla="*/ 70 h 197"/>
                <a:gd name="T14" fmla="*/ 0 w 350"/>
                <a:gd name="T15" fmla="*/ 0 h 197"/>
                <a:gd name="T16" fmla="*/ 22 w 350"/>
                <a:gd name="T17" fmla="*/ 1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0" h="197">
                  <a:moveTo>
                    <a:pt x="22" y="10"/>
                  </a:moveTo>
                  <a:cubicBezTo>
                    <a:pt x="22" y="10"/>
                    <a:pt x="51" y="50"/>
                    <a:pt x="103" y="70"/>
                  </a:cubicBezTo>
                  <a:cubicBezTo>
                    <a:pt x="155" y="90"/>
                    <a:pt x="207" y="99"/>
                    <a:pt x="230" y="114"/>
                  </a:cubicBezTo>
                  <a:cubicBezTo>
                    <a:pt x="253" y="129"/>
                    <a:pt x="321" y="193"/>
                    <a:pt x="350" y="197"/>
                  </a:cubicBezTo>
                  <a:cubicBezTo>
                    <a:pt x="350" y="197"/>
                    <a:pt x="306" y="192"/>
                    <a:pt x="263" y="165"/>
                  </a:cubicBezTo>
                  <a:cubicBezTo>
                    <a:pt x="219" y="138"/>
                    <a:pt x="179" y="114"/>
                    <a:pt x="179" y="114"/>
                  </a:cubicBezTo>
                  <a:cubicBezTo>
                    <a:pt x="179" y="114"/>
                    <a:pt x="103" y="91"/>
                    <a:pt x="65" y="70"/>
                  </a:cubicBezTo>
                  <a:cubicBezTo>
                    <a:pt x="27" y="49"/>
                    <a:pt x="0" y="0"/>
                    <a:pt x="0" y="0"/>
                  </a:cubicBezTo>
                  <a:lnTo>
                    <a:pt x="22" y="1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7" name="Freeform 48"/>
            <p:cNvSpPr>
              <a:spLocks/>
            </p:cNvSpPr>
            <p:nvPr/>
          </p:nvSpPr>
          <p:spPr bwMode="auto">
            <a:xfrm>
              <a:off x="3503612" y="2905125"/>
              <a:ext cx="342900" cy="106363"/>
            </a:xfrm>
            <a:custGeom>
              <a:avLst/>
              <a:gdLst>
                <a:gd name="T0" fmla="*/ 169 w 169"/>
                <a:gd name="T1" fmla="*/ 16 h 52"/>
                <a:gd name="T2" fmla="*/ 152 w 169"/>
                <a:gd name="T3" fmla="*/ 33 h 52"/>
                <a:gd name="T4" fmla="*/ 130 w 169"/>
                <a:gd name="T5" fmla="*/ 44 h 52"/>
                <a:gd name="T6" fmla="*/ 81 w 169"/>
                <a:gd name="T7" fmla="*/ 50 h 52"/>
                <a:gd name="T8" fmla="*/ 35 w 169"/>
                <a:gd name="T9" fmla="*/ 33 h 52"/>
                <a:gd name="T10" fmla="*/ 0 w 169"/>
                <a:gd name="T11" fmla="*/ 0 h 52"/>
                <a:gd name="T12" fmla="*/ 40 w 169"/>
                <a:gd name="T13" fmla="*/ 22 h 52"/>
                <a:gd name="T14" fmla="*/ 83 w 169"/>
                <a:gd name="T15" fmla="*/ 34 h 52"/>
                <a:gd name="T16" fmla="*/ 126 w 169"/>
                <a:gd name="T17" fmla="*/ 32 h 52"/>
                <a:gd name="T18" fmla="*/ 169 w 169"/>
                <a:gd name="T19" fmla="*/ 1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9" h="52">
                  <a:moveTo>
                    <a:pt x="169" y="16"/>
                  </a:moveTo>
                  <a:cubicBezTo>
                    <a:pt x="164" y="23"/>
                    <a:pt x="158" y="28"/>
                    <a:pt x="152" y="33"/>
                  </a:cubicBezTo>
                  <a:cubicBezTo>
                    <a:pt x="145" y="38"/>
                    <a:pt x="138" y="42"/>
                    <a:pt x="130" y="44"/>
                  </a:cubicBezTo>
                  <a:cubicBezTo>
                    <a:pt x="114" y="50"/>
                    <a:pt x="97" y="52"/>
                    <a:pt x="81" y="50"/>
                  </a:cubicBezTo>
                  <a:cubicBezTo>
                    <a:pt x="64" y="48"/>
                    <a:pt x="48" y="42"/>
                    <a:pt x="35" y="33"/>
                  </a:cubicBezTo>
                  <a:cubicBezTo>
                    <a:pt x="21" y="24"/>
                    <a:pt x="9" y="13"/>
                    <a:pt x="0" y="0"/>
                  </a:cubicBezTo>
                  <a:cubicBezTo>
                    <a:pt x="13" y="9"/>
                    <a:pt x="26" y="16"/>
                    <a:pt x="40" y="22"/>
                  </a:cubicBezTo>
                  <a:cubicBezTo>
                    <a:pt x="54" y="28"/>
                    <a:pt x="68" y="33"/>
                    <a:pt x="83" y="34"/>
                  </a:cubicBezTo>
                  <a:cubicBezTo>
                    <a:pt x="97" y="36"/>
                    <a:pt x="112" y="35"/>
                    <a:pt x="126" y="32"/>
                  </a:cubicBezTo>
                  <a:cubicBezTo>
                    <a:pt x="141" y="29"/>
                    <a:pt x="155" y="23"/>
                    <a:pt x="169" y="16"/>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8" name="Freeform 49"/>
            <p:cNvSpPr>
              <a:spLocks/>
            </p:cNvSpPr>
            <p:nvPr/>
          </p:nvSpPr>
          <p:spPr bwMode="auto">
            <a:xfrm>
              <a:off x="3768725" y="2963862"/>
              <a:ext cx="100013" cy="38100"/>
            </a:xfrm>
            <a:custGeom>
              <a:avLst/>
              <a:gdLst>
                <a:gd name="T0" fmla="*/ 49 w 49"/>
                <a:gd name="T1" fmla="*/ 12 h 19"/>
                <a:gd name="T2" fmla="*/ 26 w 49"/>
                <a:gd name="T3" fmla="*/ 18 h 19"/>
                <a:gd name="T4" fmla="*/ 0 w 49"/>
                <a:gd name="T5" fmla="*/ 13 h 19"/>
                <a:gd name="T6" fmla="*/ 9 w 49"/>
                <a:gd name="T7" fmla="*/ 0 h 19"/>
                <a:gd name="T8" fmla="*/ 26 w 49"/>
                <a:gd name="T9" fmla="*/ 10 h 19"/>
                <a:gd name="T10" fmla="*/ 49 w 49"/>
                <a:gd name="T11" fmla="*/ 12 h 19"/>
              </a:gdLst>
              <a:ahLst/>
              <a:cxnLst>
                <a:cxn ang="0">
                  <a:pos x="T0" y="T1"/>
                </a:cxn>
                <a:cxn ang="0">
                  <a:pos x="T2" y="T3"/>
                </a:cxn>
                <a:cxn ang="0">
                  <a:pos x="T4" y="T5"/>
                </a:cxn>
                <a:cxn ang="0">
                  <a:pos x="T6" y="T7"/>
                </a:cxn>
                <a:cxn ang="0">
                  <a:pos x="T8" y="T9"/>
                </a:cxn>
                <a:cxn ang="0">
                  <a:pos x="T10" y="T11"/>
                </a:cxn>
              </a:cxnLst>
              <a:rect l="0" t="0" r="r" b="b"/>
              <a:pathLst>
                <a:path w="49" h="19">
                  <a:moveTo>
                    <a:pt x="49" y="12"/>
                  </a:moveTo>
                  <a:cubicBezTo>
                    <a:pt x="42" y="16"/>
                    <a:pt x="34" y="18"/>
                    <a:pt x="26" y="18"/>
                  </a:cubicBezTo>
                  <a:cubicBezTo>
                    <a:pt x="17" y="19"/>
                    <a:pt x="8" y="17"/>
                    <a:pt x="0" y="13"/>
                  </a:cubicBezTo>
                  <a:cubicBezTo>
                    <a:pt x="9" y="0"/>
                    <a:pt x="9" y="0"/>
                    <a:pt x="9" y="0"/>
                  </a:cubicBezTo>
                  <a:cubicBezTo>
                    <a:pt x="14" y="5"/>
                    <a:pt x="20" y="8"/>
                    <a:pt x="26" y="10"/>
                  </a:cubicBezTo>
                  <a:cubicBezTo>
                    <a:pt x="33" y="12"/>
                    <a:pt x="41" y="13"/>
                    <a:pt x="49" y="12"/>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09" name="Freeform 50"/>
            <p:cNvSpPr>
              <a:spLocks/>
            </p:cNvSpPr>
            <p:nvPr/>
          </p:nvSpPr>
          <p:spPr bwMode="auto">
            <a:xfrm>
              <a:off x="4394200" y="2897187"/>
              <a:ext cx="33338" cy="68263"/>
            </a:xfrm>
            <a:custGeom>
              <a:avLst/>
              <a:gdLst>
                <a:gd name="T0" fmla="*/ 14 w 16"/>
                <a:gd name="T1" fmla="*/ 34 h 34"/>
                <a:gd name="T2" fmla="*/ 3 w 16"/>
                <a:gd name="T3" fmla="*/ 19 h 34"/>
                <a:gd name="T4" fmla="*/ 1 w 16"/>
                <a:gd name="T5" fmla="*/ 0 h 34"/>
                <a:gd name="T6" fmla="*/ 16 w 16"/>
                <a:gd name="T7" fmla="*/ 5 h 34"/>
                <a:gd name="T8" fmla="*/ 10 w 16"/>
                <a:gd name="T9" fmla="*/ 18 h 34"/>
                <a:gd name="T10" fmla="*/ 14 w 16"/>
                <a:gd name="T11" fmla="*/ 34 h 34"/>
              </a:gdLst>
              <a:ahLst/>
              <a:cxnLst>
                <a:cxn ang="0">
                  <a:pos x="T0" y="T1"/>
                </a:cxn>
                <a:cxn ang="0">
                  <a:pos x="T2" y="T3"/>
                </a:cxn>
                <a:cxn ang="0">
                  <a:pos x="T4" y="T5"/>
                </a:cxn>
                <a:cxn ang="0">
                  <a:pos x="T6" y="T7"/>
                </a:cxn>
                <a:cxn ang="0">
                  <a:pos x="T8" y="T9"/>
                </a:cxn>
                <a:cxn ang="0">
                  <a:pos x="T10" y="T11"/>
                </a:cxn>
              </a:cxnLst>
              <a:rect l="0" t="0" r="r" b="b"/>
              <a:pathLst>
                <a:path w="16" h="34">
                  <a:moveTo>
                    <a:pt x="14" y="34"/>
                  </a:moveTo>
                  <a:cubicBezTo>
                    <a:pt x="9" y="31"/>
                    <a:pt x="5" y="26"/>
                    <a:pt x="3" y="19"/>
                  </a:cubicBezTo>
                  <a:cubicBezTo>
                    <a:pt x="0" y="13"/>
                    <a:pt x="0" y="6"/>
                    <a:pt x="1" y="0"/>
                  </a:cubicBezTo>
                  <a:cubicBezTo>
                    <a:pt x="16" y="5"/>
                    <a:pt x="16" y="5"/>
                    <a:pt x="16" y="5"/>
                  </a:cubicBezTo>
                  <a:cubicBezTo>
                    <a:pt x="13" y="9"/>
                    <a:pt x="11" y="13"/>
                    <a:pt x="10" y="18"/>
                  </a:cubicBezTo>
                  <a:cubicBezTo>
                    <a:pt x="10" y="23"/>
                    <a:pt x="11" y="29"/>
                    <a:pt x="14" y="34"/>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0" name="Freeform 51"/>
            <p:cNvSpPr>
              <a:spLocks/>
            </p:cNvSpPr>
            <p:nvPr/>
          </p:nvSpPr>
          <p:spPr bwMode="auto">
            <a:xfrm>
              <a:off x="4422775" y="2879725"/>
              <a:ext cx="66675" cy="46038"/>
            </a:xfrm>
            <a:custGeom>
              <a:avLst/>
              <a:gdLst>
                <a:gd name="T0" fmla="*/ 33 w 33"/>
                <a:gd name="T1" fmla="*/ 22 h 22"/>
                <a:gd name="T2" fmla="*/ 25 w 33"/>
                <a:gd name="T3" fmla="*/ 21 h 22"/>
                <a:gd name="T4" fmla="*/ 16 w 33"/>
                <a:gd name="T5" fmla="*/ 19 h 22"/>
                <a:gd name="T6" fmla="*/ 0 w 33"/>
                <a:gd name="T7" fmla="*/ 14 h 22"/>
                <a:gd name="T8" fmla="*/ 9 w 33"/>
                <a:gd name="T9" fmla="*/ 0 h 22"/>
                <a:gd name="T10" fmla="*/ 20 w 33"/>
                <a:gd name="T11" fmla="*/ 12 h 22"/>
                <a:gd name="T12" fmla="*/ 26 w 33"/>
                <a:gd name="T13" fmla="*/ 17 h 22"/>
                <a:gd name="T14" fmla="*/ 33 w 33"/>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22">
                  <a:moveTo>
                    <a:pt x="33" y="22"/>
                  </a:moveTo>
                  <a:cubicBezTo>
                    <a:pt x="30" y="22"/>
                    <a:pt x="27" y="21"/>
                    <a:pt x="25" y="21"/>
                  </a:cubicBezTo>
                  <a:cubicBezTo>
                    <a:pt x="22" y="20"/>
                    <a:pt x="19" y="20"/>
                    <a:pt x="16" y="19"/>
                  </a:cubicBezTo>
                  <a:cubicBezTo>
                    <a:pt x="11" y="17"/>
                    <a:pt x="5" y="16"/>
                    <a:pt x="0" y="14"/>
                  </a:cubicBezTo>
                  <a:cubicBezTo>
                    <a:pt x="9" y="0"/>
                    <a:pt x="9" y="0"/>
                    <a:pt x="9" y="0"/>
                  </a:cubicBezTo>
                  <a:cubicBezTo>
                    <a:pt x="13" y="4"/>
                    <a:pt x="16" y="8"/>
                    <a:pt x="20" y="12"/>
                  </a:cubicBezTo>
                  <a:cubicBezTo>
                    <a:pt x="22" y="14"/>
                    <a:pt x="24" y="16"/>
                    <a:pt x="26" y="17"/>
                  </a:cubicBezTo>
                  <a:cubicBezTo>
                    <a:pt x="28" y="19"/>
                    <a:pt x="30" y="21"/>
                    <a:pt x="33" y="22"/>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1" name="Freeform 52"/>
            <p:cNvSpPr>
              <a:spLocks/>
            </p:cNvSpPr>
            <p:nvPr/>
          </p:nvSpPr>
          <p:spPr bwMode="auto">
            <a:xfrm>
              <a:off x="3503612" y="2941637"/>
              <a:ext cx="65088" cy="46038"/>
            </a:xfrm>
            <a:custGeom>
              <a:avLst/>
              <a:gdLst>
                <a:gd name="T0" fmla="*/ 0 w 32"/>
                <a:gd name="T1" fmla="*/ 23 h 23"/>
                <a:gd name="T2" fmla="*/ 11 w 32"/>
                <a:gd name="T3" fmla="*/ 11 h 23"/>
                <a:gd name="T4" fmla="*/ 16 w 32"/>
                <a:gd name="T5" fmla="*/ 5 h 23"/>
                <a:gd name="T6" fmla="*/ 16 w 32"/>
                <a:gd name="T7" fmla="*/ 0 h 23"/>
                <a:gd name="T8" fmla="*/ 32 w 32"/>
                <a:gd name="T9" fmla="*/ 3 h 23"/>
                <a:gd name="T10" fmla="*/ 25 w 32"/>
                <a:gd name="T11" fmla="*/ 13 h 23"/>
                <a:gd name="T12" fmla="*/ 16 w 32"/>
                <a:gd name="T13" fmla="*/ 18 h 23"/>
                <a:gd name="T14" fmla="*/ 0 w 32"/>
                <a:gd name="T15" fmla="*/ 23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23">
                  <a:moveTo>
                    <a:pt x="0" y="23"/>
                  </a:moveTo>
                  <a:cubicBezTo>
                    <a:pt x="4" y="20"/>
                    <a:pt x="8" y="15"/>
                    <a:pt x="11" y="11"/>
                  </a:cubicBezTo>
                  <a:cubicBezTo>
                    <a:pt x="13" y="9"/>
                    <a:pt x="15" y="7"/>
                    <a:pt x="16" y="5"/>
                  </a:cubicBezTo>
                  <a:cubicBezTo>
                    <a:pt x="17" y="3"/>
                    <a:pt x="17" y="0"/>
                    <a:pt x="16" y="0"/>
                  </a:cubicBezTo>
                  <a:cubicBezTo>
                    <a:pt x="32" y="3"/>
                    <a:pt x="32" y="3"/>
                    <a:pt x="32" y="3"/>
                  </a:cubicBezTo>
                  <a:cubicBezTo>
                    <a:pt x="30" y="8"/>
                    <a:pt x="27" y="11"/>
                    <a:pt x="25" y="13"/>
                  </a:cubicBezTo>
                  <a:cubicBezTo>
                    <a:pt x="22" y="15"/>
                    <a:pt x="19" y="16"/>
                    <a:pt x="16" y="18"/>
                  </a:cubicBezTo>
                  <a:cubicBezTo>
                    <a:pt x="11" y="20"/>
                    <a:pt x="5" y="22"/>
                    <a:pt x="0" y="23"/>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2" name="Freeform 53"/>
            <p:cNvSpPr>
              <a:spLocks/>
            </p:cNvSpPr>
            <p:nvPr/>
          </p:nvSpPr>
          <p:spPr bwMode="auto">
            <a:xfrm>
              <a:off x="3570287" y="2965450"/>
              <a:ext cx="31750" cy="63500"/>
            </a:xfrm>
            <a:custGeom>
              <a:avLst/>
              <a:gdLst>
                <a:gd name="T0" fmla="*/ 10 w 20"/>
                <a:gd name="T1" fmla="*/ 40 h 40"/>
                <a:gd name="T2" fmla="*/ 0 w 20"/>
                <a:gd name="T3" fmla="*/ 0 h 40"/>
                <a:gd name="T4" fmla="*/ 20 w 20"/>
                <a:gd name="T5" fmla="*/ 0 h 40"/>
                <a:gd name="T6" fmla="*/ 10 w 20"/>
                <a:gd name="T7" fmla="*/ 40 h 40"/>
              </a:gdLst>
              <a:ahLst/>
              <a:cxnLst>
                <a:cxn ang="0">
                  <a:pos x="T0" y="T1"/>
                </a:cxn>
                <a:cxn ang="0">
                  <a:pos x="T2" y="T3"/>
                </a:cxn>
                <a:cxn ang="0">
                  <a:pos x="T4" y="T5"/>
                </a:cxn>
                <a:cxn ang="0">
                  <a:pos x="T6" y="T7"/>
                </a:cxn>
              </a:cxnLst>
              <a:rect l="0" t="0" r="r" b="b"/>
              <a:pathLst>
                <a:path w="20" h="40">
                  <a:moveTo>
                    <a:pt x="10" y="40"/>
                  </a:moveTo>
                  <a:lnTo>
                    <a:pt x="0" y="0"/>
                  </a:lnTo>
                  <a:lnTo>
                    <a:pt x="20" y="0"/>
                  </a:lnTo>
                  <a:lnTo>
                    <a:pt x="10" y="40"/>
                  </a:ln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3" name="Freeform 54"/>
            <p:cNvSpPr>
              <a:spLocks/>
            </p:cNvSpPr>
            <p:nvPr/>
          </p:nvSpPr>
          <p:spPr bwMode="auto">
            <a:xfrm>
              <a:off x="3606800" y="2963862"/>
              <a:ext cx="38100" cy="92075"/>
            </a:xfrm>
            <a:custGeom>
              <a:avLst/>
              <a:gdLst>
                <a:gd name="T0" fmla="*/ 9 w 19"/>
                <a:gd name="T1" fmla="*/ 45 h 45"/>
                <a:gd name="T2" fmla="*/ 11 w 19"/>
                <a:gd name="T3" fmla="*/ 25 h 45"/>
                <a:gd name="T4" fmla="*/ 6 w 19"/>
                <a:gd name="T5" fmla="*/ 17 h 45"/>
                <a:gd name="T6" fmla="*/ 0 w 19"/>
                <a:gd name="T7" fmla="*/ 13 h 45"/>
                <a:gd name="T8" fmla="*/ 9 w 19"/>
                <a:gd name="T9" fmla="*/ 0 h 45"/>
                <a:gd name="T10" fmla="*/ 17 w 19"/>
                <a:gd name="T11" fmla="*/ 11 h 45"/>
                <a:gd name="T12" fmla="*/ 19 w 19"/>
                <a:gd name="T13" fmla="*/ 24 h 45"/>
                <a:gd name="T14" fmla="*/ 15 w 19"/>
                <a:gd name="T15" fmla="*/ 36 h 45"/>
                <a:gd name="T16" fmla="*/ 9 w 19"/>
                <a:gd name="T17"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45">
                  <a:moveTo>
                    <a:pt x="9" y="45"/>
                  </a:moveTo>
                  <a:cubicBezTo>
                    <a:pt x="12" y="38"/>
                    <a:pt x="12" y="31"/>
                    <a:pt x="11" y="25"/>
                  </a:cubicBezTo>
                  <a:cubicBezTo>
                    <a:pt x="10" y="22"/>
                    <a:pt x="8" y="19"/>
                    <a:pt x="6" y="17"/>
                  </a:cubicBezTo>
                  <a:cubicBezTo>
                    <a:pt x="4" y="15"/>
                    <a:pt x="2" y="14"/>
                    <a:pt x="0" y="13"/>
                  </a:cubicBezTo>
                  <a:cubicBezTo>
                    <a:pt x="9" y="0"/>
                    <a:pt x="9" y="0"/>
                    <a:pt x="9" y="0"/>
                  </a:cubicBezTo>
                  <a:cubicBezTo>
                    <a:pt x="12" y="3"/>
                    <a:pt x="15" y="7"/>
                    <a:pt x="17" y="11"/>
                  </a:cubicBezTo>
                  <a:cubicBezTo>
                    <a:pt x="18" y="16"/>
                    <a:pt x="19" y="20"/>
                    <a:pt x="19" y="24"/>
                  </a:cubicBezTo>
                  <a:cubicBezTo>
                    <a:pt x="18" y="28"/>
                    <a:pt x="17" y="32"/>
                    <a:pt x="15" y="36"/>
                  </a:cubicBezTo>
                  <a:cubicBezTo>
                    <a:pt x="14" y="39"/>
                    <a:pt x="12" y="43"/>
                    <a:pt x="9" y="45"/>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4" name="Freeform 55"/>
            <p:cNvSpPr>
              <a:spLocks/>
            </p:cNvSpPr>
            <p:nvPr/>
          </p:nvSpPr>
          <p:spPr bwMode="auto">
            <a:xfrm>
              <a:off x="3649662" y="2976562"/>
              <a:ext cx="36513" cy="74613"/>
            </a:xfrm>
            <a:custGeom>
              <a:avLst/>
              <a:gdLst>
                <a:gd name="T0" fmla="*/ 4 w 18"/>
                <a:gd name="T1" fmla="*/ 37 h 37"/>
                <a:gd name="T2" fmla="*/ 9 w 18"/>
                <a:gd name="T3" fmla="*/ 29 h 37"/>
                <a:gd name="T4" fmla="*/ 9 w 18"/>
                <a:gd name="T5" fmla="*/ 21 h 37"/>
                <a:gd name="T6" fmla="*/ 0 w 18"/>
                <a:gd name="T7" fmla="*/ 13 h 37"/>
                <a:gd name="T8" fmla="*/ 9 w 18"/>
                <a:gd name="T9" fmla="*/ 0 h 37"/>
                <a:gd name="T10" fmla="*/ 16 w 18"/>
                <a:gd name="T11" fmla="*/ 9 h 37"/>
                <a:gd name="T12" fmla="*/ 17 w 18"/>
                <a:gd name="T13" fmla="*/ 22 h 37"/>
                <a:gd name="T14" fmla="*/ 12 w 18"/>
                <a:gd name="T15" fmla="*/ 31 h 37"/>
                <a:gd name="T16" fmla="*/ 4 w 18"/>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37">
                  <a:moveTo>
                    <a:pt x="4" y="37"/>
                  </a:moveTo>
                  <a:cubicBezTo>
                    <a:pt x="6" y="35"/>
                    <a:pt x="8" y="32"/>
                    <a:pt x="9" y="29"/>
                  </a:cubicBezTo>
                  <a:cubicBezTo>
                    <a:pt x="9" y="26"/>
                    <a:pt x="10" y="24"/>
                    <a:pt x="9" y="21"/>
                  </a:cubicBezTo>
                  <a:cubicBezTo>
                    <a:pt x="8" y="17"/>
                    <a:pt x="5" y="15"/>
                    <a:pt x="0" y="13"/>
                  </a:cubicBezTo>
                  <a:cubicBezTo>
                    <a:pt x="9" y="0"/>
                    <a:pt x="9" y="0"/>
                    <a:pt x="9" y="0"/>
                  </a:cubicBezTo>
                  <a:cubicBezTo>
                    <a:pt x="12" y="2"/>
                    <a:pt x="14" y="6"/>
                    <a:pt x="16" y="9"/>
                  </a:cubicBezTo>
                  <a:cubicBezTo>
                    <a:pt x="18" y="13"/>
                    <a:pt x="18" y="18"/>
                    <a:pt x="17" y="22"/>
                  </a:cubicBezTo>
                  <a:cubicBezTo>
                    <a:pt x="16" y="26"/>
                    <a:pt x="14" y="29"/>
                    <a:pt x="12" y="31"/>
                  </a:cubicBezTo>
                  <a:cubicBezTo>
                    <a:pt x="10" y="34"/>
                    <a:pt x="7" y="36"/>
                    <a:pt x="4" y="37"/>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5" name="Freeform 56"/>
            <p:cNvSpPr>
              <a:spLocks/>
            </p:cNvSpPr>
            <p:nvPr/>
          </p:nvSpPr>
          <p:spPr bwMode="auto">
            <a:xfrm>
              <a:off x="3686175" y="2984500"/>
              <a:ext cx="34925" cy="73025"/>
            </a:xfrm>
            <a:custGeom>
              <a:avLst/>
              <a:gdLst>
                <a:gd name="T0" fmla="*/ 10 w 17"/>
                <a:gd name="T1" fmla="*/ 36 h 36"/>
                <a:gd name="T2" fmla="*/ 8 w 17"/>
                <a:gd name="T3" fmla="*/ 20 h 36"/>
                <a:gd name="T4" fmla="*/ 0 w 17"/>
                <a:gd name="T5" fmla="*/ 9 h 36"/>
                <a:gd name="T6" fmla="*/ 14 w 17"/>
                <a:gd name="T7" fmla="*/ 0 h 36"/>
                <a:gd name="T8" fmla="*/ 16 w 17"/>
                <a:gd name="T9" fmla="*/ 19 h 36"/>
                <a:gd name="T10" fmla="*/ 10 w 17"/>
                <a:gd name="T11" fmla="*/ 36 h 36"/>
              </a:gdLst>
              <a:ahLst/>
              <a:cxnLst>
                <a:cxn ang="0">
                  <a:pos x="T0" y="T1"/>
                </a:cxn>
                <a:cxn ang="0">
                  <a:pos x="T2" y="T3"/>
                </a:cxn>
                <a:cxn ang="0">
                  <a:pos x="T4" y="T5"/>
                </a:cxn>
                <a:cxn ang="0">
                  <a:pos x="T6" y="T7"/>
                </a:cxn>
                <a:cxn ang="0">
                  <a:pos x="T8" y="T9"/>
                </a:cxn>
                <a:cxn ang="0">
                  <a:pos x="T10" y="T11"/>
                </a:cxn>
              </a:cxnLst>
              <a:rect l="0" t="0" r="r" b="b"/>
              <a:pathLst>
                <a:path w="17" h="36">
                  <a:moveTo>
                    <a:pt x="10" y="36"/>
                  </a:moveTo>
                  <a:cubicBezTo>
                    <a:pt x="11" y="30"/>
                    <a:pt x="10" y="25"/>
                    <a:pt x="8" y="20"/>
                  </a:cubicBezTo>
                  <a:cubicBezTo>
                    <a:pt x="7" y="16"/>
                    <a:pt x="4" y="12"/>
                    <a:pt x="0" y="9"/>
                  </a:cubicBezTo>
                  <a:cubicBezTo>
                    <a:pt x="14" y="0"/>
                    <a:pt x="14" y="0"/>
                    <a:pt x="14" y="0"/>
                  </a:cubicBezTo>
                  <a:cubicBezTo>
                    <a:pt x="16" y="7"/>
                    <a:pt x="17" y="13"/>
                    <a:pt x="16" y="19"/>
                  </a:cubicBezTo>
                  <a:cubicBezTo>
                    <a:pt x="16" y="26"/>
                    <a:pt x="13" y="31"/>
                    <a:pt x="10" y="36"/>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6" name="Freeform 57"/>
            <p:cNvSpPr>
              <a:spLocks/>
            </p:cNvSpPr>
            <p:nvPr/>
          </p:nvSpPr>
          <p:spPr bwMode="auto">
            <a:xfrm>
              <a:off x="3729037" y="2984500"/>
              <a:ext cx="50800" cy="44450"/>
            </a:xfrm>
            <a:custGeom>
              <a:avLst/>
              <a:gdLst>
                <a:gd name="T0" fmla="*/ 25 w 25"/>
                <a:gd name="T1" fmla="*/ 22 h 22"/>
                <a:gd name="T2" fmla="*/ 11 w 25"/>
                <a:gd name="T3" fmla="*/ 16 h 22"/>
                <a:gd name="T4" fmla="*/ 0 w 25"/>
                <a:gd name="T5" fmla="*/ 5 h 22"/>
                <a:gd name="T6" fmla="*/ 15 w 25"/>
                <a:gd name="T7" fmla="*/ 0 h 22"/>
                <a:gd name="T8" fmla="*/ 25 w 25"/>
                <a:gd name="T9" fmla="*/ 22 h 22"/>
              </a:gdLst>
              <a:ahLst/>
              <a:cxnLst>
                <a:cxn ang="0">
                  <a:pos x="T0" y="T1"/>
                </a:cxn>
                <a:cxn ang="0">
                  <a:pos x="T2" y="T3"/>
                </a:cxn>
                <a:cxn ang="0">
                  <a:pos x="T4" y="T5"/>
                </a:cxn>
                <a:cxn ang="0">
                  <a:pos x="T6" y="T7"/>
                </a:cxn>
                <a:cxn ang="0">
                  <a:pos x="T8" y="T9"/>
                </a:cxn>
              </a:cxnLst>
              <a:rect l="0" t="0" r="r" b="b"/>
              <a:pathLst>
                <a:path w="25" h="22">
                  <a:moveTo>
                    <a:pt x="25" y="22"/>
                  </a:moveTo>
                  <a:cubicBezTo>
                    <a:pt x="20" y="21"/>
                    <a:pt x="16" y="19"/>
                    <a:pt x="11" y="16"/>
                  </a:cubicBezTo>
                  <a:cubicBezTo>
                    <a:pt x="7" y="14"/>
                    <a:pt x="3" y="10"/>
                    <a:pt x="0" y="5"/>
                  </a:cubicBezTo>
                  <a:cubicBezTo>
                    <a:pt x="15" y="0"/>
                    <a:pt x="15" y="0"/>
                    <a:pt x="15" y="0"/>
                  </a:cubicBezTo>
                  <a:cubicBezTo>
                    <a:pt x="15" y="7"/>
                    <a:pt x="18" y="16"/>
                    <a:pt x="25" y="22"/>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7" name="Freeform 58"/>
            <p:cNvSpPr>
              <a:spLocks/>
            </p:cNvSpPr>
            <p:nvPr/>
          </p:nvSpPr>
          <p:spPr bwMode="auto">
            <a:xfrm>
              <a:off x="3752850" y="2976562"/>
              <a:ext cx="71438" cy="42863"/>
            </a:xfrm>
            <a:custGeom>
              <a:avLst/>
              <a:gdLst>
                <a:gd name="T0" fmla="*/ 35 w 35"/>
                <a:gd name="T1" fmla="*/ 20 h 21"/>
                <a:gd name="T2" fmla="*/ 16 w 35"/>
                <a:gd name="T3" fmla="*/ 19 h 21"/>
                <a:gd name="T4" fmla="*/ 7 w 35"/>
                <a:gd name="T5" fmla="*/ 14 h 21"/>
                <a:gd name="T6" fmla="*/ 0 w 35"/>
                <a:gd name="T7" fmla="*/ 5 h 21"/>
                <a:gd name="T8" fmla="*/ 15 w 35"/>
                <a:gd name="T9" fmla="*/ 0 h 21"/>
                <a:gd name="T10" fmla="*/ 20 w 35"/>
                <a:gd name="T11" fmla="*/ 12 h 21"/>
                <a:gd name="T12" fmla="*/ 35 w 35"/>
                <a:gd name="T13" fmla="*/ 20 h 21"/>
              </a:gdLst>
              <a:ahLst/>
              <a:cxnLst>
                <a:cxn ang="0">
                  <a:pos x="T0" y="T1"/>
                </a:cxn>
                <a:cxn ang="0">
                  <a:pos x="T2" y="T3"/>
                </a:cxn>
                <a:cxn ang="0">
                  <a:pos x="T4" y="T5"/>
                </a:cxn>
                <a:cxn ang="0">
                  <a:pos x="T6" y="T7"/>
                </a:cxn>
                <a:cxn ang="0">
                  <a:pos x="T8" y="T9"/>
                </a:cxn>
                <a:cxn ang="0">
                  <a:pos x="T10" y="T11"/>
                </a:cxn>
                <a:cxn ang="0">
                  <a:pos x="T12" y="T13"/>
                </a:cxn>
              </a:cxnLst>
              <a:rect l="0" t="0" r="r" b="b"/>
              <a:pathLst>
                <a:path w="35" h="21">
                  <a:moveTo>
                    <a:pt x="35" y="20"/>
                  </a:moveTo>
                  <a:cubicBezTo>
                    <a:pt x="29" y="21"/>
                    <a:pt x="23" y="21"/>
                    <a:pt x="16" y="19"/>
                  </a:cubicBezTo>
                  <a:cubicBezTo>
                    <a:pt x="13" y="18"/>
                    <a:pt x="10" y="16"/>
                    <a:pt x="7" y="14"/>
                  </a:cubicBezTo>
                  <a:cubicBezTo>
                    <a:pt x="4" y="11"/>
                    <a:pt x="2" y="8"/>
                    <a:pt x="0" y="5"/>
                  </a:cubicBezTo>
                  <a:cubicBezTo>
                    <a:pt x="15" y="0"/>
                    <a:pt x="15" y="0"/>
                    <a:pt x="15" y="0"/>
                  </a:cubicBezTo>
                  <a:cubicBezTo>
                    <a:pt x="15" y="4"/>
                    <a:pt x="16" y="8"/>
                    <a:pt x="20" y="12"/>
                  </a:cubicBezTo>
                  <a:cubicBezTo>
                    <a:pt x="24" y="16"/>
                    <a:pt x="29" y="18"/>
                    <a:pt x="35" y="20"/>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8" name="Freeform 59"/>
            <p:cNvSpPr>
              <a:spLocks/>
            </p:cNvSpPr>
            <p:nvPr/>
          </p:nvSpPr>
          <p:spPr bwMode="auto">
            <a:xfrm>
              <a:off x="4235450" y="2855912"/>
              <a:ext cx="244475" cy="71438"/>
            </a:xfrm>
            <a:custGeom>
              <a:avLst/>
              <a:gdLst>
                <a:gd name="T0" fmla="*/ 120 w 120"/>
                <a:gd name="T1" fmla="*/ 0 h 35"/>
                <a:gd name="T2" fmla="*/ 112 w 120"/>
                <a:gd name="T3" fmla="*/ 16 h 35"/>
                <a:gd name="T4" fmla="*/ 98 w 120"/>
                <a:gd name="T5" fmla="*/ 27 h 35"/>
                <a:gd name="T6" fmla="*/ 81 w 120"/>
                <a:gd name="T7" fmla="*/ 32 h 35"/>
                <a:gd name="T8" fmla="*/ 65 w 120"/>
                <a:gd name="T9" fmla="*/ 34 h 35"/>
                <a:gd name="T10" fmla="*/ 32 w 120"/>
                <a:gd name="T11" fmla="*/ 33 h 35"/>
                <a:gd name="T12" fmla="*/ 0 w 120"/>
                <a:gd name="T13" fmla="*/ 24 h 35"/>
                <a:gd name="T14" fmla="*/ 32 w 120"/>
                <a:gd name="T15" fmla="*/ 22 h 35"/>
                <a:gd name="T16" fmla="*/ 63 w 120"/>
                <a:gd name="T17" fmla="*/ 19 h 35"/>
                <a:gd name="T18" fmla="*/ 92 w 120"/>
                <a:gd name="T19" fmla="*/ 13 h 35"/>
                <a:gd name="T20" fmla="*/ 106 w 120"/>
                <a:gd name="T21" fmla="*/ 8 h 35"/>
                <a:gd name="T22" fmla="*/ 120 w 120"/>
                <a:gd name="T23"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35">
                  <a:moveTo>
                    <a:pt x="120" y="0"/>
                  </a:moveTo>
                  <a:cubicBezTo>
                    <a:pt x="120" y="6"/>
                    <a:pt x="116" y="12"/>
                    <a:pt x="112" y="16"/>
                  </a:cubicBezTo>
                  <a:cubicBezTo>
                    <a:pt x="108" y="21"/>
                    <a:pt x="103" y="24"/>
                    <a:pt x="98" y="27"/>
                  </a:cubicBezTo>
                  <a:cubicBezTo>
                    <a:pt x="93" y="29"/>
                    <a:pt x="87" y="31"/>
                    <a:pt x="81" y="32"/>
                  </a:cubicBezTo>
                  <a:cubicBezTo>
                    <a:pt x="76" y="33"/>
                    <a:pt x="70" y="34"/>
                    <a:pt x="65" y="34"/>
                  </a:cubicBezTo>
                  <a:cubicBezTo>
                    <a:pt x="53" y="35"/>
                    <a:pt x="42" y="34"/>
                    <a:pt x="32" y="33"/>
                  </a:cubicBezTo>
                  <a:cubicBezTo>
                    <a:pt x="21" y="31"/>
                    <a:pt x="10" y="28"/>
                    <a:pt x="0" y="24"/>
                  </a:cubicBezTo>
                  <a:cubicBezTo>
                    <a:pt x="11" y="23"/>
                    <a:pt x="21" y="23"/>
                    <a:pt x="32" y="22"/>
                  </a:cubicBezTo>
                  <a:cubicBezTo>
                    <a:pt x="43" y="21"/>
                    <a:pt x="53" y="20"/>
                    <a:pt x="63" y="19"/>
                  </a:cubicBezTo>
                  <a:cubicBezTo>
                    <a:pt x="73" y="18"/>
                    <a:pt x="83" y="15"/>
                    <a:pt x="92" y="13"/>
                  </a:cubicBezTo>
                  <a:cubicBezTo>
                    <a:pt x="97" y="11"/>
                    <a:pt x="102" y="10"/>
                    <a:pt x="106" y="8"/>
                  </a:cubicBezTo>
                  <a:cubicBezTo>
                    <a:pt x="111" y="6"/>
                    <a:pt x="115" y="4"/>
                    <a:pt x="120" y="0"/>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19" name="Freeform 60"/>
            <p:cNvSpPr>
              <a:spLocks/>
            </p:cNvSpPr>
            <p:nvPr/>
          </p:nvSpPr>
          <p:spPr bwMode="auto">
            <a:xfrm>
              <a:off x="4270375" y="2900362"/>
              <a:ext cx="38100" cy="46038"/>
            </a:xfrm>
            <a:custGeom>
              <a:avLst/>
              <a:gdLst>
                <a:gd name="T0" fmla="*/ 0 w 19"/>
                <a:gd name="T1" fmla="*/ 22 h 22"/>
                <a:gd name="T2" fmla="*/ 7 w 19"/>
                <a:gd name="T3" fmla="*/ 0 h 22"/>
                <a:gd name="T4" fmla="*/ 19 w 19"/>
                <a:gd name="T5" fmla="*/ 11 h 22"/>
                <a:gd name="T6" fmla="*/ 0 w 19"/>
                <a:gd name="T7" fmla="*/ 22 h 22"/>
              </a:gdLst>
              <a:ahLst/>
              <a:cxnLst>
                <a:cxn ang="0">
                  <a:pos x="T0" y="T1"/>
                </a:cxn>
                <a:cxn ang="0">
                  <a:pos x="T2" y="T3"/>
                </a:cxn>
                <a:cxn ang="0">
                  <a:pos x="T4" y="T5"/>
                </a:cxn>
                <a:cxn ang="0">
                  <a:pos x="T6" y="T7"/>
                </a:cxn>
              </a:cxnLst>
              <a:rect l="0" t="0" r="r" b="b"/>
              <a:pathLst>
                <a:path w="19" h="22">
                  <a:moveTo>
                    <a:pt x="0" y="22"/>
                  </a:moveTo>
                  <a:cubicBezTo>
                    <a:pt x="2" y="15"/>
                    <a:pt x="4" y="8"/>
                    <a:pt x="7" y="0"/>
                  </a:cubicBezTo>
                  <a:cubicBezTo>
                    <a:pt x="19" y="11"/>
                    <a:pt x="19" y="11"/>
                    <a:pt x="19" y="11"/>
                  </a:cubicBezTo>
                  <a:cubicBezTo>
                    <a:pt x="13" y="14"/>
                    <a:pt x="6" y="18"/>
                    <a:pt x="0" y="22"/>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0" name="Freeform 61"/>
            <p:cNvSpPr>
              <a:spLocks/>
            </p:cNvSpPr>
            <p:nvPr/>
          </p:nvSpPr>
          <p:spPr bwMode="auto">
            <a:xfrm>
              <a:off x="4284662" y="2900362"/>
              <a:ext cx="52388" cy="57150"/>
            </a:xfrm>
            <a:custGeom>
              <a:avLst/>
              <a:gdLst>
                <a:gd name="T0" fmla="*/ 0 w 26"/>
                <a:gd name="T1" fmla="*/ 28 h 28"/>
                <a:gd name="T2" fmla="*/ 14 w 26"/>
                <a:gd name="T3" fmla="*/ 0 h 28"/>
                <a:gd name="T4" fmla="*/ 26 w 26"/>
                <a:gd name="T5" fmla="*/ 11 h 28"/>
                <a:gd name="T6" fmla="*/ 0 w 26"/>
                <a:gd name="T7" fmla="*/ 28 h 28"/>
              </a:gdLst>
              <a:ahLst/>
              <a:cxnLst>
                <a:cxn ang="0">
                  <a:pos x="T0" y="T1"/>
                </a:cxn>
                <a:cxn ang="0">
                  <a:pos x="T2" y="T3"/>
                </a:cxn>
                <a:cxn ang="0">
                  <a:pos x="T4" y="T5"/>
                </a:cxn>
                <a:cxn ang="0">
                  <a:pos x="T6" y="T7"/>
                </a:cxn>
              </a:cxnLst>
              <a:rect l="0" t="0" r="r" b="b"/>
              <a:pathLst>
                <a:path w="26" h="28">
                  <a:moveTo>
                    <a:pt x="0" y="28"/>
                  </a:moveTo>
                  <a:cubicBezTo>
                    <a:pt x="5" y="18"/>
                    <a:pt x="9" y="9"/>
                    <a:pt x="14" y="0"/>
                  </a:cubicBezTo>
                  <a:cubicBezTo>
                    <a:pt x="26" y="11"/>
                    <a:pt x="26" y="11"/>
                    <a:pt x="26" y="11"/>
                  </a:cubicBezTo>
                  <a:cubicBezTo>
                    <a:pt x="17" y="16"/>
                    <a:pt x="9" y="22"/>
                    <a:pt x="0" y="28"/>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1" name="Freeform 62"/>
            <p:cNvSpPr>
              <a:spLocks/>
            </p:cNvSpPr>
            <p:nvPr/>
          </p:nvSpPr>
          <p:spPr bwMode="auto">
            <a:xfrm>
              <a:off x="4333875" y="2903537"/>
              <a:ext cx="36513" cy="53975"/>
            </a:xfrm>
            <a:custGeom>
              <a:avLst/>
              <a:gdLst>
                <a:gd name="T0" fmla="*/ 0 w 18"/>
                <a:gd name="T1" fmla="*/ 27 h 27"/>
                <a:gd name="T2" fmla="*/ 6 w 18"/>
                <a:gd name="T3" fmla="*/ 0 h 27"/>
                <a:gd name="T4" fmla="*/ 18 w 18"/>
                <a:gd name="T5" fmla="*/ 9 h 27"/>
                <a:gd name="T6" fmla="*/ 0 w 18"/>
                <a:gd name="T7" fmla="*/ 27 h 27"/>
              </a:gdLst>
              <a:ahLst/>
              <a:cxnLst>
                <a:cxn ang="0">
                  <a:pos x="T0" y="T1"/>
                </a:cxn>
                <a:cxn ang="0">
                  <a:pos x="T2" y="T3"/>
                </a:cxn>
                <a:cxn ang="0">
                  <a:pos x="T4" y="T5"/>
                </a:cxn>
                <a:cxn ang="0">
                  <a:pos x="T6" y="T7"/>
                </a:cxn>
              </a:cxnLst>
              <a:rect l="0" t="0" r="r" b="b"/>
              <a:pathLst>
                <a:path w="18" h="27">
                  <a:moveTo>
                    <a:pt x="0" y="27"/>
                  </a:moveTo>
                  <a:cubicBezTo>
                    <a:pt x="0" y="18"/>
                    <a:pt x="2" y="9"/>
                    <a:pt x="6" y="0"/>
                  </a:cubicBezTo>
                  <a:cubicBezTo>
                    <a:pt x="18" y="9"/>
                    <a:pt x="18" y="9"/>
                    <a:pt x="18" y="9"/>
                  </a:cubicBezTo>
                  <a:cubicBezTo>
                    <a:pt x="12" y="14"/>
                    <a:pt x="5" y="20"/>
                    <a:pt x="0" y="27"/>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2" name="Freeform 63"/>
            <p:cNvSpPr>
              <a:spLocks/>
            </p:cNvSpPr>
            <p:nvPr/>
          </p:nvSpPr>
          <p:spPr bwMode="auto">
            <a:xfrm>
              <a:off x="4370387" y="2892425"/>
              <a:ext cx="31750" cy="79375"/>
            </a:xfrm>
            <a:custGeom>
              <a:avLst/>
              <a:gdLst>
                <a:gd name="T0" fmla="*/ 2 w 16"/>
                <a:gd name="T1" fmla="*/ 39 h 39"/>
                <a:gd name="T2" fmla="*/ 0 w 16"/>
                <a:gd name="T3" fmla="*/ 21 h 39"/>
                <a:gd name="T4" fmla="*/ 0 w 16"/>
                <a:gd name="T5" fmla="*/ 12 h 39"/>
                <a:gd name="T6" fmla="*/ 6 w 16"/>
                <a:gd name="T7" fmla="*/ 0 h 39"/>
                <a:gd name="T8" fmla="*/ 16 w 16"/>
                <a:gd name="T9" fmla="*/ 13 h 39"/>
                <a:gd name="T10" fmla="*/ 12 w 16"/>
                <a:gd name="T11" fmla="*/ 16 h 39"/>
                <a:gd name="T12" fmla="*/ 8 w 16"/>
                <a:gd name="T13" fmla="*/ 23 h 39"/>
                <a:gd name="T14" fmla="*/ 2 w 16"/>
                <a:gd name="T15" fmla="*/ 39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9">
                  <a:moveTo>
                    <a:pt x="2" y="39"/>
                  </a:moveTo>
                  <a:cubicBezTo>
                    <a:pt x="1" y="34"/>
                    <a:pt x="0" y="28"/>
                    <a:pt x="0" y="21"/>
                  </a:cubicBezTo>
                  <a:cubicBezTo>
                    <a:pt x="0" y="18"/>
                    <a:pt x="0" y="15"/>
                    <a:pt x="0" y="12"/>
                  </a:cubicBezTo>
                  <a:cubicBezTo>
                    <a:pt x="1" y="8"/>
                    <a:pt x="2" y="4"/>
                    <a:pt x="6" y="0"/>
                  </a:cubicBezTo>
                  <a:cubicBezTo>
                    <a:pt x="16" y="13"/>
                    <a:pt x="16" y="13"/>
                    <a:pt x="16" y="13"/>
                  </a:cubicBezTo>
                  <a:cubicBezTo>
                    <a:pt x="15" y="13"/>
                    <a:pt x="13" y="14"/>
                    <a:pt x="12" y="16"/>
                  </a:cubicBezTo>
                  <a:cubicBezTo>
                    <a:pt x="10" y="18"/>
                    <a:pt x="9" y="20"/>
                    <a:pt x="8" y="23"/>
                  </a:cubicBezTo>
                  <a:cubicBezTo>
                    <a:pt x="5" y="28"/>
                    <a:pt x="3" y="34"/>
                    <a:pt x="2" y="39"/>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3" name="Freeform 64"/>
            <p:cNvSpPr>
              <a:spLocks/>
            </p:cNvSpPr>
            <p:nvPr/>
          </p:nvSpPr>
          <p:spPr bwMode="auto">
            <a:xfrm>
              <a:off x="3925887" y="3330575"/>
              <a:ext cx="187325" cy="60325"/>
            </a:xfrm>
            <a:custGeom>
              <a:avLst/>
              <a:gdLst>
                <a:gd name="T0" fmla="*/ 0 w 92"/>
                <a:gd name="T1" fmla="*/ 0 h 30"/>
                <a:gd name="T2" fmla="*/ 25 w 92"/>
                <a:gd name="T3" fmla="*/ 3 h 30"/>
                <a:gd name="T4" fmla="*/ 47 w 92"/>
                <a:gd name="T5" fmla="*/ 10 h 30"/>
                <a:gd name="T6" fmla="*/ 69 w 92"/>
                <a:gd name="T7" fmla="*/ 19 h 30"/>
                <a:gd name="T8" fmla="*/ 80 w 92"/>
                <a:gd name="T9" fmla="*/ 22 h 30"/>
                <a:gd name="T10" fmla="*/ 92 w 92"/>
                <a:gd name="T11" fmla="*/ 25 h 30"/>
                <a:gd name="T12" fmla="*/ 80 w 92"/>
                <a:gd name="T13" fmla="*/ 30 h 30"/>
                <a:gd name="T14" fmla="*/ 67 w 92"/>
                <a:gd name="T15" fmla="*/ 30 h 30"/>
                <a:gd name="T16" fmla="*/ 42 w 92"/>
                <a:gd name="T17" fmla="*/ 26 h 30"/>
                <a:gd name="T18" fmla="*/ 19 w 92"/>
                <a:gd name="T19" fmla="*/ 16 h 30"/>
                <a:gd name="T20" fmla="*/ 0 w 92"/>
                <a:gd name="T21"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30">
                  <a:moveTo>
                    <a:pt x="0" y="0"/>
                  </a:moveTo>
                  <a:cubicBezTo>
                    <a:pt x="9" y="0"/>
                    <a:pt x="17" y="2"/>
                    <a:pt x="25" y="3"/>
                  </a:cubicBezTo>
                  <a:cubicBezTo>
                    <a:pt x="32" y="5"/>
                    <a:pt x="40" y="8"/>
                    <a:pt x="47" y="10"/>
                  </a:cubicBezTo>
                  <a:cubicBezTo>
                    <a:pt x="69" y="19"/>
                    <a:pt x="69" y="19"/>
                    <a:pt x="69" y="19"/>
                  </a:cubicBezTo>
                  <a:cubicBezTo>
                    <a:pt x="73" y="20"/>
                    <a:pt x="76" y="21"/>
                    <a:pt x="80" y="22"/>
                  </a:cubicBezTo>
                  <a:cubicBezTo>
                    <a:pt x="84" y="24"/>
                    <a:pt x="87" y="25"/>
                    <a:pt x="92" y="25"/>
                  </a:cubicBezTo>
                  <a:cubicBezTo>
                    <a:pt x="88" y="27"/>
                    <a:pt x="84" y="29"/>
                    <a:pt x="80" y="30"/>
                  </a:cubicBezTo>
                  <a:cubicBezTo>
                    <a:pt x="75" y="30"/>
                    <a:pt x="71" y="30"/>
                    <a:pt x="67" y="30"/>
                  </a:cubicBezTo>
                  <a:cubicBezTo>
                    <a:pt x="58" y="30"/>
                    <a:pt x="50" y="28"/>
                    <a:pt x="42" y="26"/>
                  </a:cubicBezTo>
                  <a:cubicBezTo>
                    <a:pt x="34" y="23"/>
                    <a:pt x="27" y="20"/>
                    <a:pt x="19" y="16"/>
                  </a:cubicBezTo>
                  <a:cubicBezTo>
                    <a:pt x="12" y="12"/>
                    <a:pt x="6" y="7"/>
                    <a:pt x="0" y="0"/>
                  </a:cubicBezTo>
                  <a:close/>
                </a:path>
              </a:pathLst>
            </a:custGeom>
            <a:solidFill>
              <a:srgbClr val="02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4" name="Freeform 65"/>
            <p:cNvSpPr>
              <a:spLocks/>
            </p:cNvSpPr>
            <p:nvPr/>
          </p:nvSpPr>
          <p:spPr bwMode="auto">
            <a:xfrm>
              <a:off x="4143375" y="2703512"/>
              <a:ext cx="414338" cy="185738"/>
            </a:xfrm>
            <a:custGeom>
              <a:avLst/>
              <a:gdLst>
                <a:gd name="T0" fmla="*/ 0 w 203"/>
                <a:gd name="T1" fmla="*/ 91 h 91"/>
                <a:gd name="T2" fmla="*/ 20 w 203"/>
                <a:gd name="T3" fmla="*/ 73 h 91"/>
                <a:gd name="T4" fmla="*/ 43 w 203"/>
                <a:gd name="T5" fmla="*/ 57 h 91"/>
                <a:gd name="T6" fmla="*/ 93 w 203"/>
                <a:gd name="T7" fmla="*/ 32 h 91"/>
                <a:gd name="T8" fmla="*/ 199 w 203"/>
                <a:gd name="T9" fmla="*/ 0 h 91"/>
                <a:gd name="T10" fmla="*/ 203 w 203"/>
                <a:gd name="T11" fmla="*/ 28 h 91"/>
                <a:gd name="T12" fmla="*/ 97 w 203"/>
                <a:gd name="T13" fmla="*/ 46 h 91"/>
                <a:gd name="T14" fmla="*/ 46 w 203"/>
                <a:gd name="T15" fmla="*/ 64 h 91"/>
                <a:gd name="T16" fmla="*/ 22 w 203"/>
                <a:gd name="T17" fmla="*/ 76 h 91"/>
                <a:gd name="T18" fmla="*/ 0 w 203"/>
                <a:gd name="T19"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91">
                  <a:moveTo>
                    <a:pt x="0" y="91"/>
                  </a:moveTo>
                  <a:cubicBezTo>
                    <a:pt x="6" y="84"/>
                    <a:pt x="13" y="79"/>
                    <a:pt x="20" y="73"/>
                  </a:cubicBezTo>
                  <a:cubicBezTo>
                    <a:pt x="28" y="67"/>
                    <a:pt x="35" y="62"/>
                    <a:pt x="43" y="57"/>
                  </a:cubicBezTo>
                  <a:cubicBezTo>
                    <a:pt x="59" y="48"/>
                    <a:pt x="76" y="40"/>
                    <a:pt x="93" y="32"/>
                  </a:cubicBezTo>
                  <a:cubicBezTo>
                    <a:pt x="127" y="18"/>
                    <a:pt x="162" y="8"/>
                    <a:pt x="199" y="0"/>
                  </a:cubicBezTo>
                  <a:cubicBezTo>
                    <a:pt x="203" y="28"/>
                    <a:pt x="203" y="28"/>
                    <a:pt x="203" y="28"/>
                  </a:cubicBezTo>
                  <a:cubicBezTo>
                    <a:pt x="167" y="30"/>
                    <a:pt x="132" y="36"/>
                    <a:pt x="97" y="46"/>
                  </a:cubicBezTo>
                  <a:cubicBezTo>
                    <a:pt x="80" y="50"/>
                    <a:pt x="63" y="56"/>
                    <a:pt x="46" y="64"/>
                  </a:cubicBezTo>
                  <a:cubicBezTo>
                    <a:pt x="38" y="67"/>
                    <a:pt x="30" y="71"/>
                    <a:pt x="22" y="76"/>
                  </a:cubicBezTo>
                  <a:cubicBezTo>
                    <a:pt x="15" y="80"/>
                    <a:pt x="7" y="85"/>
                    <a:pt x="0" y="91"/>
                  </a:cubicBez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5" name="Freeform 66"/>
            <p:cNvSpPr>
              <a:spLocks/>
            </p:cNvSpPr>
            <p:nvPr/>
          </p:nvSpPr>
          <p:spPr bwMode="auto">
            <a:xfrm>
              <a:off x="3443287" y="2730500"/>
              <a:ext cx="550863" cy="141288"/>
            </a:xfrm>
            <a:custGeom>
              <a:avLst/>
              <a:gdLst>
                <a:gd name="T0" fmla="*/ 243 w 270"/>
                <a:gd name="T1" fmla="*/ 63 h 70"/>
                <a:gd name="T2" fmla="*/ 241 w 270"/>
                <a:gd name="T3" fmla="*/ 61 h 70"/>
                <a:gd name="T4" fmla="*/ 239 w 270"/>
                <a:gd name="T5" fmla="*/ 59 h 70"/>
                <a:gd name="T6" fmla="*/ 233 w 270"/>
                <a:gd name="T7" fmla="*/ 54 h 70"/>
                <a:gd name="T8" fmla="*/ 220 w 270"/>
                <a:gd name="T9" fmla="*/ 46 h 70"/>
                <a:gd name="T10" fmla="*/ 192 w 270"/>
                <a:gd name="T11" fmla="*/ 33 h 70"/>
                <a:gd name="T12" fmla="*/ 130 w 270"/>
                <a:gd name="T13" fmla="*/ 16 h 70"/>
                <a:gd name="T14" fmla="*/ 0 w 270"/>
                <a:gd name="T15" fmla="*/ 15 h 70"/>
                <a:gd name="T16" fmla="*/ 132 w 270"/>
                <a:gd name="T17" fmla="*/ 2 h 70"/>
                <a:gd name="T18" fmla="*/ 199 w 270"/>
                <a:gd name="T19" fmla="*/ 13 h 70"/>
                <a:gd name="T20" fmla="*/ 231 w 270"/>
                <a:gd name="T21" fmla="*/ 24 h 70"/>
                <a:gd name="T22" fmla="*/ 247 w 270"/>
                <a:gd name="T23" fmla="*/ 32 h 70"/>
                <a:gd name="T24" fmla="*/ 255 w 270"/>
                <a:gd name="T25" fmla="*/ 37 h 70"/>
                <a:gd name="T26" fmla="*/ 258 w 270"/>
                <a:gd name="T27" fmla="*/ 40 h 70"/>
                <a:gd name="T28" fmla="*/ 263 w 270"/>
                <a:gd name="T29" fmla="*/ 43 h 70"/>
                <a:gd name="T30" fmla="*/ 264 w 270"/>
                <a:gd name="T31" fmla="*/ 44 h 70"/>
                <a:gd name="T32" fmla="*/ 265 w 270"/>
                <a:gd name="T33" fmla="*/ 64 h 70"/>
                <a:gd name="T34" fmla="*/ 245 w 270"/>
                <a:gd name="T35" fmla="*/ 65 h 70"/>
                <a:gd name="T36" fmla="*/ 243 w 270"/>
                <a:gd name="T37" fmla="*/ 63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70">
                  <a:moveTo>
                    <a:pt x="243" y="63"/>
                  </a:moveTo>
                  <a:cubicBezTo>
                    <a:pt x="243" y="63"/>
                    <a:pt x="242" y="62"/>
                    <a:pt x="241" y="61"/>
                  </a:cubicBezTo>
                  <a:cubicBezTo>
                    <a:pt x="240" y="60"/>
                    <a:pt x="240" y="60"/>
                    <a:pt x="239" y="59"/>
                  </a:cubicBezTo>
                  <a:cubicBezTo>
                    <a:pt x="237" y="57"/>
                    <a:pt x="235" y="56"/>
                    <a:pt x="233" y="54"/>
                  </a:cubicBezTo>
                  <a:cubicBezTo>
                    <a:pt x="229" y="52"/>
                    <a:pt x="224" y="49"/>
                    <a:pt x="220" y="46"/>
                  </a:cubicBezTo>
                  <a:cubicBezTo>
                    <a:pt x="211" y="41"/>
                    <a:pt x="202" y="37"/>
                    <a:pt x="192" y="33"/>
                  </a:cubicBezTo>
                  <a:cubicBezTo>
                    <a:pt x="172" y="25"/>
                    <a:pt x="152" y="20"/>
                    <a:pt x="130" y="16"/>
                  </a:cubicBezTo>
                  <a:cubicBezTo>
                    <a:pt x="88" y="9"/>
                    <a:pt x="44" y="10"/>
                    <a:pt x="0" y="15"/>
                  </a:cubicBezTo>
                  <a:cubicBezTo>
                    <a:pt x="43" y="5"/>
                    <a:pt x="87" y="0"/>
                    <a:pt x="132" y="2"/>
                  </a:cubicBezTo>
                  <a:cubicBezTo>
                    <a:pt x="154" y="3"/>
                    <a:pt x="177" y="7"/>
                    <a:pt x="199" y="13"/>
                  </a:cubicBezTo>
                  <a:cubicBezTo>
                    <a:pt x="210" y="16"/>
                    <a:pt x="220" y="20"/>
                    <a:pt x="231" y="24"/>
                  </a:cubicBezTo>
                  <a:cubicBezTo>
                    <a:pt x="236" y="27"/>
                    <a:pt x="242" y="29"/>
                    <a:pt x="247" y="32"/>
                  </a:cubicBezTo>
                  <a:cubicBezTo>
                    <a:pt x="249" y="34"/>
                    <a:pt x="252" y="35"/>
                    <a:pt x="255" y="37"/>
                  </a:cubicBezTo>
                  <a:cubicBezTo>
                    <a:pt x="256" y="38"/>
                    <a:pt x="257" y="39"/>
                    <a:pt x="258" y="40"/>
                  </a:cubicBezTo>
                  <a:cubicBezTo>
                    <a:pt x="260" y="41"/>
                    <a:pt x="261" y="41"/>
                    <a:pt x="263" y="43"/>
                  </a:cubicBezTo>
                  <a:cubicBezTo>
                    <a:pt x="264" y="44"/>
                    <a:pt x="264" y="44"/>
                    <a:pt x="264" y="44"/>
                  </a:cubicBezTo>
                  <a:cubicBezTo>
                    <a:pt x="270" y="49"/>
                    <a:pt x="270" y="58"/>
                    <a:pt x="265" y="64"/>
                  </a:cubicBezTo>
                  <a:cubicBezTo>
                    <a:pt x="260" y="70"/>
                    <a:pt x="251" y="70"/>
                    <a:pt x="245" y="65"/>
                  </a:cubicBezTo>
                  <a:cubicBezTo>
                    <a:pt x="245" y="65"/>
                    <a:pt x="244" y="64"/>
                    <a:pt x="243" y="63"/>
                  </a:cubicBez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6" name="Freeform 67"/>
            <p:cNvSpPr>
              <a:spLocks/>
            </p:cNvSpPr>
            <p:nvPr/>
          </p:nvSpPr>
          <p:spPr bwMode="auto">
            <a:xfrm>
              <a:off x="1979612" y="611187"/>
              <a:ext cx="3070225" cy="4448176"/>
            </a:xfrm>
            <a:custGeom>
              <a:avLst/>
              <a:gdLst>
                <a:gd name="T0" fmla="*/ 21 w 1508"/>
                <a:gd name="T1" fmla="*/ 1694 h 2186"/>
                <a:gd name="T2" fmla="*/ 35 w 1508"/>
                <a:gd name="T3" fmla="*/ 1311 h 2186"/>
                <a:gd name="T4" fmla="*/ 60 w 1508"/>
                <a:gd name="T5" fmla="*/ 886 h 2186"/>
                <a:gd name="T6" fmla="*/ 376 w 1508"/>
                <a:gd name="T7" fmla="*/ 267 h 2186"/>
                <a:gd name="T8" fmla="*/ 740 w 1508"/>
                <a:gd name="T9" fmla="*/ 166 h 2186"/>
                <a:gd name="T10" fmla="*/ 1028 w 1508"/>
                <a:gd name="T11" fmla="*/ 194 h 2186"/>
                <a:gd name="T12" fmla="*/ 1392 w 1508"/>
                <a:gd name="T13" fmla="*/ 690 h 2186"/>
                <a:gd name="T14" fmla="*/ 1332 w 1508"/>
                <a:gd name="T15" fmla="*/ 1430 h 2186"/>
                <a:gd name="T16" fmla="*/ 1344 w 1508"/>
                <a:gd name="T17" fmla="*/ 1274 h 2186"/>
                <a:gd name="T18" fmla="*/ 1200 w 1508"/>
                <a:gd name="T19" fmla="*/ 1538 h 2186"/>
                <a:gd name="T20" fmla="*/ 1148 w 1508"/>
                <a:gd name="T21" fmla="*/ 1970 h 2186"/>
                <a:gd name="T22" fmla="*/ 960 w 1508"/>
                <a:gd name="T23" fmla="*/ 1798 h 2186"/>
                <a:gd name="T24" fmla="*/ 700 w 1508"/>
                <a:gd name="T25" fmla="*/ 1870 h 2186"/>
                <a:gd name="T26" fmla="*/ 800 w 1508"/>
                <a:gd name="T27" fmla="*/ 1650 h 2186"/>
                <a:gd name="T28" fmla="*/ 1040 w 1508"/>
                <a:gd name="T29" fmla="*/ 1574 h 2186"/>
                <a:gd name="T30" fmla="*/ 1160 w 1508"/>
                <a:gd name="T31" fmla="*/ 1350 h 2186"/>
                <a:gd name="T32" fmla="*/ 1224 w 1508"/>
                <a:gd name="T33" fmla="*/ 1214 h 2186"/>
                <a:gd name="T34" fmla="*/ 1260 w 1508"/>
                <a:gd name="T35" fmla="*/ 1022 h 2186"/>
                <a:gd name="T36" fmla="*/ 884 w 1508"/>
                <a:gd name="T37" fmla="*/ 646 h 2186"/>
                <a:gd name="T38" fmla="*/ 716 w 1508"/>
                <a:gd name="T39" fmla="*/ 746 h 2186"/>
                <a:gd name="T40" fmla="*/ 587 w 1508"/>
                <a:gd name="T41" fmla="*/ 1146 h 2186"/>
                <a:gd name="T42" fmla="*/ 460 w 1508"/>
                <a:gd name="T43" fmla="*/ 1350 h 2186"/>
                <a:gd name="T44" fmla="*/ 460 w 1508"/>
                <a:gd name="T45" fmla="*/ 1726 h 2186"/>
                <a:gd name="T46" fmla="*/ 397 w 1508"/>
                <a:gd name="T47" fmla="*/ 1669 h 2186"/>
                <a:gd name="T48" fmla="*/ 332 w 1508"/>
                <a:gd name="T49" fmla="*/ 1950 h 2186"/>
                <a:gd name="T50" fmla="*/ 276 w 1508"/>
                <a:gd name="T51" fmla="*/ 2186 h 2186"/>
                <a:gd name="T52" fmla="*/ 169 w 1508"/>
                <a:gd name="T53" fmla="*/ 1957 h 2186"/>
                <a:gd name="T54" fmla="*/ 96 w 1508"/>
                <a:gd name="T55" fmla="*/ 2066 h 2186"/>
                <a:gd name="T56" fmla="*/ 125 w 1508"/>
                <a:gd name="T57" fmla="*/ 1806 h 2186"/>
                <a:gd name="T58" fmla="*/ 124 w 1508"/>
                <a:gd name="T59" fmla="*/ 1798 h 2186"/>
                <a:gd name="T60" fmla="*/ 123 w 1508"/>
                <a:gd name="T61" fmla="*/ 1788 h 2186"/>
                <a:gd name="T62" fmla="*/ 122 w 1508"/>
                <a:gd name="T63" fmla="*/ 1784 h 2186"/>
                <a:gd name="T64" fmla="*/ 78 w 1508"/>
                <a:gd name="T65" fmla="*/ 1635 h 2186"/>
                <a:gd name="T66" fmla="*/ 21 w 1508"/>
                <a:gd name="T67" fmla="*/ 1694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8" h="2186">
                  <a:moveTo>
                    <a:pt x="21" y="1694"/>
                  </a:moveTo>
                  <a:cubicBezTo>
                    <a:pt x="61" y="1648"/>
                    <a:pt x="47" y="1438"/>
                    <a:pt x="35" y="1311"/>
                  </a:cubicBezTo>
                  <a:cubicBezTo>
                    <a:pt x="18" y="1199"/>
                    <a:pt x="8" y="1060"/>
                    <a:pt x="60" y="886"/>
                  </a:cubicBezTo>
                  <a:cubicBezTo>
                    <a:pt x="148" y="590"/>
                    <a:pt x="303" y="325"/>
                    <a:pt x="376" y="267"/>
                  </a:cubicBezTo>
                  <a:cubicBezTo>
                    <a:pt x="452" y="206"/>
                    <a:pt x="556" y="0"/>
                    <a:pt x="740" y="166"/>
                  </a:cubicBezTo>
                  <a:cubicBezTo>
                    <a:pt x="740" y="166"/>
                    <a:pt x="901" y="56"/>
                    <a:pt x="1028" y="194"/>
                  </a:cubicBezTo>
                  <a:cubicBezTo>
                    <a:pt x="1115" y="289"/>
                    <a:pt x="1372" y="526"/>
                    <a:pt x="1392" y="690"/>
                  </a:cubicBezTo>
                  <a:cubicBezTo>
                    <a:pt x="1412" y="854"/>
                    <a:pt x="1508" y="1178"/>
                    <a:pt x="1332" y="1430"/>
                  </a:cubicBezTo>
                  <a:cubicBezTo>
                    <a:pt x="1332" y="1430"/>
                    <a:pt x="1356" y="1330"/>
                    <a:pt x="1344" y="1274"/>
                  </a:cubicBezTo>
                  <a:cubicBezTo>
                    <a:pt x="1344" y="1274"/>
                    <a:pt x="1256" y="1390"/>
                    <a:pt x="1200" y="1538"/>
                  </a:cubicBezTo>
                  <a:cubicBezTo>
                    <a:pt x="1144" y="1686"/>
                    <a:pt x="1104" y="1874"/>
                    <a:pt x="1148" y="1970"/>
                  </a:cubicBezTo>
                  <a:cubicBezTo>
                    <a:pt x="1148" y="1970"/>
                    <a:pt x="968" y="1878"/>
                    <a:pt x="960" y="1798"/>
                  </a:cubicBezTo>
                  <a:cubicBezTo>
                    <a:pt x="960" y="1798"/>
                    <a:pt x="832" y="1894"/>
                    <a:pt x="700" y="1870"/>
                  </a:cubicBezTo>
                  <a:cubicBezTo>
                    <a:pt x="700" y="1870"/>
                    <a:pt x="792" y="1726"/>
                    <a:pt x="800" y="1650"/>
                  </a:cubicBezTo>
                  <a:cubicBezTo>
                    <a:pt x="800" y="1650"/>
                    <a:pt x="952" y="1742"/>
                    <a:pt x="1040" y="1574"/>
                  </a:cubicBezTo>
                  <a:cubicBezTo>
                    <a:pt x="1141" y="1383"/>
                    <a:pt x="1108" y="1412"/>
                    <a:pt x="1160" y="1350"/>
                  </a:cubicBezTo>
                  <a:cubicBezTo>
                    <a:pt x="1196" y="1307"/>
                    <a:pt x="1216" y="1274"/>
                    <a:pt x="1224" y="1214"/>
                  </a:cubicBezTo>
                  <a:cubicBezTo>
                    <a:pt x="1232" y="1154"/>
                    <a:pt x="1260" y="1022"/>
                    <a:pt x="1260" y="1022"/>
                  </a:cubicBezTo>
                  <a:cubicBezTo>
                    <a:pt x="1260" y="1022"/>
                    <a:pt x="1180" y="846"/>
                    <a:pt x="884" y="646"/>
                  </a:cubicBezTo>
                  <a:cubicBezTo>
                    <a:pt x="884" y="646"/>
                    <a:pt x="780" y="602"/>
                    <a:pt x="716" y="746"/>
                  </a:cubicBezTo>
                  <a:cubicBezTo>
                    <a:pt x="652" y="890"/>
                    <a:pt x="646" y="1094"/>
                    <a:pt x="587" y="1146"/>
                  </a:cubicBezTo>
                  <a:cubicBezTo>
                    <a:pt x="551" y="1178"/>
                    <a:pt x="498" y="1265"/>
                    <a:pt x="460" y="1350"/>
                  </a:cubicBezTo>
                  <a:cubicBezTo>
                    <a:pt x="459" y="1352"/>
                    <a:pt x="368" y="1587"/>
                    <a:pt x="460" y="1726"/>
                  </a:cubicBezTo>
                  <a:cubicBezTo>
                    <a:pt x="460" y="1726"/>
                    <a:pt x="431" y="1713"/>
                    <a:pt x="397" y="1669"/>
                  </a:cubicBezTo>
                  <a:cubicBezTo>
                    <a:pt x="382" y="1762"/>
                    <a:pt x="360" y="1868"/>
                    <a:pt x="332" y="1950"/>
                  </a:cubicBezTo>
                  <a:cubicBezTo>
                    <a:pt x="284" y="2094"/>
                    <a:pt x="276" y="2186"/>
                    <a:pt x="276" y="2186"/>
                  </a:cubicBezTo>
                  <a:cubicBezTo>
                    <a:pt x="276" y="2186"/>
                    <a:pt x="214" y="2071"/>
                    <a:pt x="169" y="1957"/>
                  </a:cubicBezTo>
                  <a:cubicBezTo>
                    <a:pt x="131" y="2026"/>
                    <a:pt x="96" y="2066"/>
                    <a:pt x="96" y="2066"/>
                  </a:cubicBezTo>
                  <a:cubicBezTo>
                    <a:pt x="139" y="2005"/>
                    <a:pt x="131" y="1867"/>
                    <a:pt x="125" y="1806"/>
                  </a:cubicBezTo>
                  <a:cubicBezTo>
                    <a:pt x="124" y="1803"/>
                    <a:pt x="124" y="1801"/>
                    <a:pt x="124" y="1798"/>
                  </a:cubicBezTo>
                  <a:cubicBezTo>
                    <a:pt x="124" y="1795"/>
                    <a:pt x="123" y="1791"/>
                    <a:pt x="123" y="1788"/>
                  </a:cubicBezTo>
                  <a:cubicBezTo>
                    <a:pt x="123" y="1787"/>
                    <a:pt x="123" y="1785"/>
                    <a:pt x="122" y="1784"/>
                  </a:cubicBezTo>
                  <a:cubicBezTo>
                    <a:pt x="114" y="1718"/>
                    <a:pt x="94" y="1679"/>
                    <a:pt x="78" y="1635"/>
                  </a:cubicBezTo>
                  <a:cubicBezTo>
                    <a:pt x="31" y="1691"/>
                    <a:pt x="0" y="1720"/>
                    <a:pt x="21" y="1694"/>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7" name="Freeform 68"/>
            <p:cNvSpPr>
              <a:spLocks/>
            </p:cNvSpPr>
            <p:nvPr/>
          </p:nvSpPr>
          <p:spPr bwMode="auto">
            <a:xfrm>
              <a:off x="3535362" y="3416300"/>
              <a:ext cx="641350" cy="328613"/>
            </a:xfrm>
            <a:custGeom>
              <a:avLst/>
              <a:gdLst>
                <a:gd name="T0" fmla="*/ 0 w 315"/>
                <a:gd name="T1" fmla="*/ 0 h 162"/>
                <a:gd name="T2" fmla="*/ 250 w 315"/>
                <a:gd name="T3" fmla="*/ 20 h 162"/>
                <a:gd name="T4" fmla="*/ 310 w 315"/>
                <a:gd name="T5" fmla="*/ 11 h 162"/>
                <a:gd name="T6" fmla="*/ 288 w 315"/>
                <a:gd name="T7" fmla="*/ 88 h 162"/>
                <a:gd name="T8" fmla="*/ 208 w 315"/>
                <a:gd name="T9" fmla="*/ 152 h 162"/>
                <a:gd name="T10" fmla="*/ 63 w 315"/>
                <a:gd name="T11" fmla="*/ 91 h 162"/>
                <a:gd name="T12" fmla="*/ 0 w 315"/>
                <a:gd name="T13" fmla="*/ 0 h 162"/>
              </a:gdLst>
              <a:ahLst/>
              <a:cxnLst>
                <a:cxn ang="0">
                  <a:pos x="T0" y="T1"/>
                </a:cxn>
                <a:cxn ang="0">
                  <a:pos x="T2" y="T3"/>
                </a:cxn>
                <a:cxn ang="0">
                  <a:pos x="T4" y="T5"/>
                </a:cxn>
                <a:cxn ang="0">
                  <a:pos x="T6" y="T7"/>
                </a:cxn>
                <a:cxn ang="0">
                  <a:pos x="T8" y="T9"/>
                </a:cxn>
                <a:cxn ang="0">
                  <a:pos x="T10" y="T11"/>
                </a:cxn>
                <a:cxn ang="0">
                  <a:pos x="T12" y="T13"/>
                </a:cxn>
              </a:cxnLst>
              <a:rect l="0" t="0" r="r" b="b"/>
              <a:pathLst>
                <a:path w="315" h="162">
                  <a:moveTo>
                    <a:pt x="0" y="0"/>
                  </a:moveTo>
                  <a:cubicBezTo>
                    <a:pt x="0" y="0"/>
                    <a:pt x="212" y="27"/>
                    <a:pt x="250" y="20"/>
                  </a:cubicBezTo>
                  <a:cubicBezTo>
                    <a:pt x="288" y="13"/>
                    <a:pt x="310" y="11"/>
                    <a:pt x="310" y="11"/>
                  </a:cubicBezTo>
                  <a:cubicBezTo>
                    <a:pt x="310" y="11"/>
                    <a:pt x="315" y="43"/>
                    <a:pt x="288" y="88"/>
                  </a:cubicBezTo>
                  <a:cubicBezTo>
                    <a:pt x="261" y="133"/>
                    <a:pt x="264" y="142"/>
                    <a:pt x="208" y="152"/>
                  </a:cubicBezTo>
                  <a:cubicBezTo>
                    <a:pt x="152" y="162"/>
                    <a:pt x="102" y="139"/>
                    <a:pt x="63" y="91"/>
                  </a:cubicBezTo>
                  <a:cubicBezTo>
                    <a:pt x="24" y="43"/>
                    <a:pt x="4" y="25"/>
                    <a:pt x="0" y="0"/>
                  </a:cubicBez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28" name="Freeform 69"/>
            <p:cNvSpPr>
              <a:spLocks/>
            </p:cNvSpPr>
            <p:nvPr/>
          </p:nvSpPr>
          <p:spPr bwMode="auto">
            <a:xfrm>
              <a:off x="3579812" y="3432175"/>
              <a:ext cx="569913" cy="223838"/>
            </a:xfrm>
            <a:custGeom>
              <a:avLst/>
              <a:gdLst>
                <a:gd name="T0" fmla="*/ 10 w 280"/>
                <a:gd name="T1" fmla="*/ 0 h 110"/>
                <a:gd name="T2" fmla="*/ 215 w 280"/>
                <a:gd name="T3" fmla="*/ 32 h 110"/>
                <a:gd name="T4" fmla="*/ 280 w 280"/>
                <a:gd name="T5" fmla="*/ 16 h 110"/>
                <a:gd name="T6" fmla="*/ 197 w 280"/>
                <a:gd name="T7" fmla="*/ 101 h 110"/>
                <a:gd name="T8" fmla="*/ 98 w 280"/>
                <a:gd name="T9" fmla="*/ 76 h 110"/>
                <a:gd name="T10" fmla="*/ 155 w 280"/>
                <a:gd name="T11" fmla="*/ 77 h 110"/>
                <a:gd name="T12" fmla="*/ 44 w 280"/>
                <a:gd name="T13" fmla="*/ 48 h 110"/>
                <a:gd name="T14" fmla="*/ 0 w 280"/>
                <a:gd name="T15" fmla="*/ 6 h 110"/>
                <a:gd name="T16" fmla="*/ 10 w 280"/>
                <a:gd name="T17"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0" h="110">
                  <a:moveTo>
                    <a:pt x="10" y="0"/>
                  </a:moveTo>
                  <a:cubicBezTo>
                    <a:pt x="10" y="0"/>
                    <a:pt x="125" y="35"/>
                    <a:pt x="215" y="32"/>
                  </a:cubicBezTo>
                  <a:cubicBezTo>
                    <a:pt x="272" y="30"/>
                    <a:pt x="280" y="16"/>
                    <a:pt x="280" y="16"/>
                  </a:cubicBezTo>
                  <a:cubicBezTo>
                    <a:pt x="280" y="16"/>
                    <a:pt x="242" y="92"/>
                    <a:pt x="197" y="101"/>
                  </a:cubicBezTo>
                  <a:cubicBezTo>
                    <a:pt x="152" y="110"/>
                    <a:pt x="98" y="76"/>
                    <a:pt x="98" y="76"/>
                  </a:cubicBezTo>
                  <a:cubicBezTo>
                    <a:pt x="155" y="77"/>
                    <a:pt x="155" y="77"/>
                    <a:pt x="155" y="77"/>
                  </a:cubicBezTo>
                  <a:cubicBezTo>
                    <a:pt x="155" y="77"/>
                    <a:pt x="53" y="51"/>
                    <a:pt x="44" y="48"/>
                  </a:cubicBezTo>
                  <a:cubicBezTo>
                    <a:pt x="0" y="6"/>
                    <a:pt x="0" y="6"/>
                    <a:pt x="0" y="6"/>
                  </a:cubicBez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8247" name="Group 8246"/>
          <p:cNvGrpSpPr/>
          <p:nvPr/>
        </p:nvGrpSpPr>
        <p:grpSpPr>
          <a:xfrm>
            <a:off x="338069" y="53861"/>
            <a:ext cx="1573213" cy="1320801"/>
            <a:chOff x="7234238" y="738187"/>
            <a:chExt cx="1573213" cy="1320801"/>
          </a:xfrm>
        </p:grpSpPr>
        <p:sp>
          <p:nvSpPr>
            <p:cNvPr id="8241" name="Freeform 82"/>
            <p:cNvSpPr>
              <a:spLocks/>
            </p:cNvSpPr>
            <p:nvPr/>
          </p:nvSpPr>
          <p:spPr bwMode="auto">
            <a:xfrm>
              <a:off x="7758113" y="738187"/>
              <a:ext cx="1049338" cy="1306513"/>
            </a:xfrm>
            <a:custGeom>
              <a:avLst/>
              <a:gdLst>
                <a:gd name="T0" fmla="*/ 3 w 515"/>
                <a:gd name="T1" fmla="*/ 339 h 642"/>
                <a:gd name="T2" fmla="*/ 146 w 515"/>
                <a:gd name="T3" fmla="*/ 159 h 642"/>
                <a:gd name="T4" fmla="*/ 151 w 515"/>
                <a:gd name="T5" fmla="*/ 55 h 642"/>
                <a:gd name="T6" fmla="*/ 240 w 515"/>
                <a:gd name="T7" fmla="*/ 74 h 642"/>
                <a:gd name="T8" fmla="*/ 241 w 515"/>
                <a:gd name="T9" fmla="*/ 275 h 642"/>
                <a:gd name="T10" fmla="*/ 423 w 515"/>
                <a:gd name="T11" fmla="*/ 275 h 642"/>
                <a:gd name="T12" fmla="*/ 468 w 515"/>
                <a:gd name="T13" fmla="*/ 382 h 642"/>
                <a:gd name="T14" fmla="*/ 451 w 515"/>
                <a:gd name="T15" fmla="*/ 465 h 642"/>
                <a:gd name="T16" fmla="*/ 421 w 515"/>
                <a:gd name="T17" fmla="*/ 551 h 642"/>
                <a:gd name="T18" fmla="*/ 363 w 515"/>
                <a:gd name="T19" fmla="*/ 627 h 642"/>
                <a:gd name="T20" fmla="*/ 89 w 515"/>
                <a:gd name="T21" fmla="*/ 627 h 642"/>
                <a:gd name="T22" fmla="*/ 0 w 515"/>
                <a:gd name="T23" fmla="*/ 572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5" h="642">
                  <a:moveTo>
                    <a:pt x="3" y="339"/>
                  </a:moveTo>
                  <a:cubicBezTo>
                    <a:pt x="3" y="339"/>
                    <a:pt x="94" y="296"/>
                    <a:pt x="146" y="159"/>
                  </a:cubicBezTo>
                  <a:cubicBezTo>
                    <a:pt x="146" y="159"/>
                    <a:pt x="160" y="134"/>
                    <a:pt x="151" y="55"/>
                  </a:cubicBezTo>
                  <a:cubicBezTo>
                    <a:pt x="151" y="55"/>
                    <a:pt x="191" y="0"/>
                    <a:pt x="240" y="74"/>
                  </a:cubicBezTo>
                  <a:cubicBezTo>
                    <a:pt x="288" y="149"/>
                    <a:pt x="241" y="275"/>
                    <a:pt x="241" y="275"/>
                  </a:cubicBezTo>
                  <a:cubicBezTo>
                    <a:pt x="423" y="275"/>
                    <a:pt x="423" y="275"/>
                    <a:pt x="423" y="275"/>
                  </a:cubicBezTo>
                  <a:cubicBezTo>
                    <a:pt x="423" y="275"/>
                    <a:pt x="515" y="306"/>
                    <a:pt x="468" y="382"/>
                  </a:cubicBezTo>
                  <a:cubicBezTo>
                    <a:pt x="468" y="382"/>
                    <a:pt x="493" y="441"/>
                    <a:pt x="451" y="465"/>
                  </a:cubicBezTo>
                  <a:cubicBezTo>
                    <a:pt x="451" y="465"/>
                    <a:pt x="464" y="535"/>
                    <a:pt x="421" y="551"/>
                  </a:cubicBezTo>
                  <a:cubicBezTo>
                    <a:pt x="421" y="551"/>
                    <a:pt x="439" y="614"/>
                    <a:pt x="363" y="627"/>
                  </a:cubicBezTo>
                  <a:cubicBezTo>
                    <a:pt x="89" y="627"/>
                    <a:pt x="89" y="627"/>
                    <a:pt x="89" y="627"/>
                  </a:cubicBezTo>
                  <a:cubicBezTo>
                    <a:pt x="89" y="627"/>
                    <a:pt x="21" y="642"/>
                    <a:pt x="0" y="572"/>
                  </a:cubicBezTo>
                </a:path>
              </a:pathLst>
            </a:custGeom>
            <a:solidFill>
              <a:srgbClr val="2693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42" name="Freeform 83"/>
            <p:cNvSpPr>
              <a:spLocks noEditPoints="1"/>
            </p:cNvSpPr>
            <p:nvPr/>
          </p:nvSpPr>
          <p:spPr bwMode="auto">
            <a:xfrm>
              <a:off x="7234238" y="1323975"/>
              <a:ext cx="487363" cy="735013"/>
            </a:xfrm>
            <a:custGeom>
              <a:avLst/>
              <a:gdLst>
                <a:gd name="T0" fmla="*/ 215 w 240"/>
                <a:gd name="T1" fmla="*/ 0 h 361"/>
                <a:gd name="T2" fmla="*/ 25 w 240"/>
                <a:gd name="T3" fmla="*/ 0 h 361"/>
                <a:gd name="T4" fmla="*/ 0 w 240"/>
                <a:gd name="T5" fmla="*/ 25 h 361"/>
                <a:gd name="T6" fmla="*/ 0 w 240"/>
                <a:gd name="T7" fmla="*/ 336 h 361"/>
                <a:gd name="T8" fmla="*/ 25 w 240"/>
                <a:gd name="T9" fmla="*/ 361 h 361"/>
                <a:gd name="T10" fmla="*/ 215 w 240"/>
                <a:gd name="T11" fmla="*/ 361 h 361"/>
                <a:gd name="T12" fmla="*/ 236 w 240"/>
                <a:gd name="T13" fmla="*/ 336 h 361"/>
                <a:gd name="T14" fmla="*/ 236 w 240"/>
                <a:gd name="T15" fmla="*/ 25 h 361"/>
                <a:gd name="T16" fmla="*/ 215 w 240"/>
                <a:gd name="T17" fmla="*/ 0 h 361"/>
                <a:gd name="T18" fmla="*/ 170 w 240"/>
                <a:gd name="T19" fmla="*/ 291 h 361"/>
                <a:gd name="T20" fmla="*/ 153 w 240"/>
                <a:gd name="T21" fmla="*/ 273 h 361"/>
                <a:gd name="T22" fmla="*/ 170 w 240"/>
                <a:gd name="T23" fmla="*/ 255 h 361"/>
                <a:gd name="T24" fmla="*/ 188 w 240"/>
                <a:gd name="T25" fmla="*/ 273 h 361"/>
                <a:gd name="T26" fmla="*/ 170 w 240"/>
                <a:gd name="T27" fmla="*/ 29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 h="361">
                  <a:moveTo>
                    <a:pt x="215" y="0"/>
                  </a:moveTo>
                  <a:cubicBezTo>
                    <a:pt x="25" y="0"/>
                    <a:pt x="25" y="0"/>
                    <a:pt x="25" y="0"/>
                  </a:cubicBezTo>
                  <a:cubicBezTo>
                    <a:pt x="11" y="0"/>
                    <a:pt x="0" y="11"/>
                    <a:pt x="0" y="25"/>
                  </a:cubicBezTo>
                  <a:cubicBezTo>
                    <a:pt x="0" y="336"/>
                    <a:pt x="0" y="336"/>
                    <a:pt x="0" y="336"/>
                  </a:cubicBezTo>
                  <a:cubicBezTo>
                    <a:pt x="0" y="350"/>
                    <a:pt x="11" y="361"/>
                    <a:pt x="25" y="361"/>
                  </a:cubicBezTo>
                  <a:cubicBezTo>
                    <a:pt x="215" y="361"/>
                    <a:pt x="215" y="361"/>
                    <a:pt x="215" y="361"/>
                  </a:cubicBezTo>
                  <a:cubicBezTo>
                    <a:pt x="229" y="361"/>
                    <a:pt x="240" y="350"/>
                    <a:pt x="236" y="336"/>
                  </a:cubicBezTo>
                  <a:cubicBezTo>
                    <a:pt x="236" y="25"/>
                    <a:pt x="236" y="25"/>
                    <a:pt x="236" y="25"/>
                  </a:cubicBezTo>
                  <a:cubicBezTo>
                    <a:pt x="240" y="11"/>
                    <a:pt x="229" y="0"/>
                    <a:pt x="215" y="0"/>
                  </a:cubicBezTo>
                  <a:close/>
                  <a:moveTo>
                    <a:pt x="170" y="291"/>
                  </a:moveTo>
                  <a:cubicBezTo>
                    <a:pt x="161" y="291"/>
                    <a:pt x="153" y="283"/>
                    <a:pt x="153" y="273"/>
                  </a:cubicBezTo>
                  <a:cubicBezTo>
                    <a:pt x="153" y="263"/>
                    <a:pt x="161" y="255"/>
                    <a:pt x="170" y="255"/>
                  </a:cubicBezTo>
                  <a:cubicBezTo>
                    <a:pt x="180" y="255"/>
                    <a:pt x="188" y="263"/>
                    <a:pt x="188" y="273"/>
                  </a:cubicBezTo>
                  <a:cubicBezTo>
                    <a:pt x="188" y="283"/>
                    <a:pt x="180" y="291"/>
                    <a:pt x="170" y="291"/>
                  </a:cubicBezTo>
                  <a:close/>
                </a:path>
              </a:pathLst>
            </a:custGeom>
            <a:solidFill>
              <a:srgbClr val="2693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8246" name="Group 8245"/>
          <p:cNvGrpSpPr/>
          <p:nvPr/>
        </p:nvGrpSpPr>
        <p:grpSpPr>
          <a:xfrm>
            <a:off x="1320205" y="707117"/>
            <a:ext cx="1809751" cy="1517650"/>
            <a:chOff x="8721725" y="-757238"/>
            <a:chExt cx="1809751" cy="1517650"/>
          </a:xfrm>
        </p:grpSpPr>
        <p:sp>
          <p:nvSpPr>
            <p:cNvPr id="8243" name="Freeform 84"/>
            <p:cNvSpPr>
              <a:spLocks/>
            </p:cNvSpPr>
            <p:nvPr/>
          </p:nvSpPr>
          <p:spPr bwMode="auto">
            <a:xfrm>
              <a:off x="9323388" y="-757238"/>
              <a:ext cx="1208088" cy="1501775"/>
            </a:xfrm>
            <a:custGeom>
              <a:avLst/>
              <a:gdLst>
                <a:gd name="T0" fmla="*/ 4 w 593"/>
                <a:gd name="T1" fmla="*/ 390 h 738"/>
                <a:gd name="T2" fmla="*/ 168 w 593"/>
                <a:gd name="T3" fmla="*/ 183 h 738"/>
                <a:gd name="T4" fmla="*/ 173 w 593"/>
                <a:gd name="T5" fmla="*/ 63 h 738"/>
                <a:gd name="T6" fmla="*/ 276 w 593"/>
                <a:gd name="T7" fmla="*/ 86 h 738"/>
                <a:gd name="T8" fmla="*/ 278 w 593"/>
                <a:gd name="T9" fmla="*/ 317 h 738"/>
                <a:gd name="T10" fmla="*/ 487 w 593"/>
                <a:gd name="T11" fmla="*/ 317 h 738"/>
                <a:gd name="T12" fmla="*/ 539 w 593"/>
                <a:gd name="T13" fmla="*/ 440 h 738"/>
                <a:gd name="T14" fmla="*/ 518 w 593"/>
                <a:gd name="T15" fmla="*/ 535 h 738"/>
                <a:gd name="T16" fmla="*/ 485 w 593"/>
                <a:gd name="T17" fmla="*/ 634 h 738"/>
                <a:gd name="T18" fmla="*/ 418 w 593"/>
                <a:gd name="T19" fmla="*/ 722 h 738"/>
                <a:gd name="T20" fmla="*/ 102 w 593"/>
                <a:gd name="T21" fmla="*/ 722 h 738"/>
                <a:gd name="T22" fmla="*/ 0 w 593"/>
                <a:gd name="T23" fmla="*/ 658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3" h="738">
                  <a:moveTo>
                    <a:pt x="4" y="390"/>
                  </a:moveTo>
                  <a:cubicBezTo>
                    <a:pt x="4" y="390"/>
                    <a:pt x="108" y="341"/>
                    <a:pt x="168" y="183"/>
                  </a:cubicBezTo>
                  <a:cubicBezTo>
                    <a:pt x="168" y="183"/>
                    <a:pt x="184" y="155"/>
                    <a:pt x="173" y="63"/>
                  </a:cubicBezTo>
                  <a:cubicBezTo>
                    <a:pt x="173" y="63"/>
                    <a:pt x="220" y="0"/>
                    <a:pt x="276" y="86"/>
                  </a:cubicBezTo>
                  <a:cubicBezTo>
                    <a:pt x="332" y="172"/>
                    <a:pt x="278" y="317"/>
                    <a:pt x="278" y="317"/>
                  </a:cubicBezTo>
                  <a:cubicBezTo>
                    <a:pt x="487" y="317"/>
                    <a:pt x="487" y="317"/>
                    <a:pt x="487" y="317"/>
                  </a:cubicBezTo>
                  <a:cubicBezTo>
                    <a:pt x="487" y="317"/>
                    <a:pt x="593" y="352"/>
                    <a:pt x="539" y="440"/>
                  </a:cubicBezTo>
                  <a:cubicBezTo>
                    <a:pt x="539" y="440"/>
                    <a:pt x="567" y="507"/>
                    <a:pt x="518" y="535"/>
                  </a:cubicBezTo>
                  <a:cubicBezTo>
                    <a:pt x="518" y="535"/>
                    <a:pt x="533" y="615"/>
                    <a:pt x="485" y="634"/>
                  </a:cubicBezTo>
                  <a:cubicBezTo>
                    <a:pt x="485" y="634"/>
                    <a:pt x="505" y="707"/>
                    <a:pt x="418" y="722"/>
                  </a:cubicBezTo>
                  <a:cubicBezTo>
                    <a:pt x="102" y="722"/>
                    <a:pt x="102" y="722"/>
                    <a:pt x="102" y="722"/>
                  </a:cubicBezTo>
                  <a:cubicBezTo>
                    <a:pt x="102" y="722"/>
                    <a:pt x="24" y="738"/>
                    <a:pt x="0" y="658"/>
                  </a:cubicBezTo>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44" name="Freeform 85"/>
            <p:cNvSpPr>
              <a:spLocks noEditPoints="1"/>
            </p:cNvSpPr>
            <p:nvPr/>
          </p:nvSpPr>
          <p:spPr bwMode="auto">
            <a:xfrm>
              <a:off x="8721725" y="-84138"/>
              <a:ext cx="561975" cy="844550"/>
            </a:xfrm>
            <a:custGeom>
              <a:avLst/>
              <a:gdLst>
                <a:gd name="T0" fmla="*/ 247 w 276"/>
                <a:gd name="T1" fmla="*/ 0 h 415"/>
                <a:gd name="T2" fmla="*/ 28 w 276"/>
                <a:gd name="T3" fmla="*/ 0 h 415"/>
                <a:gd name="T4" fmla="*/ 0 w 276"/>
                <a:gd name="T5" fmla="*/ 29 h 415"/>
                <a:gd name="T6" fmla="*/ 0 w 276"/>
                <a:gd name="T7" fmla="*/ 387 h 415"/>
                <a:gd name="T8" fmla="*/ 28 w 276"/>
                <a:gd name="T9" fmla="*/ 415 h 415"/>
                <a:gd name="T10" fmla="*/ 247 w 276"/>
                <a:gd name="T11" fmla="*/ 415 h 415"/>
                <a:gd name="T12" fmla="*/ 276 w 276"/>
                <a:gd name="T13" fmla="*/ 387 h 415"/>
                <a:gd name="T14" fmla="*/ 276 w 276"/>
                <a:gd name="T15" fmla="*/ 29 h 415"/>
                <a:gd name="T16" fmla="*/ 247 w 276"/>
                <a:gd name="T17" fmla="*/ 0 h 415"/>
                <a:gd name="T18" fmla="*/ 196 w 276"/>
                <a:gd name="T19" fmla="*/ 335 h 415"/>
                <a:gd name="T20" fmla="*/ 175 w 276"/>
                <a:gd name="T21" fmla="*/ 314 h 415"/>
                <a:gd name="T22" fmla="*/ 196 w 276"/>
                <a:gd name="T23" fmla="*/ 294 h 415"/>
                <a:gd name="T24" fmla="*/ 216 w 276"/>
                <a:gd name="T25" fmla="*/ 314 h 415"/>
                <a:gd name="T26" fmla="*/ 196 w 276"/>
                <a:gd name="T27" fmla="*/ 335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6" h="415">
                  <a:moveTo>
                    <a:pt x="247" y="0"/>
                  </a:moveTo>
                  <a:cubicBezTo>
                    <a:pt x="28" y="0"/>
                    <a:pt x="28" y="0"/>
                    <a:pt x="28" y="0"/>
                  </a:cubicBezTo>
                  <a:cubicBezTo>
                    <a:pt x="13" y="0"/>
                    <a:pt x="0" y="13"/>
                    <a:pt x="0" y="29"/>
                  </a:cubicBezTo>
                  <a:cubicBezTo>
                    <a:pt x="0" y="387"/>
                    <a:pt x="0" y="387"/>
                    <a:pt x="0" y="387"/>
                  </a:cubicBezTo>
                  <a:cubicBezTo>
                    <a:pt x="0" y="403"/>
                    <a:pt x="13" y="415"/>
                    <a:pt x="28" y="415"/>
                  </a:cubicBezTo>
                  <a:cubicBezTo>
                    <a:pt x="247" y="415"/>
                    <a:pt x="247" y="415"/>
                    <a:pt x="247" y="415"/>
                  </a:cubicBezTo>
                  <a:cubicBezTo>
                    <a:pt x="263" y="415"/>
                    <a:pt x="276" y="403"/>
                    <a:pt x="276" y="387"/>
                  </a:cubicBezTo>
                  <a:cubicBezTo>
                    <a:pt x="276" y="29"/>
                    <a:pt x="276" y="29"/>
                    <a:pt x="276" y="29"/>
                  </a:cubicBezTo>
                  <a:cubicBezTo>
                    <a:pt x="276" y="13"/>
                    <a:pt x="263" y="0"/>
                    <a:pt x="247" y="0"/>
                  </a:cubicBezTo>
                  <a:close/>
                  <a:moveTo>
                    <a:pt x="196" y="335"/>
                  </a:moveTo>
                  <a:cubicBezTo>
                    <a:pt x="184" y="335"/>
                    <a:pt x="175" y="326"/>
                    <a:pt x="175" y="314"/>
                  </a:cubicBezTo>
                  <a:cubicBezTo>
                    <a:pt x="175" y="303"/>
                    <a:pt x="184" y="294"/>
                    <a:pt x="196" y="294"/>
                  </a:cubicBezTo>
                  <a:cubicBezTo>
                    <a:pt x="207" y="294"/>
                    <a:pt x="216" y="303"/>
                    <a:pt x="216" y="314"/>
                  </a:cubicBezTo>
                  <a:cubicBezTo>
                    <a:pt x="216" y="326"/>
                    <a:pt x="207" y="335"/>
                    <a:pt x="196" y="335"/>
                  </a:cubicBezTo>
                  <a:close/>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101" name="Group 100"/>
          <p:cNvGrpSpPr/>
          <p:nvPr/>
        </p:nvGrpSpPr>
        <p:grpSpPr>
          <a:xfrm>
            <a:off x="2799645" y="4132144"/>
            <a:ext cx="689432" cy="537538"/>
            <a:chOff x="6888163" y="2262187"/>
            <a:chExt cx="1649413" cy="1377950"/>
          </a:xfrm>
        </p:grpSpPr>
        <p:sp>
          <p:nvSpPr>
            <p:cNvPr id="102" name="Freeform 70"/>
            <p:cNvSpPr>
              <a:spLocks/>
            </p:cNvSpPr>
            <p:nvPr/>
          </p:nvSpPr>
          <p:spPr bwMode="auto">
            <a:xfrm>
              <a:off x="7450138" y="2262187"/>
              <a:ext cx="1087438" cy="1363663"/>
            </a:xfrm>
            <a:custGeom>
              <a:avLst/>
              <a:gdLst>
                <a:gd name="T0" fmla="*/ 0 w 535"/>
                <a:gd name="T1" fmla="*/ 354 h 670"/>
                <a:gd name="T2" fmla="*/ 149 w 535"/>
                <a:gd name="T3" fmla="*/ 166 h 670"/>
                <a:gd name="T4" fmla="*/ 154 w 535"/>
                <a:gd name="T5" fmla="*/ 58 h 670"/>
                <a:gd name="T6" fmla="*/ 247 w 535"/>
                <a:gd name="T7" fmla="*/ 78 h 670"/>
                <a:gd name="T8" fmla="*/ 249 w 535"/>
                <a:gd name="T9" fmla="*/ 288 h 670"/>
                <a:gd name="T10" fmla="*/ 438 w 535"/>
                <a:gd name="T11" fmla="*/ 288 h 670"/>
                <a:gd name="T12" fmla="*/ 486 w 535"/>
                <a:gd name="T13" fmla="*/ 399 h 670"/>
                <a:gd name="T14" fmla="*/ 467 w 535"/>
                <a:gd name="T15" fmla="*/ 486 h 670"/>
                <a:gd name="T16" fmla="*/ 437 w 535"/>
                <a:gd name="T17" fmla="*/ 575 h 670"/>
                <a:gd name="T18" fmla="*/ 376 w 535"/>
                <a:gd name="T19" fmla="*/ 655 h 670"/>
                <a:gd name="T20" fmla="*/ 90 w 535"/>
                <a:gd name="T21" fmla="*/ 655 h 670"/>
                <a:gd name="T22" fmla="*/ 1 w 535"/>
                <a:gd name="T23" fmla="*/ 59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5" h="670">
                  <a:moveTo>
                    <a:pt x="0" y="354"/>
                  </a:moveTo>
                  <a:cubicBezTo>
                    <a:pt x="0" y="354"/>
                    <a:pt x="95" y="310"/>
                    <a:pt x="149" y="166"/>
                  </a:cubicBezTo>
                  <a:cubicBezTo>
                    <a:pt x="149" y="166"/>
                    <a:pt x="164" y="141"/>
                    <a:pt x="154" y="58"/>
                  </a:cubicBezTo>
                  <a:cubicBezTo>
                    <a:pt x="154" y="58"/>
                    <a:pt x="196" y="0"/>
                    <a:pt x="247" y="78"/>
                  </a:cubicBezTo>
                  <a:cubicBezTo>
                    <a:pt x="298" y="156"/>
                    <a:pt x="249" y="288"/>
                    <a:pt x="249" y="288"/>
                  </a:cubicBezTo>
                  <a:cubicBezTo>
                    <a:pt x="438" y="288"/>
                    <a:pt x="438" y="288"/>
                    <a:pt x="438" y="288"/>
                  </a:cubicBezTo>
                  <a:cubicBezTo>
                    <a:pt x="438" y="288"/>
                    <a:pt x="535" y="320"/>
                    <a:pt x="486" y="399"/>
                  </a:cubicBezTo>
                  <a:cubicBezTo>
                    <a:pt x="486" y="399"/>
                    <a:pt x="511" y="460"/>
                    <a:pt x="467" y="486"/>
                  </a:cubicBezTo>
                  <a:cubicBezTo>
                    <a:pt x="467" y="486"/>
                    <a:pt x="481" y="558"/>
                    <a:pt x="437" y="575"/>
                  </a:cubicBezTo>
                  <a:cubicBezTo>
                    <a:pt x="437" y="575"/>
                    <a:pt x="455" y="641"/>
                    <a:pt x="376" y="655"/>
                  </a:cubicBezTo>
                  <a:cubicBezTo>
                    <a:pt x="90" y="655"/>
                    <a:pt x="90" y="655"/>
                    <a:pt x="90" y="655"/>
                  </a:cubicBezTo>
                  <a:cubicBezTo>
                    <a:pt x="90" y="655"/>
                    <a:pt x="23" y="670"/>
                    <a:pt x="1" y="597"/>
                  </a:cubicBezTo>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3" name="Freeform 71"/>
            <p:cNvSpPr>
              <a:spLocks noEditPoints="1"/>
            </p:cNvSpPr>
            <p:nvPr/>
          </p:nvSpPr>
          <p:spPr bwMode="auto">
            <a:xfrm>
              <a:off x="6888163" y="2874962"/>
              <a:ext cx="509588" cy="765175"/>
            </a:xfrm>
            <a:custGeom>
              <a:avLst/>
              <a:gdLst>
                <a:gd name="T0" fmla="*/ 225 w 251"/>
                <a:gd name="T1" fmla="*/ 0 h 376"/>
                <a:gd name="T2" fmla="*/ 26 w 251"/>
                <a:gd name="T3" fmla="*/ 0 h 376"/>
                <a:gd name="T4" fmla="*/ 0 w 251"/>
                <a:gd name="T5" fmla="*/ 26 h 376"/>
                <a:gd name="T6" fmla="*/ 0 w 251"/>
                <a:gd name="T7" fmla="*/ 350 h 376"/>
                <a:gd name="T8" fmla="*/ 26 w 251"/>
                <a:gd name="T9" fmla="*/ 376 h 376"/>
                <a:gd name="T10" fmla="*/ 225 w 251"/>
                <a:gd name="T11" fmla="*/ 376 h 376"/>
                <a:gd name="T12" fmla="*/ 251 w 251"/>
                <a:gd name="T13" fmla="*/ 350 h 376"/>
                <a:gd name="T14" fmla="*/ 251 w 251"/>
                <a:gd name="T15" fmla="*/ 26 h 376"/>
                <a:gd name="T16" fmla="*/ 225 w 251"/>
                <a:gd name="T17" fmla="*/ 0 h 376"/>
                <a:gd name="T18" fmla="*/ 178 w 251"/>
                <a:gd name="T19" fmla="*/ 303 h 376"/>
                <a:gd name="T20" fmla="*/ 159 w 251"/>
                <a:gd name="T21" fmla="*/ 284 h 376"/>
                <a:gd name="T22" fmla="*/ 178 w 251"/>
                <a:gd name="T23" fmla="*/ 266 h 376"/>
                <a:gd name="T24" fmla="*/ 196 w 251"/>
                <a:gd name="T25" fmla="*/ 284 h 376"/>
                <a:gd name="T26" fmla="*/ 178 w 251"/>
                <a:gd name="T27" fmla="*/ 30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 h="376">
                  <a:moveTo>
                    <a:pt x="225" y="0"/>
                  </a:moveTo>
                  <a:cubicBezTo>
                    <a:pt x="26" y="0"/>
                    <a:pt x="26" y="0"/>
                    <a:pt x="26" y="0"/>
                  </a:cubicBezTo>
                  <a:cubicBezTo>
                    <a:pt x="12" y="0"/>
                    <a:pt x="0" y="11"/>
                    <a:pt x="0" y="26"/>
                  </a:cubicBezTo>
                  <a:cubicBezTo>
                    <a:pt x="0" y="350"/>
                    <a:pt x="0" y="350"/>
                    <a:pt x="0" y="350"/>
                  </a:cubicBezTo>
                  <a:cubicBezTo>
                    <a:pt x="0" y="365"/>
                    <a:pt x="12" y="376"/>
                    <a:pt x="26" y="376"/>
                  </a:cubicBezTo>
                  <a:cubicBezTo>
                    <a:pt x="225" y="376"/>
                    <a:pt x="225" y="376"/>
                    <a:pt x="225" y="376"/>
                  </a:cubicBezTo>
                  <a:cubicBezTo>
                    <a:pt x="239" y="376"/>
                    <a:pt x="251" y="365"/>
                    <a:pt x="251" y="350"/>
                  </a:cubicBezTo>
                  <a:cubicBezTo>
                    <a:pt x="251" y="26"/>
                    <a:pt x="251" y="26"/>
                    <a:pt x="251" y="26"/>
                  </a:cubicBezTo>
                  <a:cubicBezTo>
                    <a:pt x="251" y="11"/>
                    <a:pt x="239" y="0"/>
                    <a:pt x="225" y="0"/>
                  </a:cubicBezTo>
                  <a:close/>
                  <a:moveTo>
                    <a:pt x="178" y="303"/>
                  </a:moveTo>
                  <a:cubicBezTo>
                    <a:pt x="168" y="303"/>
                    <a:pt x="159" y="295"/>
                    <a:pt x="159" y="284"/>
                  </a:cubicBezTo>
                  <a:cubicBezTo>
                    <a:pt x="159" y="274"/>
                    <a:pt x="168" y="266"/>
                    <a:pt x="178" y="266"/>
                  </a:cubicBezTo>
                  <a:cubicBezTo>
                    <a:pt x="188" y="266"/>
                    <a:pt x="196" y="274"/>
                    <a:pt x="196" y="284"/>
                  </a:cubicBezTo>
                  <a:cubicBezTo>
                    <a:pt x="196" y="295"/>
                    <a:pt x="188" y="303"/>
                    <a:pt x="178" y="303"/>
                  </a:cubicBezTo>
                  <a:close/>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4" name="Freeform 72"/>
            <p:cNvSpPr>
              <a:spLocks/>
            </p:cNvSpPr>
            <p:nvPr/>
          </p:nvSpPr>
          <p:spPr bwMode="auto">
            <a:xfrm>
              <a:off x="7450138" y="2262187"/>
              <a:ext cx="1087438" cy="1363663"/>
            </a:xfrm>
            <a:custGeom>
              <a:avLst/>
              <a:gdLst>
                <a:gd name="T0" fmla="*/ 0 w 535"/>
                <a:gd name="T1" fmla="*/ 354 h 670"/>
                <a:gd name="T2" fmla="*/ 149 w 535"/>
                <a:gd name="T3" fmla="*/ 166 h 670"/>
                <a:gd name="T4" fmla="*/ 154 w 535"/>
                <a:gd name="T5" fmla="*/ 58 h 670"/>
                <a:gd name="T6" fmla="*/ 247 w 535"/>
                <a:gd name="T7" fmla="*/ 78 h 670"/>
                <a:gd name="T8" fmla="*/ 249 w 535"/>
                <a:gd name="T9" fmla="*/ 288 h 670"/>
                <a:gd name="T10" fmla="*/ 438 w 535"/>
                <a:gd name="T11" fmla="*/ 288 h 670"/>
                <a:gd name="T12" fmla="*/ 486 w 535"/>
                <a:gd name="T13" fmla="*/ 399 h 670"/>
                <a:gd name="T14" fmla="*/ 467 w 535"/>
                <a:gd name="T15" fmla="*/ 486 h 670"/>
                <a:gd name="T16" fmla="*/ 437 w 535"/>
                <a:gd name="T17" fmla="*/ 575 h 670"/>
                <a:gd name="T18" fmla="*/ 376 w 535"/>
                <a:gd name="T19" fmla="*/ 655 h 670"/>
                <a:gd name="T20" fmla="*/ 90 w 535"/>
                <a:gd name="T21" fmla="*/ 655 h 670"/>
                <a:gd name="T22" fmla="*/ 1 w 535"/>
                <a:gd name="T23" fmla="*/ 59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5" h="670">
                  <a:moveTo>
                    <a:pt x="0" y="354"/>
                  </a:moveTo>
                  <a:cubicBezTo>
                    <a:pt x="0" y="354"/>
                    <a:pt x="95" y="310"/>
                    <a:pt x="149" y="166"/>
                  </a:cubicBezTo>
                  <a:cubicBezTo>
                    <a:pt x="149" y="166"/>
                    <a:pt x="164" y="141"/>
                    <a:pt x="154" y="58"/>
                  </a:cubicBezTo>
                  <a:cubicBezTo>
                    <a:pt x="154" y="58"/>
                    <a:pt x="196" y="0"/>
                    <a:pt x="247" y="78"/>
                  </a:cubicBezTo>
                  <a:cubicBezTo>
                    <a:pt x="298" y="156"/>
                    <a:pt x="249" y="288"/>
                    <a:pt x="249" y="288"/>
                  </a:cubicBezTo>
                  <a:cubicBezTo>
                    <a:pt x="438" y="288"/>
                    <a:pt x="438" y="288"/>
                    <a:pt x="438" y="288"/>
                  </a:cubicBezTo>
                  <a:cubicBezTo>
                    <a:pt x="438" y="288"/>
                    <a:pt x="535" y="320"/>
                    <a:pt x="486" y="399"/>
                  </a:cubicBezTo>
                  <a:cubicBezTo>
                    <a:pt x="486" y="399"/>
                    <a:pt x="511" y="460"/>
                    <a:pt x="467" y="486"/>
                  </a:cubicBezTo>
                  <a:cubicBezTo>
                    <a:pt x="467" y="486"/>
                    <a:pt x="481" y="558"/>
                    <a:pt x="437" y="575"/>
                  </a:cubicBezTo>
                  <a:cubicBezTo>
                    <a:pt x="437" y="575"/>
                    <a:pt x="455" y="641"/>
                    <a:pt x="376" y="655"/>
                  </a:cubicBezTo>
                  <a:cubicBezTo>
                    <a:pt x="90" y="655"/>
                    <a:pt x="90" y="655"/>
                    <a:pt x="90" y="655"/>
                  </a:cubicBezTo>
                  <a:cubicBezTo>
                    <a:pt x="90" y="655"/>
                    <a:pt x="23" y="670"/>
                    <a:pt x="1" y="597"/>
                  </a:cubicBezTo>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5" name="Freeform 73"/>
            <p:cNvSpPr>
              <a:spLocks noEditPoints="1"/>
            </p:cNvSpPr>
            <p:nvPr/>
          </p:nvSpPr>
          <p:spPr bwMode="auto">
            <a:xfrm>
              <a:off x="6888163" y="2874962"/>
              <a:ext cx="509588" cy="765175"/>
            </a:xfrm>
            <a:custGeom>
              <a:avLst/>
              <a:gdLst>
                <a:gd name="T0" fmla="*/ 225 w 251"/>
                <a:gd name="T1" fmla="*/ 0 h 376"/>
                <a:gd name="T2" fmla="*/ 26 w 251"/>
                <a:gd name="T3" fmla="*/ 0 h 376"/>
                <a:gd name="T4" fmla="*/ 0 w 251"/>
                <a:gd name="T5" fmla="*/ 26 h 376"/>
                <a:gd name="T6" fmla="*/ 0 w 251"/>
                <a:gd name="T7" fmla="*/ 350 h 376"/>
                <a:gd name="T8" fmla="*/ 26 w 251"/>
                <a:gd name="T9" fmla="*/ 376 h 376"/>
                <a:gd name="T10" fmla="*/ 225 w 251"/>
                <a:gd name="T11" fmla="*/ 376 h 376"/>
                <a:gd name="T12" fmla="*/ 251 w 251"/>
                <a:gd name="T13" fmla="*/ 350 h 376"/>
                <a:gd name="T14" fmla="*/ 251 w 251"/>
                <a:gd name="T15" fmla="*/ 26 h 376"/>
                <a:gd name="T16" fmla="*/ 225 w 251"/>
                <a:gd name="T17" fmla="*/ 0 h 376"/>
                <a:gd name="T18" fmla="*/ 178 w 251"/>
                <a:gd name="T19" fmla="*/ 303 h 376"/>
                <a:gd name="T20" fmla="*/ 159 w 251"/>
                <a:gd name="T21" fmla="*/ 284 h 376"/>
                <a:gd name="T22" fmla="*/ 178 w 251"/>
                <a:gd name="T23" fmla="*/ 266 h 376"/>
                <a:gd name="T24" fmla="*/ 196 w 251"/>
                <a:gd name="T25" fmla="*/ 284 h 376"/>
                <a:gd name="T26" fmla="*/ 178 w 251"/>
                <a:gd name="T27" fmla="*/ 30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 h="376">
                  <a:moveTo>
                    <a:pt x="225" y="0"/>
                  </a:moveTo>
                  <a:cubicBezTo>
                    <a:pt x="26" y="0"/>
                    <a:pt x="26" y="0"/>
                    <a:pt x="26" y="0"/>
                  </a:cubicBezTo>
                  <a:cubicBezTo>
                    <a:pt x="12" y="0"/>
                    <a:pt x="0" y="11"/>
                    <a:pt x="0" y="26"/>
                  </a:cubicBezTo>
                  <a:cubicBezTo>
                    <a:pt x="0" y="350"/>
                    <a:pt x="0" y="350"/>
                    <a:pt x="0" y="350"/>
                  </a:cubicBezTo>
                  <a:cubicBezTo>
                    <a:pt x="0" y="365"/>
                    <a:pt x="12" y="376"/>
                    <a:pt x="26" y="376"/>
                  </a:cubicBezTo>
                  <a:cubicBezTo>
                    <a:pt x="225" y="376"/>
                    <a:pt x="225" y="376"/>
                    <a:pt x="225" y="376"/>
                  </a:cubicBezTo>
                  <a:cubicBezTo>
                    <a:pt x="239" y="376"/>
                    <a:pt x="251" y="365"/>
                    <a:pt x="251" y="350"/>
                  </a:cubicBezTo>
                  <a:cubicBezTo>
                    <a:pt x="251" y="26"/>
                    <a:pt x="251" y="26"/>
                    <a:pt x="251" y="26"/>
                  </a:cubicBezTo>
                  <a:cubicBezTo>
                    <a:pt x="251" y="11"/>
                    <a:pt x="239" y="0"/>
                    <a:pt x="225" y="0"/>
                  </a:cubicBezTo>
                  <a:close/>
                  <a:moveTo>
                    <a:pt x="178" y="303"/>
                  </a:moveTo>
                  <a:cubicBezTo>
                    <a:pt x="168" y="303"/>
                    <a:pt x="159" y="295"/>
                    <a:pt x="159" y="284"/>
                  </a:cubicBezTo>
                  <a:cubicBezTo>
                    <a:pt x="159" y="274"/>
                    <a:pt x="168" y="266"/>
                    <a:pt x="178" y="266"/>
                  </a:cubicBezTo>
                  <a:cubicBezTo>
                    <a:pt x="188" y="266"/>
                    <a:pt x="196" y="274"/>
                    <a:pt x="196" y="284"/>
                  </a:cubicBezTo>
                  <a:cubicBezTo>
                    <a:pt x="196" y="295"/>
                    <a:pt x="188" y="303"/>
                    <a:pt x="178" y="303"/>
                  </a:cubicBezTo>
                  <a:close/>
                </a:path>
              </a:pathLst>
            </a:custGeom>
            <a:solidFill>
              <a:srgbClr val="176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106" name="Group 105"/>
          <p:cNvGrpSpPr/>
          <p:nvPr/>
        </p:nvGrpSpPr>
        <p:grpSpPr>
          <a:xfrm>
            <a:off x="1803854" y="3391338"/>
            <a:ext cx="869918" cy="681831"/>
            <a:chOff x="8940800" y="1338262"/>
            <a:chExt cx="2081213" cy="1747838"/>
          </a:xfrm>
        </p:grpSpPr>
        <p:sp>
          <p:nvSpPr>
            <p:cNvPr id="107" name="Freeform 74"/>
            <p:cNvSpPr>
              <a:spLocks/>
            </p:cNvSpPr>
            <p:nvPr/>
          </p:nvSpPr>
          <p:spPr bwMode="auto">
            <a:xfrm>
              <a:off x="9632950" y="1338262"/>
              <a:ext cx="1389063" cy="1728788"/>
            </a:xfrm>
            <a:custGeom>
              <a:avLst/>
              <a:gdLst>
                <a:gd name="T0" fmla="*/ 5 w 682"/>
                <a:gd name="T1" fmla="*/ 448 h 850"/>
                <a:gd name="T2" fmla="*/ 193 w 682"/>
                <a:gd name="T3" fmla="*/ 210 h 850"/>
                <a:gd name="T4" fmla="*/ 200 w 682"/>
                <a:gd name="T5" fmla="*/ 73 h 850"/>
                <a:gd name="T6" fmla="*/ 318 w 682"/>
                <a:gd name="T7" fmla="*/ 99 h 850"/>
                <a:gd name="T8" fmla="*/ 320 w 682"/>
                <a:gd name="T9" fmla="*/ 365 h 850"/>
                <a:gd name="T10" fmla="*/ 560 w 682"/>
                <a:gd name="T11" fmla="*/ 365 h 850"/>
                <a:gd name="T12" fmla="*/ 620 w 682"/>
                <a:gd name="T13" fmla="*/ 506 h 850"/>
                <a:gd name="T14" fmla="*/ 597 w 682"/>
                <a:gd name="T15" fmla="*/ 616 h 850"/>
                <a:gd name="T16" fmla="*/ 558 w 682"/>
                <a:gd name="T17" fmla="*/ 729 h 850"/>
                <a:gd name="T18" fmla="*/ 481 w 682"/>
                <a:gd name="T19" fmla="*/ 830 h 850"/>
                <a:gd name="T20" fmla="*/ 118 w 682"/>
                <a:gd name="T21" fmla="*/ 830 h 850"/>
                <a:gd name="T22" fmla="*/ 0 w 682"/>
                <a:gd name="T23" fmla="*/ 757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2" h="850">
                  <a:moveTo>
                    <a:pt x="5" y="448"/>
                  </a:moveTo>
                  <a:cubicBezTo>
                    <a:pt x="5" y="448"/>
                    <a:pt x="125" y="393"/>
                    <a:pt x="193" y="210"/>
                  </a:cubicBezTo>
                  <a:cubicBezTo>
                    <a:pt x="193" y="210"/>
                    <a:pt x="213" y="178"/>
                    <a:pt x="200" y="73"/>
                  </a:cubicBezTo>
                  <a:cubicBezTo>
                    <a:pt x="200" y="73"/>
                    <a:pt x="253" y="0"/>
                    <a:pt x="318" y="99"/>
                  </a:cubicBezTo>
                  <a:cubicBezTo>
                    <a:pt x="382" y="197"/>
                    <a:pt x="320" y="365"/>
                    <a:pt x="320" y="365"/>
                  </a:cubicBezTo>
                  <a:cubicBezTo>
                    <a:pt x="560" y="365"/>
                    <a:pt x="560" y="365"/>
                    <a:pt x="560" y="365"/>
                  </a:cubicBezTo>
                  <a:cubicBezTo>
                    <a:pt x="560" y="365"/>
                    <a:pt x="682" y="405"/>
                    <a:pt x="620" y="506"/>
                  </a:cubicBezTo>
                  <a:cubicBezTo>
                    <a:pt x="620" y="506"/>
                    <a:pt x="652" y="583"/>
                    <a:pt x="597" y="616"/>
                  </a:cubicBezTo>
                  <a:cubicBezTo>
                    <a:pt x="597" y="616"/>
                    <a:pt x="614" y="708"/>
                    <a:pt x="558" y="729"/>
                  </a:cubicBezTo>
                  <a:cubicBezTo>
                    <a:pt x="558" y="729"/>
                    <a:pt x="582" y="813"/>
                    <a:pt x="481" y="830"/>
                  </a:cubicBezTo>
                  <a:cubicBezTo>
                    <a:pt x="118" y="830"/>
                    <a:pt x="118" y="830"/>
                    <a:pt x="118" y="830"/>
                  </a:cubicBezTo>
                  <a:cubicBezTo>
                    <a:pt x="118" y="830"/>
                    <a:pt x="28" y="850"/>
                    <a:pt x="0" y="757"/>
                  </a:cubicBezTo>
                </a:path>
              </a:pathLst>
            </a:custGeom>
            <a:solidFill>
              <a:srgbClr val="1B7A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8" name="Freeform 75"/>
            <p:cNvSpPr>
              <a:spLocks noEditPoints="1"/>
            </p:cNvSpPr>
            <p:nvPr/>
          </p:nvSpPr>
          <p:spPr bwMode="auto">
            <a:xfrm>
              <a:off x="8940800" y="2112962"/>
              <a:ext cx="646113" cy="973138"/>
            </a:xfrm>
            <a:custGeom>
              <a:avLst/>
              <a:gdLst>
                <a:gd name="T0" fmla="*/ 284 w 317"/>
                <a:gd name="T1" fmla="*/ 0 h 478"/>
                <a:gd name="T2" fmla="*/ 32 w 317"/>
                <a:gd name="T3" fmla="*/ 0 h 478"/>
                <a:gd name="T4" fmla="*/ 0 w 317"/>
                <a:gd name="T5" fmla="*/ 33 h 478"/>
                <a:gd name="T6" fmla="*/ 0 w 317"/>
                <a:gd name="T7" fmla="*/ 445 h 478"/>
                <a:gd name="T8" fmla="*/ 32 w 317"/>
                <a:gd name="T9" fmla="*/ 478 h 478"/>
                <a:gd name="T10" fmla="*/ 284 w 317"/>
                <a:gd name="T11" fmla="*/ 478 h 478"/>
                <a:gd name="T12" fmla="*/ 317 w 317"/>
                <a:gd name="T13" fmla="*/ 445 h 478"/>
                <a:gd name="T14" fmla="*/ 317 w 317"/>
                <a:gd name="T15" fmla="*/ 33 h 478"/>
                <a:gd name="T16" fmla="*/ 284 w 317"/>
                <a:gd name="T17" fmla="*/ 0 h 478"/>
                <a:gd name="T18" fmla="*/ 225 w 317"/>
                <a:gd name="T19" fmla="*/ 385 h 478"/>
                <a:gd name="T20" fmla="*/ 201 w 317"/>
                <a:gd name="T21" fmla="*/ 361 h 478"/>
                <a:gd name="T22" fmla="*/ 225 w 317"/>
                <a:gd name="T23" fmla="*/ 338 h 478"/>
                <a:gd name="T24" fmla="*/ 248 w 317"/>
                <a:gd name="T25" fmla="*/ 361 h 478"/>
                <a:gd name="T26" fmla="*/ 225 w 317"/>
                <a:gd name="T27" fmla="*/ 385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7" h="478">
                  <a:moveTo>
                    <a:pt x="284" y="0"/>
                  </a:moveTo>
                  <a:cubicBezTo>
                    <a:pt x="32" y="0"/>
                    <a:pt x="32" y="0"/>
                    <a:pt x="32" y="0"/>
                  </a:cubicBezTo>
                  <a:cubicBezTo>
                    <a:pt x="14" y="0"/>
                    <a:pt x="0" y="15"/>
                    <a:pt x="0" y="33"/>
                  </a:cubicBezTo>
                  <a:cubicBezTo>
                    <a:pt x="0" y="445"/>
                    <a:pt x="0" y="445"/>
                    <a:pt x="0" y="445"/>
                  </a:cubicBezTo>
                  <a:cubicBezTo>
                    <a:pt x="0" y="463"/>
                    <a:pt x="14" y="478"/>
                    <a:pt x="32" y="478"/>
                  </a:cubicBezTo>
                  <a:cubicBezTo>
                    <a:pt x="284" y="478"/>
                    <a:pt x="284" y="478"/>
                    <a:pt x="284" y="478"/>
                  </a:cubicBezTo>
                  <a:cubicBezTo>
                    <a:pt x="302" y="478"/>
                    <a:pt x="317" y="463"/>
                    <a:pt x="317" y="445"/>
                  </a:cubicBezTo>
                  <a:cubicBezTo>
                    <a:pt x="317" y="33"/>
                    <a:pt x="317" y="33"/>
                    <a:pt x="317" y="33"/>
                  </a:cubicBezTo>
                  <a:cubicBezTo>
                    <a:pt x="317" y="15"/>
                    <a:pt x="302" y="0"/>
                    <a:pt x="284" y="0"/>
                  </a:cubicBezTo>
                  <a:close/>
                  <a:moveTo>
                    <a:pt x="225" y="385"/>
                  </a:moveTo>
                  <a:cubicBezTo>
                    <a:pt x="212" y="385"/>
                    <a:pt x="201" y="374"/>
                    <a:pt x="201" y="361"/>
                  </a:cubicBezTo>
                  <a:cubicBezTo>
                    <a:pt x="201" y="348"/>
                    <a:pt x="212" y="338"/>
                    <a:pt x="225" y="338"/>
                  </a:cubicBezTo>
                  <a:cubicBezTo>
                    <a:pt x="238" y="338"/>
                    <a:pt x="248" y="348"/>
                    <a:pt x="248" y="361"/>
                  </a:cubicBezTo>
                  <a:cubicBezTo>
                    <a:pt x="248" y="374"/>
                    <a:pt x="238" y="385"/>
                    <a:pt x="225" y="385"/>
                  </a:cubicBezTo>
                  <a:close/>
                </a:path>
              </a:pathLst>
            </a:custGeom>
            <a:solidFill>
              <a:srgbClr val="1B7A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109" name="Group 108"/>
          <p:cNvGrpSpPr/>
          <p:nvPr/>
        </p:nvGrpSpPr>
        <p:grpSpPr>
          <a:xfrm>
            <a:off x="3027606" y="5193614"/>
            <a:ext cx="401319" cy="286728"/>
            <a:chOff x="7234238" y="738187"/>
            <a:chExt cx="1573213" cy="1320801"/>
          </a:xfrm>
        </p:grpSpPr>
        <p:sp>
          <p:nvSpPr>
            <p:cNvPr id="110" name="Freeform 82"/>
            <p:cNvSpPr>
              <a:spLocks/>
            </p:cNvSpPr>
            <p:nvPr/>
          </p:nvSpPr>
          <p:spPr bwMode="auto">
            <a:xfrm>
              <a:off x="7758113" y="738187"/>
              <a:ext cx="1049338" cy="1306513"/>
            </a:xfrm>
            <a:custGeom>
              <a:avLst/>
              <a:gdLst>
                <a:gd name="T0" fmla="*/ 3 w 515"/>
                <a:gd name="T1" fmla="*/ 339 h 642"/>
                <a:gd name="T2" fmla="*/ 146 w 515"/>
                <a:gd name="T3" fmla="*/ 159 h 642"/>
                <a:gd name="T4" fmla="*/ 151 w 515"/>
                <a:gd name="T5" fmla="*/ 55 h 642"/>
                <a:gd name="T6" fmla="*/ 240 w 515"/>
                <a:gd name="T7" fmla="*/ 74 h 642"/>
                <a:gd name="T8" fmla="*/ 241 w 515"/>
                <a:gd name="T9" fmla="*/ 275 h 642"/>
                <a:gd name="T10" fmla="*/ 423 w 515"/>
                <a:gd name="T11" fmla="*/ 275 h 642"/>
                <a:gd name="T12" fmla="*/ 468 w 515"/>
                <a:gd name="T13" fmla="*/ 382 h 642"/>
                <a:gd name="T14" fmla="*/ 451 w 515"/>
                <a:gd name="T15" fmla="*/ 465 h 642"/>
                <a:gd name="T16" fmla="*/ 421 w 515"/>
                <a:gd name="T17" fmla="*/ 551 h 642"/>
                <a:gd name="T18" fmla="*/ 363 w 515"/>
                <a:gd name="T19" fmla="*/ 627 h 642"/>
                <a:gd name="T20" fmla="*/ 89 w 515"/>
                <a:gd name="T21" fmla="*/ 627 h 642"/>
                <a:gd name="T22" fmla="*/ 0 w 515"/>
                <a:gd name="T23" fmla="*/ 572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5" h="642">
                  <a:moveTo>
                    <a:pt x="3" y="339"/>
                  </a:moveTo>
                  <a:cubicBezTo>
                    <a:pt x="3" y="339"/>
                    <a:pt x="94" y="296"/>
                    <a:pt x="146" y="159"/>
                  </a:cubicBezTo>
                  <a:cubicBezTo>
                    <a:pt x="146" y="159"/>
                    <a:pt x="160" y="134"/>
                    <a:pt x="151" y="55"/>
                  </a:cubicBezTo>
                  <a:cubicBezTo>
                    <a:pt x="151" y="55"/>
                    <a:pt x="191" y="0"/>
                    <a:pt x="240" y="74"/>
                  </a:cubicBezTo>
                  <a:cubicBezTo>
                    <a:pt x="288" y="149"/>
                    <a:pt x="241" y="275"/>
                    <a:pt x="241" y="275"/>
                  </a:cubicBezTo>
                  <a:cubicBezTo>
                    <a:pt x="423" y="275"/>
                    <a:pt x="423" y="275"/>
                    <a:pt x="423" y="275"/>
                  </a:cubicBezTo>
                  <a:cubicBezTo>
                    <a:pt x="423" y="275"/>
                    <a:pt x="515" y="306"/>
                    <a:pt x="468" y="382"/>
                  </a:cubicBezTo>
                  <a:cubicBezTo>
                    <a:pt x="468" y="382"/>
                    <a:pt x="493" y="441"/>
                    <a:pt x="451" y="465"/>
                  </a:cubicBezTo>
                  <a:cubicBezTo>
                    <a:pt x="451" y="465"/>
                    <a:pt x="464" y="535"/>
                    <a:pt x="421" y="551"/>
                  </a:cubicBezTo>
                  <a:cubicBezTo>
                    <a:pt x="421" y="551"/>
                    <a:pt x="439" y="614"/>
                    <a:pt x="363" y="627"/>
                  </a:cubicBezTo>
                  <a:cubicBezTo>
                    <a:pt x="89" y="627"/>
                    <a:pt x="89" y="627"/>
                    <a:pt x="89" y="627"/>
                  </a:cubicBezTo>
                  <a:cubicBezTo>
                    <a:pt x="89" y="627"/>
                    <a:pt x="21" y="642"/>
                    <a:pt x="0" y="572"/>
                  </a:cubicBezTo>
                </a:path>
              </a:pathLst>
            </a:custGeom>
            <a:solidFill>
              <a:srgbClr val="2693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1" name="Freeform 83"/>
            <p:cNvSpPr>
              <a:spLocks noEditPoints="1"/>
            </p:cNvSpPr>
            <p:nvPr/>
          </p:nvSpPr>
          <p:spPr bwMode="auto">
            <a:xfrm>
              <a:off x="7234238" y="1323975"/>
              <a:ext cx="487363" cy="735013"/>
            </a:xfrm>
            <a:custGeom>
              <a:avLst/>
              <a:gdLst>
                <a:gd name="T0" fmla="*/ 215 w 240"/>
                <a:gd name="T1" fmla="*/ 0 h 361"/>
                <a:gd name="T2" fmla="*/ 25 w 240"/>
                <a:gd name="T3" fmla="*/ 0 h 361"/>
                <a:gd name="T4" fmla="*/ 0 w 240"/>
                <a:gd name="T5" fmla="*/ 25 h 361"/>
                <a:gd name="T6" fmla="*/ 0 w 240"/>
                <a:gd name="T7" fmla="*/ 336 h 361"/>
                <a:gd name="T8" fmla="*/ 25 w 240"/>
                <a:gd name="T9" fmla="*/ 361 h 361"/>
                <a:gd name="T10" fmla="*/ 215 w 240"/>
                <a:gd name="T11" fmla="*/ 361 h 361"/>
                <a:gd name="T12" fmla="*/ 236 w 240"/>
                <a:gd name="T13" fmla="*/ 336 h 361"/>
                <a:gd name="T14" fmla="*/ 236 w 240"/>
                <a:gd name="T15" fmla="*/ 25 h 361"/>
                <a:gd name="T16" fmla="*/ 215 w 240"/>
                <a:gd name="T17" fmla="*/ 0 h 361"/>
                <a:gd name="T18" fmla="*/ 170 w 240"/>
                <a:gd name="T19" fmla="*/ 291 h 361"/>
                <a:gd name="T20" fmla="*/ 153 w 240"/>
                <a:gd name="T21" fmla="*/ 273 h 361"/>
                <a:gd name="T22" fmla="*/ 170 w 240"/>
                <a:gd name="T23" fmla="*/ 255 h 361"/>
                <a:gd name="T24" fmla="*/ 188 w 240"/>
                <a:gd name="T25" fmla="*/ 273 h 361"/>
                <a:gd name="T26" fmla="*/ 170 w 240"/>
                <a:gd name="T27" fmla="*/ 29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 h="361">
                  <a:moveTo>
                    <a:pt x="215" y="0"/>
                  </a:moveTo>
                  <a:cubicBezTo>
                    <a:pt x="25" y="0"/>
                    <a:pt x="25" y="0"/>
                    <a:pt x="25" y="0"/>
                  </a:cubicBezTo>
                  <a:cubicBezTo>
                    <a:pt x="11" y="0"/>
                    <a:pt x="0" y="11"/>
                    <a:pt x="0" y="25"/>
                  </a:cubicBezTo>
                  <a:cubicBezTo>
                    <a:pt x="0" y="336"/>
                    <a:pt x="0" y="336"/>
                    <a:pt x="0" y="336"/>
                  </a:cubicBezTo>
                  <a:cubicBezTo>
                    <a:pt x="0" y="350"/>
                    <a:pt x="11" y="361"/>
                    <a:pt x="25" y="361"/>
                  </a:cubicBezTo>
                  <a:cubicBezTo>
                    <a:pt x="215" y="361"/>
                    <a:pt x="215" y="361"/>
                    <a:pt x="215" y="361"/>
                  </a:cubicBezTo>
                  <a:cubicBezTo>
                    <a:pt x="229" y="361"/>
                    <a:pt x="240" y="350"/>
                    <a:pt x="236" y="336"/>
                  </a:cubicBezTo>
                  <a:cubicBezTo>
                    <a:pt x="236" y="25"/>
                    <a:pt x="236" y="25"/>
                    <a:pt x="236" y="25"/>
                  </a:cubicBezTo>
                  <a:cubicBezTo>
                    <a:pt x="240" y="11"/>
                    <a:pt x="229" y="0"/>
                    <a:pt x="215" y="0"/>
                  </a:cubicBezTo>
                  <a:close/>
                  <a:moveTo>
                    <a:pt x="170" y="291"/>
                  </a:moveTo>
                  <a:cubicBezTo>
                    <a:pt x="161" y="291"/>
                    <a:pt x="153" y="283"/>
                    <a:pt x="153" y="273"/>
                  </a:cubicBezTo>
                  <a:cubicBezTo>
                    <a:pt x="153" y="263"/>
                    <a:pt x="161" y="255"/>
                    <a:pt x="170" y="255"/>
                  </a:cubicBezTo>
                  <a:cubicBezTo>
                    <a:pt x="180" y="255"/>
                    <a:pt x="188" y="263"/>
                    <a:pt x="188" y="273"/>
                  </a:cubicBezTo>
                  <a:cubicBezTo>
                    <a:pt x="188" y="283"/>
                    <a:pt x="180" y="291"/>
                    <a:pt x="170" y="291"/>
                  </a:cubicBezTo>
                  <a:close/>
                </a:path>
              </a:pathLst>
            </a:custGeom>
            <a:solidFill>
              <a:srgbClr val="2693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8250" name="Group 8249"/>
          <p:cNvGrpSpPr/>
          <p:nvPr/>
        </p:nvGrpSpPr>
        <p:grpSpPr>
          <a:xfrm>
            <a:off x="334837" y="1968105"/>
            <a:ext cx="1649413" cy="1377950"/>
            <a:chOff x="6888163" y="2262187"/>
            <a:chExt cx="1649413" cy="1377950"/>
          </a:xfrm>
          <a:solidFill>
            <a:schemeClr val="accent6">
              <a:lumMod val="40000"/>
              <a:lumOff val="60000"/>
            </a:schemeClr>
          </a:solidFill>
        </p:grpSpPr>
        <p:sp>
          <p:nvSpPr>
            <p:cNvPr id="8229" name="Freeform 70"/>
            <p:cNvSpPr>
              <a:spLocks/>
            </p:cNvSpPr>
            <p:nvPr/>
          </p:nvSpPr>
          <p:spPr bwMode="auto">
            <a:xfrm>
              <a:off x="7450138" y="2262187"/>
              <a:ext cx="1087438" cy="1363663"/>
            </a:xfrm>
            <a:custGeom>
              <a:avLst/>
              <a:gdLst>
                <a:gd name="T0" fmla="*/ 0 w 535"/>
                <a:gd name="T1" fmla="*/ 354 h 670"/>
                <a:gd name="T2" fmla="*/ 149 w 535"/>
                <a:gd name="T3" fmla="*/ 166 h 670"/>
                <a:gd name="T4" fmla="*/ 154 w 535"/>
                <a:gd name="T5" fmla="*/ 58 h 670"/>
                <a:gd name="T6" fmla="*/ 247 w 535"/>
                <a:gd name="T7" fmla="*/ 78 h 670"/>
                <a:gd name="T8" fmla="*/ 249 w 535"/>
                <a:gd name="T9" fmla="*/ 288 h 670"/>
                <a:gd name="T10" fmla="*/ 438 w 535"/>
                <a:gd name="T11" fmla="*/ 288 h 670"/>
                <a:gd name="T12" fmla="*/ 486 w 535"/>
                <a:gd name="T13" fmla="*/ 399 h 670"/>
                <a:gd name="T14" fmla="*/ 467 w 535"/>
                <a:gd name="T15" fmla="*/ 486 h 670"/>
                <a:gd name="T16" fmla="*/ 437 w 535"/>
                <a:gd name="T17" fmla="*/ 575 h 670"/>
                <a:gd name="T18" fmla="*/ 376 w 535"/>
                <a:gd name="T19" fmla="*/ 655 h 670"/>
                <a:gd name="T20" fmla="*/ 90 w 535"/>
                <a:gd name="T21" fmla="*/ 655 h 670"/>
                <a:gd name="T22" fmla="*/ 1 w 535"/>
                <a:gd name="T23" fmla="*/ 59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5" h="670">
                  <a:moveTo>
                    <a:pt x="0" y="354"/>
                  </a:moveTo>
                  <a:cubicBezTo>
                    <a:pt x="0" y="354"/>
                    <a:pt x="95" y="310"/>
                    <a:pt x="149" y="166"/>
                  </a:cubicBezTo>
                  <a:cubicBezTo>
                    <a:pt x="149" y="166"/>
                    <a:pt x="164" y="141"/>
                    <a:pt x="154" y="58"/>
                  </a:cubicBezTo>
                  <a:cubicBezTo>
                    <a:pt x="154" y="58"/>
                    <a:pt x="196" y="0"/>
                    <a:pt x="247" y="78"/>
                  </a:cubicBezTo>
                  <a:cubicBezTo>
                    <a:pt x="298" y="156"/>
                    <a:pt x="249" y="288"/>
                    <a:pt x="249" y="288"/>
                  </a:cubicBezTo>
                  <a:cubicBezTo>
                    <a:pt x="438" y="288"/>
                    <a:pt x="438" y="288"/>
                    <a:pt x="438" y="288"/>
                  </a:cubicBezTo>
                  <a:cubicBezTo>
                    <a:pt x="438" y="288"/>
                    <a:pt x="535" y="320"/>
                    <a:pt x="486" y="399"/>
                  </a:cubicBezTo>
                  <a:cubicBezTo>
                    <a:pt x="486" y="399"/>
                    <a:pt x="511" y="460"/>
                    <a:pt x="467" y="486"/>
                  </a:cubicBezTo>
                  <a:cubicBezTo>
                    <a:pt x="467" y="486"/>
                    <a:pt x="481" y="558"/>
                    <a:pt x="437" y="575"/>
                  </a:cubicBezTo>
                  <a:cubicBezTo>
                    <a:pt x="437" y="575"/>
                    <a:pt x="455" y="641"/>
                    <a:pt x="376" y="655"/>
                  </a:cubicBezTo>
                  <a:cubicBezTo>
                    <a:pt x="90" y="655"/>
                    <a:pt x="90" y="655"/>
                    <a:pt x="90" y="655"/>
                  </a:cubicBezTo>
                  <a:cubicBezTo>
                    <a:pt x="90" y="655"/>
                    <a:pt x="23" y="670"/>
                    <a:pt x="1" y="59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30" name="Freeform 71"/>
            <p:cNvSpPr>
              <a:spLocks noEditPoints="1"/>
            </p:cNvSpPr>
            <p:nvPr/>
          </p:nvSpPr>
          <p:spPr bwMode="auto">
            <a:xfrm>
              <a:off x="6888163" y="2874962"/>
              <a:ext cx="509588" cy="765175"/>
            </a:xfrm>
            <a:custGeom>
              <a:avLst/>
              <a:gdLst>
                <a:gd name="T0" fmla="*/ 225 w 251"/>
                <a:gd name="T1" fmla="*/ 0 h 376"/>
                <a:gd name="T2" fmla="*/ 26 w 251"/>
                <a:gd name="T3" fmla="*/ 0 h 376"/>
                <a:gd name="T4" fmla="*/ 0 w 251"/>
                <a:gd name="T5" fmla="*/ 26 h 376"/>
                <a:gd name="T6" fmla="*/ 0 w 251"/>
                <a:gd name="T7" fmla="*/ 350 h 376"/>
                <a:gd name="T8" fmla="*/ 26 w 251"/>
                <a:gd name="T9" fmla="*/ 376 h 376"/>
                <a:gd name="T10" fmla="*/ 225 w 251"/>
                <a:gd name="T11" fmla="*/ 376 h 376"/>
                <a:gd name="T12" fmla="*/ 251 w 251"/>
                <a:gd name="T13" fmla="*/ 350 h 376"/>
                <a:gd name="T14" fmla="*/ 251 w 251"/>
                <a:gd name="T15" fmla="*/ 26 h 376"/>
                <a:gd name="T16" fmla="*/ 225 w 251"/>
                <a:gd name="T17" fmla="*/ 0 h 376"/>
                <a:gd name="T18" fmla="*/ 178 w 251"/>
                <a:gd name="T19" fmla="*/ 303 h 376"/>
                <a:gd name="T20" fmla="*/ 159 w 251"/>
                <a:gd name="T21" fmla="*/ 284 h 376"/>
                <a:gd name="T22" fmla="*/ 178 w 251"/>
                <a:gd name="T23" fmla="*/ 266 h 376"/>
                <a:gd name="T24" fmla="*/ 196 w 251"/>
                <a:gd name="T25" fmla="*/ 284 h 376"/>
                <a:gd name="T26" fmla="*/ 178 w 251"/>
                <a:gd name="T27" fmla="*/ 30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 h="376">
                  <a:moveTo>
                    <a:pt x="225" y="0"/>
                  </a:moveTo>
                  <a:cubicBezTo>
                    <a:pt x="26" y="0"/>
                    <a:pt x="26" y="0"/>
                    <a:pt x="26" y="0"/>
                  </a:cubicBezTo>
                  <a:cubicBezTo>
                    <a:pt x="12" y="0"/>
                    <a:pt x="0" y="11"/>
                    <a:pt x="0" y="26"/>
                  </a:cubicBezTo>
                  <a:cubicBezTo>
                    <a:pt x="0" y="350"/>
                    <a:pt x="0" y="350"/>
                    <a:pt x="0" y="350"/>
                  </a:cubicBezTo>
                  <a:cubicBezTo>
                    <a:pt x="0" y="365"/>
                    <a:pt x="12" y="376"/>
                    <a:pt x="26" y="376"/>
                  </a:cubicBezTo>
                  <a:cubicBezTo>
                    <a:pt x="225" y="376"/>
                    <a:pt x="225" y="376"/>
                    <a:pt x="225" y="376"/>
                  </a:cubicBezTo>
                  <a:cubicBezTo>
                    <a:pt x="239" y="376"/>
                    <a:pt x="251" y="365"/>
                    <a:pt x="251" y="350"/>
                  </a:cubicBezTo>
                  <a:cubicBezTo>
                    <a:pt x="251" y="26"/>
                    <a:pt x="251" y="26"/>
                    <a:pt x="251" y="26"/>
                  </a:cubicBezTo>
                  <a:cubicBezTo>
                    <a:pt x="251" y="11"/>
                    <a:pt x="239" y="0"/>
                    <a:pt x="225" y="0"/>
                  </a:cubicBezTo>
                  <a:close/>
                  <a:moveTo>
                    <a:pt x="178" y="303"/>
                  </a:moveTo>
                  <a:cubicBezTo>
                    <a:pt x="168" y="303"/>
                    <a:pt x="159" y="295"/>
                    <a:pt x="159" y="284"/>
                  </a:cubicBezTo>
                  <a:cubicBezTo>
                    <a:pt x="159" y="274"/>
                    <a:pt x="168" y="266"/>
                    <a:pt x="178" y="266"/>
                  </a:cubicBezTo>
                  <a:cubicBezTo>
                    <a:pt x="188" y="266"/>
                    <a:pt x="196" y="274"/>
                    <a:pt x="196" y="284"/>
                  </a:cubicBezTo>
                  <a:cubicBezTo>
                    <a:pt x="196" y="295"/>
                    <a:pt x="188" y="303"/>
                    <a:pt x="178" y="3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31" name="Freeform 72"/>
            <p:cNvSpPr>
              <a:spLocks/>
            </p:cNvSpPr>
            <p:nvPr/>
          </p:nvSpPr>
          <p:spPr bwMode="auto">
            <a:xfrm>
              <a:off x="7450138" y="2262187"/>
              <a:ext cx="1087438" cy="1363663"/>
            </a:xfrm>
            <a:custGeom>
              <a:avLst/>
              <a:gdLst>
                <a:gd name="T0" fmla="*/ 0 w 535"/>
                <a:gd name="T1" fmla="*/ 354 h 670"/>
                <a:gd name="T2" fmla="*/ 149 w 535"/>
                <a:gd name="T3" fmla="*/ 166 h 670"/>
                <a:gd name="T4" fmla="*/ 154 w 535"/>
                <a:gd name="T5" fmla="*/ 58 h 670"/>
                <a:gd name="T6" fmla="*/ 247 w 535"/>
                <a:gd name="T7" fmla="*/ 78 h 670"/>
                <a:gd name="T8" fmla="*/ 249 w 535"/>
                <a:gd name="T9" fmla="*/ 288 h 670"/>
                <a:gd name="T10" fmla="*/ 438 w 535"/>
                <a:gd name="T11" fmla="*/ 288 h 670"/>
                <a:gd name="T12" fmla="*/ 486 w 535"/>
                <a:gd name="T13" fmla="*/ 399 h 670"/>
                <a:gd name="T14" fmla="*/ 467 w 535"/>
                <a:gd name="T15" fmla="*/ 486 h 670"/>
                <a:gd name="T16" fmla="*/ 437 w 535"/>
                <a:gd name="T17" fmla="*/ 575 h 670"/>
                <a:gd name="T18" fmla="*/ 376 w 535"/>
                <a:gd name="T19" fmla="*/ 655 h 670"/>
                <a:gd name="T20" fmla="*/ 90 w 535"/>
                <a:gd name="T21" fmla="*/ 655 h 670"/>
                <a:gd name="T22" fmla="*/ 1 w 535"/>
                <a:gd name="T23" fmla="*/ 59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5" h="670">
                  <a:moveTo>
                    <a:pt x="0" y="354"/>
                  </a:moveTo>
                  <a:cubicBezTo>
                    <a:pt x="0" y="354"/>
                    <a:pt x="95" y="310"/>
                    <a:pt x="149" y="166"/>
                  </a:cubicBezTo>
                  <a:cubicBezTo>
                    <a:pt x="149" y="166"/>
                    <a:pt x="164" y="141"/>
                    <a:pt x="154" y="58"/>
                  </a:cubicBezTo>
                  <a:cubicBezTo>
                    <a:pt x="154" y="58"/>
                    <a:pt x="196" y="0"/>
                    <a:pt x="247" y="78"/>
                  </a:cubicBezTo>
                  <a:cubicBezTo>
                    <a:pt x="298" y="156"/>
                    <a:pt x="249" y="288"/>
                    <a:pt x="249" y="288"/>
                  </a:cubicBezTo>
                  <a:cubicBezTo>
                    <a:pt x="438" y="288"/>
                    <a:pt x="438" y="288"/>
                    <a:pt x="438" y="288"/>
                  </a:cubicBezTo>
                  <a:cubicBezTo>
                    <a:pt x="438" y="288"/>
                    <a:pt x="535" y="320"/>
                    <a:pt x="486" y="399"/>
                  </a:cubicBezTo>
                  <a:cubicBezTo>
                    <a:pt x="486" y="399"/>
                    <a:pt x="511" y="460"/>
                    <a:pt x="467" y="486"/>
                  </a:cubicBezTo>
                  <a:cubicBezTo>
                    <a:pt x="467" y="486"/>
                    <a:pt x="481" y="558"/>
                    <a:pt x="437" y="575"/>
                  </a:cubicBezTo>
                  <a:cubicBezTo>
                    <a:pt x="437" y="575"/>
                    <a:pt x="455" y="641"/>
                    <a:pt x="376" y="655"/>
                  </a:cubicBezTo>
                  <a:cubicBezTo>
                    <a:pt x="90" y="655"/>
                    <a:pt x="90" y="655"/>
                    <a:pt x="90" y="655"/>
                  </a:cubicBezTo>
                  <a:cubicBezTo>
                    <a:pt x="90" y="655"/>
                    <a:pt x="23" y="670"/>
                    <a:pt x="1" y="59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32" name="Freeform 73"/>
            <p:cNvSpPr>
              <a:spLocks noEditPoints="1"/>
            </p:cNvSpPr>
            <p:nvPr/>
          </p:nvSpPr>
          <p:spPr bwMode="auto">
            <a:xfrm>
              <a:off x="6888163" y="2874962"/>
              <a:ext cx="509588" cy="765175"/>
            </a:xfrm>
            <a:custGeom>
              <a:avLst/>
              <a:gdLst>
                <a:gd name="T0" fmla="*/ 225 w 251"/>
                <a:gd name="T1" fmla="*/ 0 h 376"/>
                <a:gd name="T2" fmla="*/ 26 w 251"/>
                <a:gd name="T3" fmla="*/ 0 h 376"/>
                <a:gd name="T4" fmla="*/ 0 w 251"/>
                <a:gd name="T5" fmla="*/ 26 h 376"/>
                <a:gd name="T6" fmla="*/ 0 w 251"/>
                <a:gd name="T7" fmla="*/ 350 h 376"/>
                <a:gd name="T8" fmla="*/ 26 w 251"/>
                <a:gd name="T9" fmla="*/ 376 h 376"/>
                <a:gd name="T10" fmla="*/ 225 w 251"/>
                <a:gd name="T11" fmla="*/ 376 h 376"/>
                <a:gd name="T12" fmla="*/ 251 w 251"/>
                <a:gd name="T13" fmla="*/ 350 h 376"/>
                <a:gd name="T14" fmla="*/ 251 w 251"/>
                <a:gd name="T15" fmla="*/ 26 h 376"/>
                <a:gd name="T16" fmla="*/ 225 w 251"/>
                <a:gd name="T17" fmla="*/ 0 h 376"/>
                <a:gd name="T18" fmla="*/ 178 w 251"/>
                <a:gd name="T19" fmla="*/ 303 h 376"/>
                <a:gd name="T20" fmla="*/ 159 w 251"/>
                <a:gd name="T21" fmla="*/ 284 h 376"/>
                <a:gd name="T22" fmla="*/ 178 w 251"/>
                <a:gd name="T23" fmla="*/ 266 h 376"/>
                <a:gd name="T24" fmla="*/ 196 w 251"/>
                <a:gd name="T25" fmla="*/ 284 h 376"/>
                <a:gd name="T26" fmla="*/ 178 w 251"/>
                <a:gd name="T27" fmla="*/ 30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 h="376">
                  <a:moveTo>
                    <a:pt x="225" y="0"/>
                  </a:moveTo>
                  <a:cubicBezTo>
                    <a:pt x="26" y="0"/>
                    <a:pt x="26" y="0"/>
                    <a:pt x="26" y="0"/>
                  </a:cubicBezTo>
                  <a:cubicBezTo>
                    <a:pt x="12" y="0"/>
                    <a:pt x="0" y="11"/>
                    <a:pt x="0" y="26"/>
                  </a:cubicBezTo>
                  <a:cubicBezTo>
                    <a:pt x="0" y="350"/>
                    <a:pt x="0" y="350"/>
                    <a:pt x="0" y="350"/>
                  </a:cubicBezTo>
                  <a:cubicBezTo>
                    <a:pt x="0" y="365"/>
                    <a:pt x="12" y="376"/>
                    <a:pt x="26" y="376"/>
                  </a:cubicBezTo>
                  <a:cubicBezTo>
                    <a:pt x="225" y="376"/>
                    <a:pt x="225" y="376"/>
                    <a:pt x="225" y="376"/>
                  </a:cubicBezTo>
                  <a:cubicBezTo>
                    <a:pt x="239" y="376"/>
                    <a:pt x="251" y="365"/>
                    <a:pt x="251" y="350"/>
                  </a:cubicBezTo>
                  <a:cubicBezTo>
                    <a:pt x="251" y="26"/>
                    <a:pt x="251" y="26"/>
                    <a:pt x="251" y="26"/>
                  </a:cubicBezTo>
                  <a:cubicBezTo>
                    <a:pt x="251" y="11"/>
                    <a:pt x="239" y="0"/>
                    <a:pt x="225" y="0"/>
                  </a:cubicBezTo>
                  <a:close/>
                  <a:moveTo>
                    <a:pt x="178" y="303"/>
                  </a:moveTo>
                  <a:cubicBezTo>
                    <a:pt x="168" y="303"/>
                    <a:pt x="159" y="295"/>
                    <a:pt x="159" y="284"/>
                  </a:cubicBezTo>
                  <a:cubicBezTo>
                    <a:pt x="159" y="274"/>
                    <a:pt x="168" y="266"/>
                    <a:pt x="178" y="266"/>
                  </a:cubicBezTo>
                  <a:cubicBezTo>
                    <a:pt x="188" y="266"/>
                    <a:pt x="196" y="274"/>
                    <a:pt x="196" y="284"/>
                  </a:cubicBezTo>
                  <a:cubicBezTo>
                    <a:pt x="196" y="295"/>
                    <a:pt x="188" y="303"/>
                    <a:pt x="178" y="3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91" name="Rectangle 90"/>
          <p:cNvSpPr/>
          <p:nvPr/>
        </p:nvSpPr>
        <p:spPr>
          <a:xfrm>
            <a:off x="3814170" y="2075608"/>
            <a:ext cx="4572000" cy="3139321"/>
          </a:xfrm>
          <a:prstGeom prst="rect">
            <a:avLst/>
          </a:prstGeom>
        </p:spPr>
        <p:txBody>
          <a:bodyPr>
            <a:spAutoFit/>
          </a:bodyPr>
          <a:lstStyle/>
          <a:p>
            <a:r>
              <a:rPr lang="en-GB" b="1" dirty="0">
                <a:latin typeface="Agency FB" panose="020B0503020202020204" pitchFamily="34" charset="0"/>
              </a:rPr>
              <a:t>5. Influencer Marketing: </a:t>
            </a:r>
            <a:endParaRPr lang="en-GB" b="1" dirty="0" smtClean="0">
              <a:latin typeface="Agency FB" panose="020B0503020202020204" pitchFamily="34" charset="0"/>
            </a:endParaRPr>
          </a:p>
          <a:p>
            <a:endParaRPr lang="en-GB" b="1" dirty="0">
              <a:latin typeface="Agency FB" panose="020B0503020202020204" pitchFamily="34" charset="0"/>
            </a:endParaRPr>
          </a:p>
          <a:p>
            <a:r>
              <a:rPr lang="en-GB" dirty="0">
                <a:latin typeface="Agency FB" panose="020B0503020202020204" pitchFamily="34" charset="0"/>
              </a:rPr>
              <a:t>The ‘cultural clout’ of magazine brands is evidenced by their value to society’s ‘movers and shakers’, also known as Influentials.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Influentials stay ahead of the game by reading and following the expert knowledge and opinion of magazine brands</a:t>
            </a:r>
            <a:r>
              <a:rPr lang="en-GB" dirty="0" smtClean="0">
                <a:latin typeface="Agency FB" panose="020B0503020202020204" pitchFamily="34" charset="0"/>
              </a:rPr>
              <a:t>.</a:t>
            </a:r>
          </a:p>
          <a:p>
            <a:endParaRPr lang="en-GB" dirty="0">
              <a:latin typeface="Agency FB" panose="020B0503020202020204" pitchFamily="34" charset="0"/>
            </a:endParaRPr>
          </a:p>
          <a:p>
            <a:r>
              <a:rPr lang="en-GB" dirty="0" smtClean="0">
                <a:latin typeface="Agency FB" panose="020B0503020202020204" pitchFamily="34" charset="0"/>
              </a:rPr>
              <a:t>In </a:t>
            </a:r>
            <a:r>
              <a:rPr lang="en-GB" dirty="0">
                <a:latin typeface="Agency FB" panose="020B0503020202020204" pitchFamily="34" charset="0"/>
              </a:rPr>
              <a:t>any business category over 90% of Influentials are magazine readers.</a:t>
            </a:r>
            <a:r>
              <a:rPr lang="en-GB" i="1" dirty="0">
                <a:latin typeface="Agency FB" panose="020B0503020202020204" pitchFamily="34" charset="0"/>
              </a:rPr>
              <a:t> TGI </a:t>
            </a:r>
          </a:p>
        </p:txBody>
      </p:sp>
      <p:sp>
        <p:nvSpPr>
          <p:cNvPr id="3" name="Rectangle 2"/>
          <p:cNvSpPr/>
          <p:nvPr/>
        </p:nvSpPr>
        <p:spPr>
          <a:xfrm>
            <a:off x="5900596" y="445507"/>
            <a:ext cx="3100529" cy="523220"/>
          </a:xfrm>
          <a:prstGeom prst="rect">
            <a:avLst/>
          </a:prstGeom>
        </p:spPr>
        <p:txBody>
          <a:bodyPr wrap="none">
            <a:spAutoFit/>
          </a:bodyPr>
          <a:lstStyle/>
          <a:p>
            <a:r>
              <a:rPr lang="en-GB" sz="2800" b="1" dirty="0">
                <a:latin typeface="Agency FB" panose="020B0503020202020204" pitchFamily="34" charset="0"/>
              </a:rPr>
              <a:t>5. Influencer </a:t>
            </a:r>
            <a:r>
              <a:rPr lang="en-GB" sz="2800" b="1" dirty="0" smtClean="0">
                <a:latin typeface="Agency FB" panose="020B0503020202020204" pitchFamily="34" charset="0"/>
              </a:rPr>
              <a:t>Marketing </a:t>
            </a:r>
            <a:endParaRPr lang="en-GB" sz="2800" b="1" dirty="0">
              <a:latin typeface="Agency FB" panose="020B0503020202020204" pitchFamily="34" charset="0"/>
            </a:endParaRPr>
          </a:p>
        </p:txBody>
      </p:sp>
    </p:spTree>
    <p:extLst>
      <p:ext uri="{BB962C8B-B14F-4D97-AF65-F5344CB8AC3E}">
        <p14:creationId xmlns:p14="http://schemas.microsoft.com/office/powerpoint/2010/main" val="973972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25"/>
                                        </p:tgtEl>
                                        <p:attrNameLst>
                                          <p:attrName>style.visibility</p:attrName>
                                        </p:attrNameLst>
                                      </p:cBhvr>
                                      <p:to>
                                        <p:strVal val="visible"/>
                                      </p:to>
                                    </p:set>
                                    <p:animEffect transition="in" filter="wipe(right)">
                                      <p:cBhvr>
                                        <p:cTn id="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6"/>
          <p:cNvSpPr>
            <a:spLocks/>
          </p:cNvSpPr>
          <p:nvPr/>
        </p:nvSpPr>
        <p:spPr bwMode="auto">
          <a:xfrm>
            <a:off x="0" y="-1587"/>
            <a:ext cx="9144000" cy="6916738"/>
          </a:xfrm>
          <a:custGeom>
            <a:avLst/>
            <a:gdLst>
              <a:gd name="T0" fmla="*/ 0 w 6135"/>
              <a:gd name="T1" fmla="*/ 1595 h 4357"/>
              <a:gd name="T2" fmla="*/ 0 w 6135"/>
              <a:gd name="T3" fmla="*/ 0 h 4357"/>
              <a:gd name="T4" fmla="*/ 6135 w 6135"/>
              <a:gd name="T5" fmla="*/ 0 h 4357"/>
              <a:gd name="T6" fmla="*/ 6135 w 6135"/>
              <a:gd name="T7" fmla="*/ 4339 h 4357"/>
              <a:gd name="T8" fmla="*/ 0 w 6135"/>
              <a:gd name="T9" fmla="*/ 4357 h 4357"/>
              <a:gd name="T10" fmla="*/ 0 w 6135"/>
              <a:gd name="T11" fmla="*/ 1595 h 4357"/>
            </a:gdLst>
            <a:ahLst/>
            <a:cxnLst>
              <a:cxn ang="0">
                <a:pos x="T0" y="T1"/>
              </a:cxn>
              <a:cxn ang="0">
                <a:pos x="T2" y="T3"/>
              </a:cxn>
              <a:cxn ang="0">
                <a:pos x="T4" y="T5"/>
              </a:cxn>
              <a:cxn ang="0">
                <a:pos x="T6" y="T7"/>
              </a:cxn>
              <a:cxn ang="0">
                <a:pos x="T8" y="T9"/>
              </a:cxn>
              <a:cxn ang="0">
                <a:pos x="T10" y="T11"/>
              </a:cxn>
            </a:cxnLst>
            <a:rect l="0" t="0" r="r" b="b"/>
            <a:pathLst>
              <a:path w="6135" h="4357">
                <a:moveTo>
                  <a:pt x="0" y="1595"/>
                </a:moveTo>
                <a:lnTo>
                  <a:pt x="0" y="0"/>
                </a:lnTo>
                <a:lnTo>
                  <a:pt x="6135" y="0"/>
                </a:lnTo>
                <a:lnTo>
                  <a:pt x="6135" y="4339"/>
                </a:lnTo>
                <a:lnTo>
                  <a:pt x="0" y="4357"/>
                </a:lnTo>
                <a:lnTo>
                  <a:pt x="0" y="1595"/>
                </a:lnTo>
                <a:close/>
              </a:path>
            </a:pathLst>
          </a:custGeom>
          <a:solidFill>
            <a:srgbClr val="E4D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
          <p:cNvSpPr>
            <a:spLocks/>
          </p:cNvSpPr>
          <p:nvPr/>
        </p:nvSpPr>
        <p:spPr bwMode="auto">
          <a:xfrm>
            <a:off x="0" y="2527187"/>
            <a:ext cx="9144000" cy="4384676"/>
          </a:xfrm>
          <a:custGeom>
            <a:avLst/>
            <a:gdLst>
              <a:gd name="T0" fmla="*/ 0 w 6135"/>
              <a:gd name="T1" fmla="*/ 0 h 2762"/>
              <a:gd name="T2" fmla="*/ 6135 w 6135"/>
              <a:gd name="T3" fmla="*/ 2438 h 2762"/>
              <a:gd name="T4" fmla="*/ 6135 w 6135"/>
              <a:gd name="T5" fmla="*/ 2744 h 2762"/>
              <a:gd name="T6" fmla="*/ 0 w 6135"/>
              <a:gd name="T7" fmla="*/ 2762 h 2762"/>
              <a:gd name="T8" fmla="*/ 0 w 6135"/>
              <a:gd name="T9" fmla="*/ 0 h 2762"/>
            </a:gdLst>
            <a:ahLst/>
            <a:cxnLst>
              <a:cxn ang="0">
                <a:pos x="T0" y="T1"/>
              </a:cxn>
              <a:cxn ang="0">
                <a:pos x="T2" y="T3"/>
              </a:cxn>
              <a:cxn ang="0">
                <a:pos x="T4" y="T5"/>
              </a:cxn>
              <a:cxn ang="0">
                <a:pos x="T6" y="T7"/>
              </a:cxn>
              <a:cxn ang="0">
                <a:pos x="T8" y="T9"/>
              </a:cxn>
            </a:cxnLst>
            <a:rect l="0" t="0" r="r" b="b"/>
            <a:pathLst>
              <a:path w="6135" h="2762">
                <a:moveTo>
                  <a:pt x="0" y="0"/>
                </a:moveTo>
                <a:lnTo>
                  <a:pt x="6135" y="2438"/>
                </a:lnTo>
                <a:lnTo>
                  <a:pt x="6135" y="2744"/>
                </a:lnTo>
                <a:lnTo>
                  <a:pt x="0" y="2762"/>
                </a:lnTo>
                <a:lnTo>
                  <a:pt x="0" y="0"/>
                </a:lnTo>
                <a:close/>
              </a:path>
            </a:pathLst>
          </a:custGeom>
          <a:solidFill>
            <a:srgbClr val="FAEC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2" name="Rectangle 81"/>
          <p:cNvSpPr/>
          <p:nvPr/>
        </p:nvSpPr>
        <p:spPr>
          <a:xfrm>
            <a:off x="467544" y="340373"/>
            <a:ext cx="8676232" cy="6560548"/>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3098" name="Group 3097"/>
          <p:cNvGrpSpPr/>
          <p:nvPr/>
        </p:nvGrpSpPr>
        <p:grpSpPr>
          <a:xfrm>
            <a:off x="-332757" y="-219442"/>
            <a:ext cx="1716257" cy="1300344"/>
            <a:chOff x="6318622" y="-180356"/>
            <a:chExt cx="1954213" cy="1519238"/>
          </a:xfrm>
        </p:grpSpPr>
        <p:sp>
          <p:nvSpPr>
            <p:cNvPr id="8" name="Freeform 10"/>
            <p:cNvSpPr>
              <a:spLocks/>
            </p:cNvSpPr>
            <p:nvPr/>
          </p:nvSpPr>
          <p:spPr bwMode="auto">
            <a:xfrm>
              <a:off x="7056810" y="-180356"/>
              <a:ext cx="782638" cy="795338"/>
            </a:xfrm>
            <a:custGeom>
              <a:avLst/>
              <a:gdLst>
                <a:gd name="T0" fmla="*/ 321 w 383"/>
                <a:gd name="T1" fmla="*/ 201 h 389"/>
                <a:gd name="T2" fmla="*/ 355 w 383"/>
                <a:gd name="T3" fmla="*/ 142 h 389"/>
                <a:gd name="T4" fmla="*/ 383 w 383"/>
                <a:gd name="T5" fmla="*/ 129 h 389"/>
                <a:gd name="T6" fmla="*/ 332 w 383"/>
                <a:gd name="T7" fmla="*/ 24 h 389"/>
                <a:gd name="T8" fmla="*/ 290 w 383"/>
                <a:gd name="T9" fmla="*/ 7 h 389"/>
                <a:gd name="T10" fmla="*/ 21 w 383"/>
                <a:gd name="T11" fmla="*/ 138 h 389"/>
                <a:gd name="T12" fmla="*/ 8 w 383"/>
                <a:gd name="T13" fmla="*/ 181 h 389"/>
                <a:gd name="T14" fmla="*/ 107 w 383"/>
                <a:gd name="T15" fmla="*/ 385 h 389"/>
                <a:gd name="T16" fmla="*/ 109 w 383"/>
                <a:gd name="T17" fmla="*/ 389 h 389"/>
                <a:gd name="T18" fmla="*/ 354 w 383"/>
                <a:gd name="T19" fmla="*/ 270 h 389"/>
                <a:gd name="T20" fmla="*/ 321 w 383"/>
                <a:gd name="T21" fmla="*/ 201 h 389"/>
                <a:gd name="T22" fmla="*/ 321 w 383"/>
                <a:gd name="T23" fmla="*/ 201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3" h="389">
                  <a:moveTo>
                    <a:pt x="321" y="201"/>
                  </a:moveTo>
                  <a:cubicBezTo>
                    <a:pt x="311" y="182"/>
                    <a:pt x="325" y="157"/>
                    <a:pt x="355" y="142"/>
                  </a:cubicBezTo>
                  <a:cubicBezTo>
                    <a:pt x="383" y="129"/>
                    <a:pt x="383" y="129"/>
                    <a:pt x="383" y="129"/>
                  </a:cubicBezTo>
                  <a:cubicBezTo>
                    <a:pt x="332" y="24"/>
                    <a:pt x="332" y="24"/>
                    <a:pt x="332" y="24"/>
                  </a:cubicBezTo>
                  <a:cubicBezTo>
                    <a:pt x="323" y="7"/>
                    <a:pt x="304" y="0"/>
                    <a:pt x="290" y="7"/>
                  </a:cubicBezTo>
                  <a:cubicBezTo>
                    <a:pt x="21" y="138"/>
                    <a:pt x="21" y="138"/>
                    <a:pt x="21" y="138"/>
                  </a:cubicBezTo>
                  <a:cubicBezTo>
                    <a:pt x="6" y="145"/>
                    <a:pt x="0" y="164"/>
                    <a:pt x="8" y="181"/>
                  </a:cubicBezTo>
                  <a:cubicBezTo>
                    <a:pt x="107" y="385"/>
                    <a:pt x="107" y="385"/>
                    <a:pt x="107" y="385"/>
                  </a:cubicBezTo>
                  <a:cubicBezTo>
                    <a:pt x="108" y="387"/>
                    <a:pt x="108" y="387"/>
                    <a:pt x="109" y="389"/>
                  </a:cubicBezTo>
                  <a:cubicBezTo>
                    <a:pt x="354" y="270"/>
                    <a:pt x="354" y="270"/>
                    <a:pt x="354" y="270"/>
                  </a:cubicBezTo>
                  <a:cubicBezTo>
                    <a:pt x="321" y="201"/>
                    <a:pt x="321" y="201"/>
                    <a:pt x="321" y="201"/>
                  </a:cubicBezTo>
                  <a:cubicBezTo>
                    <a:pt x="321" y="201"/>
                    <a:pt x="321" y="201"/>
                    <a:pt x="321" y="201"/>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11"/>
            <p:cNvSpPr>
              <a:spLocks/>
            </p:cNvSpPr>
            <p:nvPr/>
          </p:nvSpPr>
          <p:spPr bwMode="auto">
            <a:xfrm>
              <a:off x="6361485" y="157781"/>
              <a:ext cx="884238" cy="715963"/>
            </a:xfrm>
            <a:custGeom>
              <a:avLst/>
              <a:gdLst>
                <a:gd name="T0" fmla="*/ 155 w 432"/>
                <a:gd name="T1" fmla="*/ 282 h 350"/>
                <a:gd name="T2" fmla="*/ 188 w 432"/>
                <a:gd name="T3" fmla="*/ 350 h 350"/>
                <a:gd name="T4" fmla="*/ 432 w 432"/>
                <a:gd name="T5" fmla="*/ 232 h 350"/>
                <a:gd name="T6" fmla="*/ 430 w 432"/>
                <a:gd name="T7" fmla="*/ 227 h 350"/>
                <a:gd name="T8" fmla="*/ 331 w 432"/>
                <a:gd name="T9" fmla="*/ 24 h 350"/>
                <a:gd name="T10" fmla="*/ 289 w 432"/>
                <a:gd name="T11" fmla="*/ 7 h 350"/>
                <a:gd name="T12" fmla="*/ 21 w 432"/>
                <a:gd name="T13" fmla="*/ 138 h 350"/>
                <a:gd name="T14" fmla="*/ 8 w 432"/>
                <a:gd name="T15" fmla="*/ 181 h 350"/>
                <a:gd name="T16" fmla="*/ 60 w 432"/>
                <a:gd name="T17" fmla="*/ 286 h 350"/>
                <a:gd name="T18" fmla="*/ 87 w 432"/>
                <a:gd name="T19" fmla="*/ 272 h 350"/>
                <a:gd name="T20" fmla="*/ 155 w 432"/>
                <a:gd name="T21" fmla="*/ 282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2" h="350">
                  <a:moveTo>
                    <a:pt x="155" y="282"/>
                  </a:moveTo>
                  <a:cubicBezTo>
                    <a:pt x="188" y="350"/>
                    <a:pt x="188" y="350"/>
                    <a:pt x="188" y="350"/>
                  </a:cubicBezTo>
                  <a:cubicBezTo>
                    <a:pt x="432" y="232"/>
                    <a:pt x="432" y="232"/>
                    <a:pt x="432" y="232"/>
                  </a:cubicBezTo>
                  <a:cubicBezTo>
                    <a:pt x="431" y="229"/>
                    <a:pt x="431" y="229"/>
                    <a:pt x="430" y="227"/>
                  </a:cubicBezTo>
                  <a:cubicBezTo>
                    <a:pt x="331" y="24"/>
                    <a:pt x="331" y="24"/>
                    <a:pt x="331" y="24"/>
                  </a:cubicBezTo>
                  <a:cubicBezTo>
                    <a:pt x="323" y="7"/>
                    <a:pt x="304" y="0"/>
                    <a:pt x="289" y="7"/>
                  </a:cubicBezTo>
                  <a:cubicBezTo>
                    <a:pt x="21" y="138"/>
                    <a:pt x="21" y="138"/>
                    <a:pt x="21" y="138"/>
                  </a:cubicBezTo>
                  <a:cubicBezTo>
                    <a:pt x="7" y="145"/>
                    <a:pt x="0" y="164"/>
                    <a:pt x="8" y="181"/>
                  </a:cubicBezTo>
                  <a:cubicBezTo>
                    <a:pt x="60" y="286"/>
                    <a:pt x="60" y="286"/>
                    <a:pt x="60" y="286"/>
                  </a:cubicBezTo>
                  <a:cubicBezTo>
                    <a:pt x="87" y="272"/>
                    <a:pt x="87" y="272"/>
                    <a:pt x="87" y="272"/>
                  </a:cubicBezTo>
                  <a:cubicBezTo>
                    <a:pt x="117" y="258"/>
                    <a:pt x="145" y="263"/>
                    <a:pt x="155" y="282"/>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12"/>
            <p:cNvSpPr>
              <a:spLocks/>
            </p:cNvSpPr>
            <p:nvPr/>
          </p:nvSpPr>
          <p:spPr bwMode="auto">
            <a:xfrm>
              <a:off x="6318622" y="724519"/>
              <a:ext cx="403225" cy="614363"/>
            </a:xfrm>
            <a:custGeom>
              <a:avLst/>
              <a:gdLst>
                <a:gd name="T0" fmla="*/ 116 w 197"/>
                <a:gd name="T1" fmla="*/ 11 h 300"/>
                <a:gd name="T2" fmla="*/ 88 w 197"/>
                <a:gd name="T3" fmla="*/ 24 h 300"/>
                <a:gd name="T4" fmla="*/ 28 w 197"/>
                <a:gd name="T5" fmla="*/ 53 h 300"/>
                <a:gd name="T6" fmla="*/ 4 w 197"/>
                <a:gd name="T7" fmla="*/ 89 h 300"/>
                <a:gd name="T8" fmla="*/ 101 w 197"/>
                <a:gd name="T9" fmla="*/ 288 h 300"/>
                <a:gd name="T10" fmla="*/ 144 w 197"/>
                <a:gd name="T11" fmla="*/ 291 h 300"/>
                <a:gd name="T12" fmla="*/ 197 w 197"/>
                <a:gd name="T13" fmla="*/ 265 h 300"/>
                <a:gd name="T14" fmla="*/ 184 w 197"/>
                <a:gd name="T15" fmla="*/ 248 h 300"/>
                <a:gd name="T16" fmla="*/ 138 w 197"/>
                <a:gd name="T17" fmla="*/ 154 h 300"/>
                <a:gd name="T18" fmla="*/ 136 w 197"/>
                <a:gd name="T19" fmla="*/ 117 h 300"/>
                <a:gd name="T20" fmla="*/ 148 w 197"/>
                <a:gd name="T21" fmla="*/ 104 h 300"/>
                <a:gd name="T22" fmla="*/ 193 w 197"/>
                <a:gd name="T23" fmla="*/ 82 h 300"/>
                <a:gd name="T24" fmla="*/ 159 w 197"/>
                <a:gd name="T25" fmla="*/ 13 h 300"/>
                <a:gd name="T26" fmla="*/ 116 w 197"/>
                <a:gd name="T27" fmla="*/ 11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7" h="300">
                  <a:moveTo>
                    <a:pt x="116" y="11"/>
                  </a:moveTo>
                  <a:cubicBezTo>
                    <a:pt x="88" y="24"/>
                    <a:pt x="88" y="24"/>
                    <a:pt x="88" y="24"/>
                  </a:cubicBezTo>
                  <a:cubicBezTo>
                    <a:pt x="28" y="53"/>
                    <a:pt x="28" y="53"/>
                    <a:pt x="28" y="53"/>
                  </a:cubicBezTo>
                  <a:cubicBezTo>
                    <a:pt x="9" y="63"/>
                    <a:pt x="0" y="80"/>
                    <a:pt x="4" y="89"/>
                  </a:cubicBezTo>
                  <a:cubicBezTo>
                    <a:pt x="101" y="288"/>
                    <a:pt x="101" y="288"/>
                    <a:pt x="101" y="288"/>
                  </a:cubicBezTo>
                  <a:cubicBezTo>
                    <a:pt x="106" y="299"/>
                    <a:pt x="125" y="300"/>
                    <a:pt x="144" y="291"/>
                  </a:cubicBezTo>
                  <a:cubicBezTo>
                    <a:pt x="197" y="265"/>
                    <a:pt x="197" y="265"/>
                    <a:pt x="197" y="265"/>
                  </a:cubicBezTo>
                  <a:cubicBezTo>
                    <a:pt x="193" y="262"/>
                    <a:pt x="188" y="256"/>
                    <a:pt x="184" y="248"/>
                  </a:cubicBezTo>
                  <a:cubicBezTo>
                    <a:pt x="138" y="154"/>
                    <a:pt x="138" y="154"/>
                    <a:pt x="138" y="154"/>
                  </a:cubicBezTo>
                  <a:cubicBezTo>
                    <a:pt x="132" y="141"/>
                    <a:pt x="131" y="128"/>
                    <a:pt x="136" y="117"/>
                  </a:cubicBezTo>
                  <a:cubicBezTo>
                    <a:pt x="138" y="111"/>
                    <a:pt x="141" y="107"/>
                    <a:pt x="148" y="104"/>
                  </a:cubicBezTo>
                  <a:cubicBezTo>
                    <a:pt x="193" y="82"/>
                    <a:pt x="193" y="82"/>
                    <a:pt x="193" y="82"/>
                  </a:cubicBezTo>
                  <a:cubicBezTo>
                    <a:pt x="159" y="13"/>
                    <a:pt x="159" y="13"/>
                    <a:pt x="159" y="13"/>
                  </a:cubicBezTo>
                  <a:cubicBezTo>
                    <a:pt x="155" y="5"/>
                    <a:pt x="137" y="0"/>
                    <a:pt x="116" y="11"/>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3"/>
            <p:cNvSpPr>
              <a:spLocks/>
            </p:cNvSpPr>
            <p:nvPr/>
          </p:nvSpPr>
          <p:spPr bwMode="auto">
            <a:xfrm>
              <a:off x="7739435" y="35544"/>
              <a:ext cx="533400" cy="574675"/>
            </a:xfrm>
            <a:custGeom>
              <a:avLst/>
              <a:gdLst>
                <a:gd name="T0" fmla="*/ 115 w 261"/>
                <a:gd name="T1" fmla="*/ 9 h 281"/>
                <a:gd name="T2" fmla="*/ 56 w 261"/>
                <a:gd name="T3" fmla="*/ 38 h 281"/>
                <a:gd name="T4" fmla="*/ 28 w 261"/>
                <a:gd name="T5" fmla="*/ 52 h 281"/>
                <a:gd name="T6" fmla="*/ 4 w 261"/>
                <a:gd name="T7" fmla="*/ 87 h 281"/>
                <a:gd name="T8" fmla="*/ 37 w 261"/>
                <a:gd name="T9" fmla="*/ 156 h 281"/>
                <a:gd name="T10" fmla="*/ 65 w 261"/>
                <a:gd name="T11" fmla="*/ 143 h 281"/>
                <a:gd name="T12" fmla="*/ 96 w 261"/>
                <a:gd name="T13" fmla="*/ 148 h 281"/>
                <a:gd name="T14" fmla="*/ 110 w 261"/>
                <a:gd name="T15" fmla="*/ 166 h 281"/>
                <a:gd name="T16" fmla="*/ 156 w 261"/>
                <a:gd name="T17" fmla="*/ 260 h 281"/>
                <a:gd name="T18" fmla="*/ 161 w 261"/>
                <a:gd name="T19" fmla="*/ 281 h 281"/>
                <a:gd name="T20" fmla="*/ 231 w 261"/>
                <a:gd name="T21" fmla="*/ 247 h 281"/>
                <a:gd name="T22" fmla="*/ 255 w 261"/>
                <a:gd name="T23" fmla="*/ 211 h 281"/>
                <a:gd name="T24" fmla="*/ 158 w 261"/>
                <a:gd name="T25" fmla="*/ 12 h 281"/>
                <a:gd name="T26" fmla="*/ 115 w 261"/>
                <a:gd name="T27" fmla="*/ 9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1" h="281">
                  <a:moveTo>
                    <a:pt x="115" y="9"/>
                  </a:moveTo>
                  <a:cubicBezTo>
                    <a:pt x="56" y="38"/>
                    <a:pt x="56" y="38"/>
                    <a:pt x="56" y="38"/>
                  </a:cubicBezTo>
                  <a:cubicBezTo>
                    <a:pt x="28" y="52"/>
                    <a:pt x="28" y="52"/>
                    <a:pt x="28" y="52"/>
                  </a:cubicBezTo>
                  <a:cubicBezTo>
                    <a:pt x="7" y="62"/>
                    <a:pt x="0" y="79"/>
                    <a:pt x="4" y="87"/>
                  </a:cubicBezTo>
                  <a:cubicBezTo>
                    <a:pt x="37" y="156"/>
                    <a:pt x="37" y="156"/>
                    <a:pt x="37" y="156"/>
                  </a:cubicBezTo>
                  <a:cubicBezTo>
                    <a:pt x="65" y="143"/>
                    <a:pt x="65" y="143"/>
                    <a:pt x="65" y="143"/>
                  </a:cubicBezTo>
                  <a:cubicBezTo>
                    <a:pt x="75" y="137"/>
                    <a:pt x="87" y="140"/>
                    <a:pt x="96" y="148"/>
                  </a:cubicBezTo>
                  <a:cubicBezTo>
                    <a:pt x="104" y="153"/>
                    <a:pt x="107" y="159"/>
                    <a:pt x="110" y="166"/>
                  </a:cubicBezTo>
                  <a:cubicBezTo>
                    <a:pt x="156" y="260"/>
                    <a:pt x="156" y="260"/>
                    <a:pt x="156" y="260"/>
                  </a:cubicBezTo>
                  <a:cubicBezTo>
                    <a:pt x="160" y="268"/>
                    <a:pt x="161" y="276"/>
                    <a:pt x="161" y="281"/>
                  </a:cubicBezTo>
                  <a:cubicBezTo>
                    <a:pt x="231" y="247"/>
                    <a:pt x="231" y="247"/>
                    <a:pt x="231" y="247"/>
                  </a:cubicBezTo>
                  <a:cubicBezTo>
                    <a:pt x="250" y="238"/>
                    <a:pt x="261" y="222"/>
                    <a:pt x="255" y="211"/>
                  </a:cubicBezTo>
                  <a:cubicBezTo>
                    <a:pt x="158" y="12"/>
                    <a:pt x="158" y="12"/>
                    <a:pt x="158" y="12"/>
                  </a:cubicBezTo>
                  <a:cubicBezTo>
                    <a:pt x="154" y="4"/>
                    <a:pt x="134" y="0"/>
                    <a:pt x="115" y="9"/>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4"/>
            <p:cNvSpPr>
              <a:spLocks/>
            </p:cNvSpPr>
            <p:nvPr/>
          </p:nvSpPr>
          <p:spPr bwMode="auto">
            <a:xfrm>
              <a:off x="6621835" y="354631"/>
              <a:ext cx="1419225" cy="893763"/>
            </a:xfrm>
            <a:custGeom>
              <a:avLst/>
              <a:gdLst>
                <a:gd name="T0" fmla="*/ 634 w 694"/>
                <a:gd name="T1" fmla="*/ 5 h 437"/>
                <a:gd name="T2" fmla="*/ 619 w 694"/>
                <a:gd name="T3" fmla="*/ 2 h 437"/>
                <a:gd name="T4" fmla="*/ 592 w 694"/>
                <a:gd name="T5" fmla="*/ 15 h 437"/>
                <a:gd name="T6" fmla="*/ 583 w 694"/>
                <a:gd name="T7" fmla="*/ 19 h 437"/>
                <a:gd name="T8" fmla="*/ 575 w 694"/>
                <a:gd name="T9" fmla="*/ 23 h 437"/>
                <a:gd name="T10" fmla="*/ 338 w 694"/>
                <a:gd name="T11" fmla="*/ 139 h 437"/>
                <a:gd name="T12" fmla="*/ 304 w 694"/>
                <a:gd name="T13" fmla="*/ 155 h 437"/>
                <a:gd name="T14" fmla="*/ 68 w 694"/>
                <a:gd name="T15" fmla="*/ 270 h 437"/>
                <a:gd name="T16" fmla="*/ 60 w 694"/>
                <a:gd name="T17" fmla="*/ 274 h 437"/>
                <a:gd name="T18" fmla="*/ 51 w 694"/>
                <a:gd name="T19" fmla="*/ 279 h 437"/>
                <a:gd name="T20" fmla="*/ 6 w 694"/>
                <a:gd name="T21" fmla="*/ 300 h 437"/>
                <a:gd name="T22" fmla="*/ 2 w 694"/>
                <a:gd name="T23" fmla="*/ 308 h 437"/>
                <a:gd name="T24" fmla="*/ 4 w 694"/>
                <a:gd name="T25" fmla="*/ 328 h 437"/>
                <a:gd name="T26" fmla="*/ 50 w 694"/>
                <a:gd name="T27" fmla="*/ 422 h 437"/>
                <a:gd name="T28" fmla="*/ 72 w 694"/>
                <a:gd name="T29" fmla="*/ 435 h 437"/>
                <a:gd name="T30" fmla="*/ 83 w 694"/>
                <a:gd name="T31" fmla="*/ 430 h 437"/>
                <a:gd name="T32" fmla="*/ 112 w 694"/>
                <a:gd name="T33" fmla="*/ 415 h 437"/>
                <a:gd name="T34" fmla="*/ 125 w 694"/>
                <a:gd name="T35" fmla="*/ 409 h 437"/>
                <a:gd name="T36" fmla="*/ 649 w 694"/>
                <a:gd name="T37" fmla="*/ 154 h 437"/>
                <a:gd name="T38" fmla="*/ 662 w 694"/>
                <a:gd name="T39" fmla="*/ 148 h 437"/>
                <a:gd name="T40" fmla="*/ 685 w 694"/>
                <a:gd name="T41" fmla="*/ 136 h 437"/>
                <a:gd name="T42" fmla="*/ 687 w 694"/>
                <a:gd name="T43" fmla="*/ 135 h 437"/>
                <a:gd name="T44" fmla="*/ 688 w 694"/>
                <a:gd name="T45" fmla="*/ 111 h 437"/>
                <a:gd name="T46" fmla="*/ 643 w 694"/>
                <a:gd name="T47" fmla="*/ 17 h 437"/>
                <a:gd name="T48" fmla="*/ 634 w 694"/>
                <a:gd name="T49" fmla="*/ 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94" h="437">
                  <a:moveTo>
                    <a:pt x="634" y="5"/>
                  </a:moveTo>
                  <a:cubicBezTo>
                    <a:pt x="628" y="3"/>
                    <a:pt x="624" y="0"/>
                    <a:pt x="619" y="2"/>
                  </a:cubicBezTo>
                  <a:cubicBezTo>
                    <a:pt x="592" y="15"/>
                    <a:pt x="592" y="15"/>
                    <a:pt x="592" y="15"/>
                  </a:cubicBezTo>
                  <a:cubicBezTo>
                    <a:pt x="583" y="19"/>
                    <a:pt x="583" y="19"/>
                    <a:pt x="583" y="19"/>
                  </a:cubicBezTo>
                  <a:cubicBezTo>
                    <a:pt x="575" y="23"/>
                    <a:pt x="575" y="23"/>
                    <a:pt x="575" y="23"/>
                  </a:cubicBezTo>
                  <a:cubicBezTo>
                    <a:pt x="338" y="139"/>
                    <a:pt x="338" y="139"/>
                    <a:pt x="338" y="139"/>
                  </a:cubicBezTo>
                  <a:cubicBezTo>
                    <a:pt x="304" y="155"/>
                    <a:pt x="304" y="155"/>
                    <a:pt x="304" y="155"/>
                  </a:cubicBezTo>
                  <a:cubicBezTo>
                    <a:pt x="68" y="270"/>
                    <a:pt x="68" y="270"/>
                    <a:pt x="68" y="270"/>
                  </a:cubicBezTo>
                  <a:cubicBezTo>
                    <a:pt x="60" y="274"/>
                    <a:pt x="60" y="274"/>
                    <a:pt x="60" y="274"/>
                  </a:cubicBezTo>
                  <a:cubicBezTo>
                    <a:pt x="51" y="279"/>
                    <a:pt x="51" y="279"/>
                    <a:pt x="51" y="279"/>
                  </a:cubicBezTo>
                  <a:cubicBezTo>
                    <a:pt x="6" y="300"/>
                    <a:pt x="6" y="300"/>
                    <a:pt x="6" y="300"/>
                  </a:cubicBezTo>
                  <a:cubicBezTo>
                    <a:pt x="4" y="301"/>
                    <a:pt x="3" y="304"/>
                    <a:pt x="2" y="308"/>
                  </a:cubicBezTo>
                  <a:cubicBezTo>
                    <a:pt x="2" y="313"/>
                    <a:pt x="0" y="319"/>
                    <a:pt x="4" y="328"/>
                  </a:cubicBezTo>
                  <a:cubicBezTo>
                    <a:pt x="50" y="422"/>
                    <a:pt x="50" y="422"/>
                    <a:pt x="50" y="422"/>
                  </a:cubicBezTo>
                  <a:cubicBezTo>
                    <a:pt x="56" y="435"/>
                    <a:pt x="68" y="437"/>
                    <a:pt x="72" y="435"/>
                  </a:cubicBezTo>
                  <a:cubicBezTo>
                    <a:pt x="83" y="430"/>
                    <a:pt x="83" y="430"/>
                    <a:pt x="83" y="430"/>
                  </a:cubicBezTo>
                  <a:cubicBezTo>
                    <a:pt x="112" y="415"/>
                    <a:pt x="112" y="415"/>
                    <a:pt x="112" y="415"/>
                  </a:cubicBezTo>
                  <a:cubicBezTo>
                    <a:pt x="125" y="409"/>
                    <a:pt x="125" y="409"/>
                    <a:pt x="125" y="409"/>
                  </a:cubicBezTo>
                  <a:cubicBezTo>
                    <a:pt x="649" y="154"/>
                    <a:pt x="649" y="154"/>
                    <a:pt x="649" y="154"/>
                  </a:cubicBezTo>
                  <a:cubicBezTo>
                    <a:pt x="662" y="148"/>
                    <a:pt x="662" y="148"/>
                    <a:pt x="662" y="148"/>
                  </a:cubicBezTo>
                  <a:cubicBezTo>
                    <a:pt x="685" y="136"/>
                    <a:pt x="685" y="136"/>
                    <a:pt x="685" y="136"/>
                  </a:cubicBezTo>
                  <a:cubicBezTo>
                    <a:pt x="685" y="136"/>
                    <a:pt x="685" y="136"/>
                    <a:pt x="687" y="135"/>
                  </a:cubicBezTo>
                  <a:cubicBezTo>
                    <a:pt x="691" y="133"/>
                    <a:pt x="694" y="122"/>
                    <a:pt x="688" y="111"/>
                  </a:cubicBezTo>
                  <a:cubicBezTo>
                    <a:pt x="643" y="17"/>
                    <a:pt x="643" y="17"/>
                    <a:pt x="643" y="17"/>
                  </a:cubicBezTo>
                  <a:cubicBezTo>
                    <a:pt x="640" y="13"/>
                    <a:pt x="636" y="9"/>
                    <a:pt x="634" y="5"/>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101" name="Group 3100"/>
          <p:cNvGrpSpPr/>
          <p:nvPr/>
        </p:nvGrpSpPr>
        <p:grpSpPr>
          <a:xfrm>
            <a:off x="-413928" y="1146696"/>
            <a:ext cx="1749718" cy="1630524"/>
            <a:chOff x="5220072" y="908669"/>
            <a:chExt cx="1992313" cy="1905000"/>
          </a:xfrm>
        </p:grpSpPr>
        <p:sp>
          <p:nvSpPr>
            <p:cNvPr id="18" name="Freeform 20"/>
            <p:cNvSpPr>
              <a:spLocks/>
            </p:cNvSpPr>
            <p:nvPr/>
          </p:nvSpPr>
          <p:spPr bwMode="auto">
            <a:xfrm>
              <a:off x="6602785" y="2196131"/>
              <a:ext cx="147638" cy="79375"/>
            </a:xfrm>
            <a:custGeom>
              <a:avLst/>
              <a:gdLst>
                <a:gd name="T0" fmla="*/ 8 w 93"/>
                <a:gd name="T1" fmla="*/ 0 h 50"/>
                <a:gd name="T2" fmla="*/ 93 w 93"/>
                <a:gd name="T3" fmla="*/ 29 h 50"/>
                <a:gd name="T4" fmla="*/ 85 w 93"/>
                <a:gd name="T5" fmla="*/ 50 h 50"/>
                <a:gd name="T6" fmla="*/ 0 w 93"/>
                <a:gd name="T7" fmla="*/ 20 h 50"/>
                <a:gd name="T8" fmla="*/ 8 w 93"/>
                <a:gd name="T9" fmla="*/ 0 h 50"/>
                <a:gd name="T10" fmla="*/ 8 w 93"/>
                <a:gd name="T11" fmla="*/ 0 h 50"/>
              </a:gdLst>
              <a:ahLst/>
              <a:cxnLst>
                <a:cxn ang="0">
                  <a:pos x="T0" y="T1"/>
                </a:cxn>
                <a:cxn ang="0">
                  <a:pos x="T2" y="T3"/>
                </a:cxn>
                <a:cxn ang="0">
                  <a:pos x="T4" y="T5"/>
                </a:cxn>
                <a:cxn ang="0">
                  <a:pos x="T6" y="T7"/>
                </a:cxn>
                <a:cxn ang="0">
                  <a:pos x="T8" y="T9"/>
                </a:cxn>
                <a:cxn ang="0">
                  <a:pos x="T10" y="T11"/>
                </a:cxn>
              </a:cxnLst>
              <a:rect l="0" t="0" r="r" b="b"/>
              <a:pathLst>
                <a:path w="93" h="50">
                  <a:moveTo>
                    <a:pt x="8" y="0"/>
                  </a:moveTo>
                  <a:lnTo>
                    <a:pt x="93" y="29"/>
                  </a:lnTo>
                  <a:lnTo>
                    <a:pt x="85" y="50"/>
                  </a:lnTo>
                  <a:lnTo>
                    <a:pt x="0" y="20"/>
                  </a:lnTo>
                  <a:lnTo>
                    <a:pt x="8" y="0"/>
                  </a:lnTo>
                  <a:lnTo>
                    <a:pt x="8"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21"/>
            <p:cNvSpPr>
              <a:spLocks/>
            </p:cNvSpPr>
            <p:nvPr/>
          </p:nvSpPr>
          <p:spPr bwMode="auto">
            <a:xfrm>
              <a:off x="6737722" y="1819894"/>
              <a:ext cx="142875" cy="74613"/>
            </a:xfrm>
            <a:custGeom>
              <a:avLst/>
              <a:gdLst>
                <a:gd name="T0" fmla="*/ 6 w 90"/>
                <a:gd name="T1" fmla="*/ 0 h 47"/>
                <a:gd name="T2" fmla="*/ 90 w 90"/>
                <a:gd name="T3" fmla="*/ 29 h 47"/>
                <a:gd name="T4" fmla="*/ 84 w 90"/>
                <a:gd name="T5" fmla="*/ 47 h 47"/>
                <a:gd name="T6" fmla="*/ 0 w 90"/>
                <a:gd name="T7" fmla="*/ 18 h 47"/>
                <a:gd name="T8" fmla="*/ 6 w 90"/>
                <a:gd name="T9" fmla="*/ 0 h 47"/>
                <a:gd name="T10" fmla="*/ 6 w 90"/>
                <a:gd name="T11" fmla="*/ 0 h 47"/>
              </a:gdLst>
              <a:ahLst/>
              <a:cxnLst>
                <a:cxn ang="0">
                  <a:pos x="T0" y="T1"/>
                </a:cxn>
                <a:cxn ang="0">
                  <a:pos x="T2" y="T3"/>
                </a:cxn>
                <a:cxn ang="0">
                  <a:pos x="T4" y="T5"/>
                </a:cxn>
                <a:cxn ang="0">
                  <a:pos x="T6" y="T7"/>
                </a:cxn>
                <a:cxn ang="0">
                  <a:pos x="T8" y="T9"/>
                </a:cxn>
                <a:cxn ang="0">
                  <a:pos x="T10" y="T11"/>
                </a:cxn>
              </a:cxnLst>
              <a:rect l="0" t="0" r="r" b="b"/>
              <a:pathLst>
                <a:path w="90" h="47">
                  <a:moveTo>
                    <a:pt x="6" y="0"/>
                  </a:moveTo>
                  <a:lnTo>
                    <a:pt x="90" y="29"/>
                  </a:lnTo>
                  <a:lnTo>
                    <a:pt x="84" y="47"/>
                  </a:lnTo>
                  <a:lnTo>
                    <a:pt x="0" y="18"/>
                  </a:lnTo>
                  <a:lnTo>
                    <a:pt x="6" y="0"/>
                  </a:lnTo>
                  <a:lnTo>
                    <a:pt x="6"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2"/>
            <p:cNvSpPr>
              <a:spLocks noEditPoints="1"/>
            </p:cNvSpPr>
            <p:nvPr/>
          </p:nvSpPr>
          <p:spPr bwMode="auto">
            <a:xfrm>
              <a:off x="5220072" y="1224581"/>
              <a:ext cx="1992313" cy="1589088"/>
            </a:xfrm>
            <a:custGeom>
              <a:avLst/>
              <a:gdLst>
                <a:gd name="T0" fmla="*/ 181 w 1255"/>
                <a:gd name="T1" fmla="*/ 0 h 1001"/>
                <a:gd name="T2" fmla="*/ 165 w 1255"/>
                <a:gd name="T3" fmla="*/ 44 h 1001"/>
                <a:gd name="T4" fmla="*/ 209 w 1255"/>
                <a:gd name="T5" fmla="*/ 59 h 1001"/>
                <a:gd name="T6" fmla="*/ 0 w 1255"/>
                <a:gd name="T7" fmla="*/ 654 h 1001"/>
                <a:gd name="T8" fmla="*/ 66 w 1255"/>
                <a:gd name="T9" fmla="*/ 677 h 1001"/>
                <a:gd name="T10" fmla="*/ 275 w 1255"/>
                <a:gd name="T11" fmla="*/ 82 h 1001"/>
                <a:gd name="T12" fmla="*/ 291 w 1255"/>
                <a:gd name="T13" fmla="*/ 89 h 1001"/>
                <a:gd name="T14" fmla="*/ 124 w 1255"/>
                <a:gd name="T15" fmla="*/ 563 h 1001"/>
                <a:gd name="T16" fmla="*/ 704 w 1255"/>
                <a:gd name="T17" fmla="*/ 766 h 1001"/>
                <a:gd name="T18" fmla="*/ 870 w 1255"/>
                <a:gd name="T19" fmla="*/ 292 h 1001"/>
                <a:gd name="T20" fmla="*/ 888 w 1255"/>
                <a:gd name="T21" fmla="*/ 299 h 1001"/>
                <a:gd name="T22" fmla="*/ 706 w 1255"/>
                <a:gd name="T23" fmla="*/ 813 h 1001"/>
                <a:gd name="T24" fmla="*/ 701 w 1255"/>
                <a:gd name="T25" fmla="*/ 829 h 1001"/>
                <a:gd name="T26" fmla="*/ 716 w 1255"/>
                <a:gd name="T27" fmla="*/ 835 h 1001"/>
                <a:gd name="T28" fmla="*/ 943 w 1255"/>
                <a:gd name="T29" fmla="*/ 914 h 1001"/>
                <a:gd name="T30" fmla="*/ 921 w 1255"/>
                <a:gd name="T31" fmla="*/ 978 h 1001"/>
                <a:gd name="T32" fmla="*/ 986 w 1255"/>
                <a:gd name="T33" fmla="*/ 1001 h 1001"/>
                <a:gd name="T34" fmla="*/ 1196 w 1255"/>
                <a:gd name="T35" fmla="*/ 407 h 1001"/>
                <a:gd name="T36" fmla="*/ 1239 w 1255"/>
                <a:gd name="T37" fmla="*/ 422 h 1001"/>
                <a:gd name="T38" fmla="*/ 1255 w 1255"/>
                <a:gd name="T39" fmla="*/ 379 h 1001"/>
                <a:gd name="T40" fmla="*/ 181 w 1255"/>
                <a:gd name="T41" fmla="*/ 0 h 1001"/>
                <a:gd name="T42" fmla="*/ 181 w 1255"/>
                <a:gd name="T43" fmla="*/ 0 h 1001"/>
                <a:gd name="T44" fmla="*/ 181 w 1255"/>
                <a:gd name="T45" fmla="*/ 0 h 1001"/>
                <a:gd name="T46" fmla="*/ 950 w 1255"/>
                <a:gd name="T47" fmla="*/ 898 h 1001"/>
                <a:gd name="T48" fmla="*/ 723 w 1255"/>
                <a:gd name="T49" fmla="*/ 818 h 1001"/>
                <a:gd name="T50" fmla="*/ 823 w 1255"/>
                <a:gd name="T51" fmla="*/ 533 h 1001"/>
                <a:gd name="T52" fmla="*/ 1050 w 1255"/>
                <a:gd name="T53" fmla="*/ 613 h 1001"/>
                <a:gd name="T54" fmla="*/ 950 w 1255"/>
                <a:gd name="T55" fmla="*/ 898 h 1001"/>
                <a:gd name="T56" fmla="*/ 950 w 1255"/>
                <a:gd name="T57" fmla="*/ 898 h 1001"/>
                <a:gd name="T58" fmla="*/ 950 w 1255"/>
                <a:gd name="T59" fmla="*/ 898 h 1001"/>
                <a:gd name="T60" fmla="*/ 1055 w 1255"/>
                <a:gd name="T61" fmla="*/ 598 h 1001"/>
                <a:gd name="T62" fmla="*/ 829 w 1255"/>
                <a:gd name="T63" fmla="*/ 518 h 1001"/>
                <a:gd name="T64" fmla="*/ 903 w 1255"/>
                <a:gd name="T65" fmla="*/ 304 h 1001"/>
                <a:gd name="T66" fmla="*/ 1130 w 1255"/>
                <a:gd name="T67" fmla="*/ 384 h 1001"/>
                <a:gd name="T68" fmla="*/ 1055 w 1255"/>
                <a:gd name="T69" fmla="*/ 598 h 1001"/>
                <a:gd name="T70" fmla="*/ 1055 w 1255"/>
                <a:gd name="T71" fmla="*/ 598 h 1001"/>
                <a:gd name="T72" fmla="*/ 1055 w 1255"/>
                <a:gd name="T73" fmla="*/ 598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55" h="1001">
                  <a:moveTo>
                    <a:pt x="181" y="0"/>
                  </a:moveTo>
                  <a:lnTo>
                    <a:pt x="165" y="44"/>
                  </a:lnTo>
                  <a:lnTo>
                    <a:pt x="209" y="59"/>
                  </a:lnTo>
                  <a:lnTo>
                    <a:pt x="0" y="654"/>
                  </a:lnTo>
                  <a:lnTo>
                    <a:pt x="66" y="677"/>
                  </a:lnTo>
                  <a:lnTo>
                    <a:pt x="275" y="82"/>
                  </a:lnTo>
                  <a:lnTo>
                    <a:pt x="291" y="89"/>
                  </a:lnTo>
                  <a:lnTo>
                    <a:pt x="124" y="563"/>
                  </a:lnTo>
                  <a:lnTo>
                    <a:pt x="704" y="766"/>
                  </a:lnTo>
                  <a:lnTo>
                    <a:pt x="870" y="292"/>
                  </a:lnTo>
                  <a:lnTo>
                    <a:pt x="888" y="299"/>
                  </a:lnTo>
                  <a:lnTo>
                    <a:pt x="706" y="813"/>
                  </a:lnTo>
                  <a:lnTo>
                    <a:pt x="701" y="829"/>
                  </a:lnTo>
                  <a:lnTo>
                    <a:pt x="716" y="835"/>
                  </a:lnTo>
                  <a:lnTo>
                    <a:pt x="943" y="914"/>
                  </a:lnTo>
                  <a:lnTo>
                    <a:pt x="921" y="978"/>
                  </a:lnTo>
                  <a:lnTo>
                    <a:pt x="986" y="1001"/>
                  </a:lnTo>
                  <a:lnTo>
                    <a:pt x="1196" y="407"/>
                  </a:lnTo>
                  <a:lnTo>
                    <a:pt x="1239" y="422"/>
                  </a:lnTo>
                  <a:lnTo>
                    <a:pt x="1255" y="379"/>
                  </a:lnTo>
                  <a:lnTo>
                    <a:pt x="181" y="0"/>
                  </a:lnTo>
                  <a:lnTo>
                    <a:pt x="181" y="0"/>
                  </a:lnTo>
                  <a:lnTo>
                    <a:pt x="181" y="0"/>
                  </a:lnTo>
                  <a:close/>
                  <a:moveTo>
                    <a:pt x="950" y="898"/>
                  </a:moveTo>
                  <a:lnTo>
                    <a:pt x="723" y="818"/>
                  </a:lnTo>
                  <a:lnTo>
                    <a:pt x="823" y="533"/>
                  </a:lnTo>
                  <a:lnTo>
                    <a:pt x="1050" y="613"/>
                  </a:lnTo>
                  <a:lnTo>
                    <a:pt x="950" y="898"/>
                  </a:lnTo>
                  <a:lnTo>
                    <a:pt x="950" y="898"/>
                  </a:lnTo>
                  <a:lnTo>
                    <a:pt x="950" y="898"/>
                  </a:lnTo>
                  <a:close/>
                  <a:moveTo>
                    <a:pt x="1055" y="598"/>
                  </a:moveTo>
                  <a:lnTo>
                    <a:pt x="829" y="518"/>
                  </a:lnTo>
                  <a:lnTo>
                    <a:pt x="903" y="304"/>
                  </a:lnTo>
                  <a:lnTo>
                    <a:pt x="1130" y="384"/>
                  </a:lnTo>
                  <a:lnTo>
                    <a:pt x="1055" y="598"/>
                  </a:lnTo>
                  <a:lnTo>
                    <a:pt x="1055" y="598"/>
                  </a:lnTo>
                  <a:lnTo>
                    <a:pt x="1055" y="598"/>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3"/>
            <p:cNvSpPr>
              <a:spLocks/>
            </p:cNvSpPr>
            <p:nvPr/>
          </p:nvSpPr>
          <p:spPr bwMode="auto">
            <a:xfrm>
              <a:off x="5615360" y="908669"/>
              <a:ext cx="517525" cy="346075"/>
            </a:xfrm>
            <a:custGeom>
              <a:avLst/>
              <a:gdLst>
                <a:gd name="T0" fmla="*/ 208 w 253"/>
                <a:gd name="T1" fmla="*/ 24 h 169"/>
                <a:gd name="T2" fmla="*/ 162 w 253"/>
                <a:gd name="T3" fmla="*/ 17 h 169"/>
                <a:gd name="T4" fmla="*/ 0 w 253"/>
                <a:gd name="T5" fmla="*/ 161 h 169"/>
                <a:gd name="T6" fmla="*/ 21 w 253"/>
                <a:gd name="T7" fmla="*/ 169 h 169"/>
                <a:gd name="T8" fmla="*/ 153 w 253"/>
                <a:gd name="T9" fmla="*/ 38 h 169"/>
                <a:gd name="T10" fmla="*/ 193 w 253"/>
                <a:gd name="T11" fmla="*/ 64 h 169"/>
                <a:gd name="T12" fmla="*/ 249 w 253"/>
                <a:gd name="T13" fmla="*/ 62 h 169"/>
                <a:gd name="T14" fmla="*/ 208 w 253"/>
                <a:gd name="T15" fmla="*/ 2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3" h="169">
                  <a:moveTo>
                    <a:pt x="208" y="24"/>
                  </a:moveTo>
                  <a:cubicBezTo>
                    <a:pt x="189" y="17"/>
                    <a:pt x="172" y="16"/>
                    <a:pt x="162" y="17"/>
                  </a:cubicBezTo>
                  <a:cubicBezTo>
                    <a:pt x="106" y="0"/>
                    <a:pt x="35" y="61"/>
                    <a:pt x="0" y="161"/>
                  </a:cubicBezTo>
                  <a:cubicBezTo>
                    <a:pt x="21" y="169"/>
                    <a:pt x="21" y="169"/>
                    <a:pt x="21" y="169"/>
                  </a:cubicBezTo>
                  <a:cubicBezTo>
                    <a:pt x="50" y="86"/>
                    <a:pt x="109" y="27"/>
                    <a:pt x="153" y="38"/>
                  </a:cubicBezTo>
                  <a:cubicBezTo>
                    <a:pt x="159" y="47"/>
                    <a:pt x="174" y="58"/>
                    <a:pt x="193" y="64"/>
                  </a:cubicBezTo>
                  <a:cubicBezTo>
                    <a:pt x="221" y="74"/>
                    <a:pt x="245" y="73"/>
                    <a:pt x="249" y="62"/>
                  </a:cubicBezTo>
                  <a:cubicBezTo>
                    <a:pt x="253" y="49"/>
                    <a:pt x="235" y="33"/>
                    <a:pt x="208" y="24"/>
                  </a:cubicBez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24"/>
            <p:cNvSpPr>
              <a:spLocks/>
            </p:cNvSpPr>
            <p:nvPr/>
          </p:nvSpPr>
          <p:spPr bwMode="auto">
            <a:xfrm>
              <a:off x="7047285" y="1503981"/>
              <a:ext cx="136525" cy="258763"/>
            </a:xfrm>
            <a:custGeom>
              <a:avLst/>
              <a:gdLst>
                <a:gd name="T0" fmla="*/ 52 w 86"/>
                <a:gd name="T1" fmla="*/ 0 h 163"/>
                <a:gd name="T2" fmla="*/ 86 w 86"/>
                <a:gd name="T3" fmla="*/ 12 h 163"/>
                <a:gd name="T4" fmla="*/ 33 w 86"/>
                <a:gd name="T5" fmla="*/ 163 h 163"/>
                <a:gd name="T6" fmla="*/ 0 w 86"/>
                <a:gd name="T7" fmla="*/ 151 h 163"/>
                <a:gd name="T8" fmla="*/ 52 w 86"/>
                <a:gd name="T9" fmla="*/ 0 h 163"/>
                <a:gd name="T10" fmla="*/ 52 w 86"/>
                <a:gd name="T11" fmla="*/ 0 h 163"/>
              </a:gdLst>
              <a:ahLst/>
              <a:cxnLst>
                <a:cxn ang="0">
                  <a:pos x="T0" y="T1"/>
                </a:cxn>
                <a:cxn ang="0">
                  <a:pos x="T2" y="T3"/>
                </a:cxn>
                <a:cxn ang="0">
                  <a:pos x="T4" y="T5"/>
                </a:cxn>
                <a:cxn ang="0">
                  <a:pos x="T6" y="T7"/>
                </a:cxn>
                <a:cxn ang="0">
                  <a:pos x="T8" y="T9"/>
                </a:cxn>
                <a:cxn ang="0">
                  <a:pos x="T10" y="T11"/>
                </a:cxn>
              </a:cxnLst>
              <a:rect l="0" t="0" r="r" b="b"/>
              <a:pathLst>
                <a:path w="86" h="163">
                  <a:moveTo>
                    <a:pt x="52" y="0"/>
                  </a:moveTo>
                  <a:lnTo>
                    <a:pt x="86" y="12"/>
                  </a:lnTo>
                  <a:lnTo>
                    <a:pt x="33" y="163"/>
                  </a:lnTo>
                  <a:lnTo>
                    <a:pt x="0" y="151"/>
                  </a:lnTo>
                  <a:lnTo>
                    <a:pt x="52" y="0"/>
                  </a:lnTo>
                  <a:lnTo>
                    <a:pt x="52"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5"/>
            <p:cNvSpPr>
              <a:spLocks/>
            </p:cNvSpPr>
            <p:nvPr/>
          </p:nvSpPr>
          <p:spPr bwMode="auto">
            <a:xfrm>
              <a:off x="6959972" y="1530969"/>
              <a:ext cx="96838" cy="192088"/>
            </a:xfrm>
            <a:custGeom>
              <a:avLst/>
              <a:gdLst>
                <a:gd name="T0" fmla="*/ 40 w 61"/>
                <a:gd name="T1" fmla="*/ 0 h 121"/>
                <a:gd name="T2" fmla="*/ 61 w 61"/>
                <a:gd name="T3" fmla="*/ 6 h 121"/>
                <a:gd name="T4" fmla="*/ 21 w 61"/>
                <a:gd name="T5" fmla="*/ 121 h 121"/>
                <a:gd name="T6" fmla="*/ 0 w 61"/>
                <a:gd name="T7" fmla="*/ 115 h 121"/>
                <a:gd name="T8" fmla="*/ 40 w 61"/>
                <a:gd name="T9" fmla="*/ 0 h 121"/>
                <a:gd name="T10" fmla="*/ 40 w 61"/>
                <a:gd name="T11" fmla="*/ 0 h 121"/>
              </a:gdLst>
              <a:ahLst/>
              <a:cxnLst>
                <a:cxn ang="0">
                  <a:pos x="T0" y="T1"/>
                </a:cxn>
                <a:cxn ang="0">
                  <a:pos x="T2" y="T3"/>
                </a:cxn>
                <a:cxn ang="0">
                  <a:pos x="T4" y="T5"/>
                </a:cxn>
                <a:cxn ang="0">
                  <a:pos x="T6" y="T7"/>
                </a:cxn>
                <a:cxn ang="0">
                  <a:pos x="T8" y="T9"/>
                </a:cxn>
                <a:cxn ang="0">
                  <a:pos x="T10" y="T11"/>
                </a:cxn>
              </a:cxnLst>
              <a:rect l="0" t="0" r="r" b="b"/>
              <a:pathLst>
                <a:path w="61" h="121">
                  <a:moveTo>
                    <a:pt x="40" y="0"/>
                  </a:moveTo>
                  <a:lnTo>
                    <a:pt x="61" y="6"/>
                  </a:lnTo>
                  <a:lnTo>
                    <a:pt x="21" y="121"/>
                  </a:lnTo>
                  <a:lnTo>
                    <a:pt x="0" y="115"/>
                  </a:lnTo>
                  <a:lnTo>
                    <a:pt x="40" y="0"/>
                  </a:lnTo>
                  <a:lnTo>
                    <a:pt x="40"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26"/>
            <p:cNvSpPr>
              <a:spLocks/>
            </p:cNvSpPr>
            <p:nvPr/>
          </p:nvSpPr>
          <p:spPr bwMode="auto">
            <a:xfrm>
              <a:off x="6902822" y="1453181"/>
              <a:ext cx="119063" cy="250825"/>
            </a:xfrm>
            <a:custGeom>
              <a:avLst/>
              <a:gdLst>
                <a:gd name="T0" fmla="*/ 53 w 75"/>
                <a:gd name="T1" fmla="*/ 0 h 158"/>
                <a:gd name="T2" fmla="*/ 75 w 75"/>
                <a:gd name="T3" fmla="*/ 8 h 158"/>
                <a:gd name="T4" fmla="*/ 22 w 75"/>
                <a:gd name="T5" fmla="*/ 158 h 158"/>
                <a:gd name="T6" fmla="*/ 0 w 75"/>
                <a:gd name="T7" fmla="*/ 151 h 158"/>
                <a:gd name="T8" fmla="*/ 53 w 75"/>
                <a:gd name="T9" fmla="*/ 0 h 158"/>
                <a:gd name="T10" fmla="*/ 53 w 75"/>
                <a:gd name="T11" fmla="*/ 0 h 158"/>
              </a:gdLst>
              <a:ahLst/>
              <a:cxnLst>
                <a:cxn ang="0">
                  <a:pos x="T0" y="T1"/>
                </a:cxn>
                <a:cxn ang="0">
                  <a:pos x="T2" y="T3"/>
                </a:cxn>
                <a:cxn ang="0">
                  <a:pos x="T4" y="T5"/>
                </a:cxn>
                <a:cxn ang="0">
                  <a:pos x="T6" y="T7"/>
                </a:cxn>
                <a:cxn ang="0">
                  <a:pos x="T8" y="T9"/>
                </a:cxn>
                <a:cxn ang="0">
                  <a:pos x="T10" y="T11"/>
                </a:cxn>
              </a:cxnLst>
              <a:rect l="0" t="0" r="r" b="b"/>
              <a:pathLst>
                <a:path w="75" h="158">
                  <a:moveTo>
                    <a:pt x="53" y="0"/>
                  </a:moveTo>
                  <a:lnTo>
                    <a:pt x="75" y="8"/>
                  </a:lnTo>
                  <a:lnTo>
                    <a:pt x="22" y="158"/>
                  </a:lnTo>
                  <a:lnTo>
                    <a:pt x="0" y="151"/>
                  </a:lnTo>
                  <a:lnTo>
                    <a:pt x="53" y="0"/>
                  </a:lnTo>
                  <a:lnTo>
                    <a:pt x="53"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Freeform 27"/>
            <p:cNvSpPr>
              <a:spLocks/>
            </p:cNvSpPr>
            <p:nvPr/>
          </p:nvSpPr>
          <p:spPr bwMode="auto">
            <a:xfrm>
              <a:off x="6805985" y="1448419"/>
              <a:ext cx="136525" cy="231775"/>
            </a:xfrm>
            <a:custGeom>
              <a:avLst/>
              <a:gdLst>
                <a:gd name="T0" fmla="*/ 45 w 86"/>
                <a:gd name="T1" fmla="*/ 0 h 146"/>
                <a:gd name="T2" fmla="*/ 86 w 86"/>
                <a:gd name="T3" fmla="*/ 15 h 146"/>
                <a:gd name="T4" fmla="*/ 39 w 86"/>
                <a:gd name="T5" fmla="*/ 146 h 146"/>
                <a:gd name="T6" fmla="*/ 0 w 86"/>
                <a:gd name="T7" fmla="*/ 132 h 146"/>
                <a:gd name="T8" fmla="*/ 45 w 86"/>
                <a:gd name="T9" fmla="*/ 0 h 146"/>
                <a:gd name="T10" fmla="*/ 45 w 86"/>
                <a:gd name="T11" fmla="*/ 0 h 146"/>
              </a:gdLst>
              <a:ahLst/>
              <a:cxnLst>
                <a:cxn ang="0">
                  <a:pos x="T0" y="T1"/>
                </a:cxn>
                <a:cxn ang="0">
                  <a:pos x="T2" y="T3"/>
                </a:cxn>
                <a:cxn ang="0">
                  <a:pos x="T4" y="T5"/>
                </a:cxn>
                <a:cxn ang="0">
                  <a:pos x="T6" y="T7"/>
                </a:cxn>
                <a:cxn ang="0">
                  <a:pos x="T8" y="T9"/>
                </a:cxn>
                <a:cxn ang="0">
                  <a:pos x="T10" y="T11"/>
                </a:cxn>
              </a:cxnLst>
              <a:rect l="0" t="0" r="r" b="b"/>
              <a:pathLst>
                <a:path w="86" h="146">
                  <a:moveTo>
                    <a:pt x="45" y="0"/>
                  </a:moveTo>
                  <a:lnTo>
                    <a:pt x="86" y="15"/>
                  </a:lnTo>
                  <a:lnTo>
                    <a:pt x="39" y="146"/>
                  </a:lnTo>
                  <a:lnTo>
                    <a:pt x="0" y="132"/>
                  </a:lnTo>
                  <a:lnTo>
                    <a:pt x="45" y="0"/>
                  </a:lnTo>
                  <a:lnTo>
                    <a:pt x="45"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102" name="Group 3101"/>
          <p:cNvGrpSpPr/>
          <p:nvPr/>
        </p:nvGrpSpPr>
        <p:grpSpPr>
          <a:xfrm>
            <a:off x="1235971" y="2431435"/>
            <a:ext cx="667821" cy="875049"/>
            <a:chOff x="6998072" y="2551731"/>
            <a:chExt cx="760413" cy="1022351"/>
          </a:xfrm>
        </p:grpSpPr>
        <p:sp>
          <p:nvSpPr>
            <p:cNvPr id="26" name="Freeform 28"/>
            <p:cNvSpPr>
              <a:spLocks/>
            </p:cNvSpPr>
            <p:nvPr/>
          </p:nvSpPr>
          <p:spPr bwMode="auto">
            <a:xfrm>
              <a:off x="7029822" y="2551731"/>
              <a:ext cx="549275" cy="590550"/>
            </a:xfrm>
            <a:custGeom>
              <a:avLst/>
              <a:gdLst>
                <a:gd name="T0" fmla="*/ 34 w 268"/>
                <a:gd name="T1" fmla="*/ 109 h 289"/>
                <a:gd name="T2" fmla="*/ 38 w 268"/>
                <a:gd name="T3" fmla="*/ 108 h 289"/>
                <a:gd name="T4" fmla="*/ 59 w 268"/>
                <a:gd name="T5" fmla="*/ 204 h 289"/>
                <a:gd name="T6" fmla="*/ 63 w 268"/>
                <a:gd name="T7" fmla="*/ 225 h 289"/>
                <a:gd name="T8" fmla="*/ 70 w 268"/>
                <a:gd name="T9" fmla="*/ 256 h 289"/>
                <a:gd name="T10" fmla="*/ 114 w 268"/>
                <a:gd name="T11" fmla="*/ 285 h 289"/>
                <a:gd name="T12" fmla="*/ 235 w 268"/>
                <a:gd name="T13" fmla="*/ 259 h 289"/>
                <a:gd name="T14" fmla="*/ 264 w 268"/>
                <a:gd name="T15" fmla="*/ 214 h 289"/>
                <a:gd name="T16" fmla="*/ 258 w 268"/>
                <a:gd name="T17" fmla="*/ 184 h 289"/>
                <a:gd name="T18" fmla="*/ 253 w 268"/>
                <a:gd name="T19" fmla="*/ 163 h 289"/>
                <a:gd name="T20" fmla="*/ 233 w 268"/>
                <a:gd name="T21" fmla="*/ 67 h 289"/>
                <a:gd name="T22" fmla="*/ 237 w 268"/>
                <a:gd name="T23" fmla="*/ 66 h 289"/>
                <a:gd name="T24" fmla="*/ 255 w 268"/>
                <a:gd name="T25" fmla="*/ 40 h 289"/>
                <a:gd name="T26" fmla="*/ 250 w 268"/>
                <a:gd name="T27" fmla="*/ 18 h 289"/>
                <a:gd name="T28" fmla="*/ 223 w 268"/>
                <a:gd name="T29" fmla="*/ 2 h 289"/>
                <a:gd name="T30" fmla="*/ 21 w 268"/>
                <a:gd name="T31" fmla="*/ 45 h 289"/>
                <a:gd name="T32" fmla="*/ 2 w 268"/>
                <a:gd name="T33" fmla="*/ 71 h 289"/>
                <a:gd name="T34" fmla="*/ 7 w 268"/>
                <a:gd name="T35" fmla="*/ 93 h 289"/>
                <a:gd name="T36" fmla="*/ 34 w 268"/>
                <a:gd name="T37" fmla="*/ 10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8" h="289">
                  <a:moveTo>
                    <a:pt x="34" y="109"/>
                  </a:moveTo>
                  <a:cubicBezTo>
                    <a:pt x="38" y="108"/>
                    <a:pt x="38" y="108"/>
                    <a:pt x="38" y="108"/>
                  </a:cubicBezTo>
                  <a:cubicBezTo>
                    <a:pt x="59" y="204"/>
                    <a:pt x="59" y="204"/>
                    <a:pt x="59" y="204"/>
                  </a:cubicBezTo>
                  <a:cubicBezTo>
                    <a:pt x="63" y="225"/>
                    <a:pt x="63" y="225"/>
                    <a:pt x="63" y="225"/>
                  </a:cubicBezTo>
                  <a:cubicBezTo>
                    <a:pt x="70" y="256"/>
                    <a:pt x="70" y="256"/>
                    <a:pt x="70" y="256"/>
                  </a:cubicBezTo>
                  <a:cubicBezTo>
                    <a:pt x="74" y="276"/>
                    <a:pt x="94" y="289"/>
                    <a:pt x="114" y="285"/>
                  </a:cubicBezTo>
                  <a:cubicBezTo>
                    <a:pt x="155" y="276"/>
                    <a:pt x="194" y="268"/>
                    <a:pt x="235" y="259"/>
                  </a:cubicBezTo>
                  <a:cubicBezTo>
                    <a:pt x="256" y="255"/>
                    <a:pt x="268" y="235"/>
                    <a:pt x="264" y="214"/>
                  </a:cubicBezTo>
                  <a:cubicBezTo>
                    <a:pt x="258" y="184"/>
                    <a:pt x="258" y="184"/>
                    <a:pt x="258" y="184"/>
                  </a:cubicBezTo>
                  <a:cubicBezTo>
                    <a:pt x="253" y="163"/>
                    <a:pt x="253" y="163"/>
                    <a:pt x="253" y="163"/>
                  </a:cubicBezTo>
                  <a:cubicBezTo>
                    <a:pt x="233" y="67"/>
                    <a:pt x="233" y="67"/>
                    <a:pt x="233" y="67"/>
                  </a:cubicBezTo>
                  <a:cubicBezTo>
                    <a:pt x="237" y="66"/>
                    <a:pt x="237" y="66"/>
                    <a:pt x="237" y="66"/>
                  </a:cubicBezTo>
                  <a:cubicBezTo>
                    <a:pt x="249" y="63"/>
                    <a:pt x="258" y="53"/>
                    <a:pt x="255" y="40"/>
                  </a:cubicBezTo>
                  <a:cubicBezTo>
                    <a:pt x="250" y="18"/>
                    <a:pt x="250" y="18"/>
                    <a:pt x="250" y="18"/>
                  </a:cubicBezTo>
                  <a:cubicBezTo>
                    <a:pt x="248" y="8"/>
                    <a:pt x="236" y="0"/>
                    <a:pt x="223" y="2"/>
                  </a:cubicBezTo>
                  <a:cubicBezTo>
                    <a:pt x="156" y="17"/>
                    <a:pt x="88" y="31"/>
                    <a:pt x="21" y="45"/>
                  </a:cubicBezTo>
                  <a:cubicBezTo>
                    <a:pt x="8" y="48"/>
                    <a:pt x="0" y="60"/>
                    <a:pt x="2" y="71"/>
                  </a:cubicBezTo>
                  <a:cubicBezTo>
                    <a:pt x="7" y="93"/>
                    <a:pt x="7" y="93"/>
                    <a:pt x="7" y="93"/>
                  </a:cubicBezTo>
                  <a:cubicBezTo>
                    <a:pt x="10" y="105"/>
                    <a:pt x="22" y="111"/>
                    <a:pt x="34" y="109"/>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29"/>
            <p:cNvSpPr>
              <a:spLocks/>
            </p:cNvSpPr>
            <p:nvPr/>
          </p:nvSpPr>
          <p:spPr bwMode="auto">
            <a:xfrm>
              <a:off x="6998072" y="2873994"/>
              <a:ext cx="760413" cy="700088"/>
            </a:xfrm>
            <a:custGeom>
              <a:avLst/>
              <a:gdLst>
                <a:gd name="T0" fmla="*/ 335 w 372"/>
                <a:gd name="T1" fmla="*/ 1 h 342"/>
                <a:gd name="T2" fmla="*/ 302 w 372"/>
                <a:gd name="T3" fmla="*/ 8 h 342"/>
                <a:gd name="T4" fmla="*/ 291 w 372"/>
                <a:gd name="T5" fmla="*/ 26 h 342"/>
                <a:gd name="T6" fmla="*/ 291 w 372"/>
                <a:gd name="T7" fmla="*/ 28 h 342"/>
                <a:gd name="T8" fmla="*/ 304 w 372"/>
                <a:gd name="T9" fmla="*/ 40 h 342"/>
                <a:gd name="T10" fmla="*/ 312 w 372"/>
                <a:gd name="T11" fmla="*/ 75 h 342"/>
                <a:gd name="T12" fmla="*/ 295 w 372"/>
                <a:gd name="T13" fmla="*/ 78 h 342"/>
                <a:gd name="T14" fmla="*/ 257 w 372"/>
                <a:gd name="T15" fmla="*/ 121 h 342"/>
                <a:gd name="T16" fmla="*/ 257 w 372"/>
                <a:gd name="T17" fmla="*/ 121 h 342"/>
                <a:gd name="T18" fmla="*/ 135 w 372"/>
                <a:gd name="T19" fmla="*/ 147 h 342"/>
                <a:gd name="T20" fmla="*/ 133 w 372"/>
                <a:gd name="T21" fmla="*/ 147 h 342"/>
                <a:gd name="T22" fmla="*/ 83 w 372"/>
                <a:gd name="T23" fmla="*/ 124 h 342"/>
                <a:gd name="T24" fmla="*/ 64 w 372"/>
                <a:gd name="T25" fmla="*/ 128 h 342"/>
                <a:gd name="T26" fmla="*/ 57 w 372"/>
                <a:gd name="T27" fmla="*/ 93 h 342"/>
                <a:gd name="T28" fmla="*/ 64 w 372"/>
                <a:gd name="T29" fmla="*/ 76 h 342"/>
                <a:gd name="T30" fmla="*/ 64 w 372"/>
                <a:gd name="T31" fmla="*/ 74 h 342"/>
                <a:gd name="T32" fmla="*/ 46 w 372"/>
                <a:gd name="T33" fmla="*/ 63 h 342"/>
                <a:gd name="T34" fmla="*/ 13 w 372"/>
                <a:gd name="T35" fmla="*/ 70 h 342"/>
                <a:gd name="T36" fmla="*/ 2 w 372"/>
                <a:gd name="T37" fmla="*/ 87 h 342"/>
                <a:gd name="T38" fmla="*/ 3 w 372"/>
                <a:gd name="T39" fmla="*/ 89 h 342"/>
                <a:gd name="T40" fmla="*/ 20 w 372"/>
                <a:gd name="T41" fmla="*/ 101 h 342"/>
                <a:gd name="T42" fmla="*/ 40 w 372"/>
                <a:gd name="T43" fmla="*/ 96 h 342"/>
                <a:gd name="T44" fmla="*/ 48 w 372"/>
                <a:gd name="T45" fmla="*/ 133 h 342"/>
                <a:gd name="T46" fmla="*/ 41 w 372"/>
                <a:gd name="T47" fmla="*/ 160 h 342"/>
                <a:gd name="T48" fmla="*/ 47 w 372"/>
                <a:gd name="T49" fmla="*/ 189 h 342"/>
                <a:gd name="T50" fmla="*/ 80 w 372"/>
                <a:gd name="T51" fmla="*/ 210 h 342"/>
                <a:gd name="T52" fmla="*/ 82 w 372"/>
                <a:gd name="T53" fmla="*/ 209 h 342"/>
                <a:gd name="T54" fmla="*/ 200 w 372"/>
                <a:gd name="T55" fmla="*/ 184 h 342"/>
                <a:gd name="T56" fmla="*/ 209 w 372"/>
                <a:gd name="T57" fmla="*/ 223 h 342"/>
                <a:gd name="T58" fmla="*/ 116 w 372"/>
                <a:gd name="T59" fmla="*/ 309 h 342"/>
                <a:gd name="T60" fmla="*/ 105 w 372"/>
                <a:gd name="T61" fmla="*/ 307 h 342"/>
                <a:gd name="T62" fmla="*/ 92 w 372"/>
                <a:gd name="T63" fmla="*/ 327 h 342"/>
                <a:gd name="T64" fmla="*/ 112 w 372"/>
                <a:gd name="T65" fmla="*/ 340 h 342"/>
                <a:gd name="T66" fmla="*/ 124 w 372"/>
                <a:gd name="T67" fmla="*/ 320 h 342"/>
                <a:gd name="T68" fmla="*/ 124 w 372"/>
                <a:gd name="T69" fmla="*/ 316 h 342"/>
                <a:gd name="T70" fmla="*/ 211 w 372"/>
                <a:gd name="T71" fmla="*/ 233 h 342"/>
                <a:gd name="T72" fmla="*/ 222 w 372"/>
                <a:gd name="T73" fmla="*/ 287 h 342"/>
                <a:gd name="T74" fmla="*/ 215 w 372"/>
                <a:gd name="T75" fmla="*/ 303 h 342"/>
                <a:gd name="T76" fmla="*/ 233 w 372"/>
                <a:gd name="T77" fmla="*/ 317 h 342"/>
                <a:gd name="T78" fmla="*/ 246 w 372"/>
                <a:gd name="T79" fmla="*/ 297 h 342"/>
                <a:gd name="T80" fmla="*/ 232 w 372"/>
                <a:gd name="T81" fmla="*/ 285 h 342"/>
                <a:gd name="T82" fmla="*/ 221 w 372"/>
                <a:gd name="T83" fmla="*/ 229 h 342"/>
                <a:gd name="T84" fmla="*/ 338 w 372"/>
                <a:gd name="T85" fmla="*/ 271 h 342"/>
                <a:gd name="T86" fmla="*/ 337 w 372"/>
                <a:gd name="T87" fmla="*/ 275 h 342"/>
                <a:gd name="T88" fmla="*/ 357 w 372"/>
                <a:gd name="T89" fmla="*/ 288 h 342"/>
                <a:gd name="T90" fmla="*/ 370 w 372"/>
                <a:gd name="T91" fmla="*/ 268 h 342"/>
                <a:gd name="T92" fmla="*/ 350 w 372"/>
                <a:gd name="T93" fmla="*/ 255 h 342"/>
                <a:gd name="T94" fmla="*/ 341 w 372"/>
                <a:gd name="T95" fmla="*/ 261 h 342"/>
                <a:gd name="T96" fmla="*/ 218 w 372"/>
                <a:gd name="T97" fmla="*/ 219 h 342"/>
                <a:gd name="T98" fmla="*/ 211 w 372"/>
                <a:gd name="T99" fmla="*/ 182 h 342"/>
                <a:gd name="T100" fmla="*/ 331 w 372"/>
                <a:gd name="T101" fmla="*/ 156 h 342"/>
                <a:gd name="T102" fmla="*/ 333 w 372"/>
                <a:gd name="T103" fmla="*/ 156 h 342"/>
                <a:gd name="T104" fmla="*/ 354 w 372"/>
                <a:gd name="T105" fmla="*/ 124 h 342"/>
                <a:gd name="T106" fmla="*/ 348 w 372"/>
                <a:gd name="T107" fmla="*/ 95 h 342"/>
                <a:gd name="T108" fmla="*/ 327 w 372"/>
                <a:gd name="T109" fmla="*/ 74 h 342"/>
                <a:gd name="T110" fmla="*/ 319 w 372"/>
                <a:gd name="T111" fmla="*/ 37 h 342"/>
                <a:gd name="T112" fmla="*/ 341 w 372"/>
                <a:gd name="T113" fmla="*/ 32 h 342"/>
                <a:gd name="T114" fmla="*/ 352 w 372"/>
                <a:gd name="T115" fmla="*/ 15 h 342"/>
                <a:gd name="T116" fmla="*/ 352 w 372"/>
                <a:gd name="T117" fmla="*/ 13 h 342"/>
                <a:gd name="T118" fmla="*/ 335 w 372"/>
                <a:gd name="T119" fmla="*/ 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2" h="342">
                  <a:moveTo>
                    <a:pt x="335" y="1"/>
                  </a:moveTo>
                  <a:cubicBezTo>
                    <a:pt x="302" y="8"/>
                    <a:pt x="302" y="8"/>
                    <a:pt x="302" y="8"/>
                  </a:cubicBezTo>
                  <a:cubicBezTo>
                    <a:pt x="294" y="10"/>
                    <a:pt x="289" y="18"/>
                    <a:pt x="291" y="26"/>
                  </a:cubicBezTo>
                  <a:cubicBezTo>
                    <a:pt x="291" y="28"/>
                    <a:pt x="291" y="28"/>
                    <a:pt x="291" y="28"/>
                  </a:cubicBezTo>
                  <a:cubicBezTo>
                    <a:pt x="292" y="34"/>
                    <a:pt x="298" y="39"/>
                    <a:pt x="304" y="40"/>
                  </a:cubicBezTo>
                  <a:cubicBezTo>
                    <a:pt x="312" y="75"/>
                    <a:pt x="312" y="75"/>
                    <a:pt x="312" y="75"/>
                  </a:cubicBezTo>
                  <a:cubicBezTo>
                    <a:pt x="295" y="78"/>
                    <a:pt x="295" y="78"/>
                    <a:pt x="295" y="78"/>
                  </a:cubicBezTo>
                  <a:cubicBezTo>
                    <a:pt x="297" y="97"/>
                    <a:pt x="278" y="116"/>
                    <a:pt x="257" y="121"/>
                  </a:cubicBezTo>
                  <a:cubicBezTo>
                    <a:pt x="257" y="121"/>
                    <a:pt x="257" y="121"/>
                    <a:pt x="257" y="121"/>
                  </a:cubicBezTo>
                  <a:cubicBezTo>
                    <a:pt x="216" y="129"/>
                    <a:pt x="176" y="138"/>
                    <a:pt x="135" y="147"/>
                  </a:cubicBezTo>
                  <a:cubicBezTo>
                    <a:pt x="135" y="147"/>
                    <a:pt x="135" y="147"/>
                    <a:pt x="133" y="147"/>
                  </a:cubicBezTo>
                  <a:cubicBezTo>
                    <a:pt x="114" y="151"/>
                    <a:pt x="89" y="142"/>
                    <a:pt x="83" y="124"/>
                  </a:cubicBezTo>
                  <a:cubicBezTo>
                    <a:pt x="64" y="128"/>
                    <a:pt x="64" y="128"/>
                    <a:pt x="64" y="128"/>
                  </a:cubicBezTo>
                  <a:cubicBezTo>
                    <a:pt x="57" y="93"/>
                    <a:pt x="57" y="93"/>
                    <a:pt x="57" y="93"/>
                  </a:cubicBezTo>
                  <a:cubicBezTo>
                    <a:pt x="62" y="89"/>
                    <a:pt x="65" y="82"/>
                    <a:pt x="64" y="76"/>
                  </a:cubicBezTo>
                  <a:cubicBezTo>
                    <a:pt x="64" y="74"/>
                    <a:pt x="64" y="74"/>
                    <a:pt x="64" y="74"/>
                  </a:cubicBezTo>
                  <a:cubicBezTo>
                    <a:pt x="62" y="66"/>
                    <a:pt x="54" y="61"/>
                    <a:pt x="46" y="63"/>
                  </a:cubicBezTo>
                  <a:cubicBezTo>
                    <a:pt x="13" y="70"/>
                    <a:pt x="13" y="70"/>
                    <a:pt x="13" y="70"/>
                  </a:cubicBezTo>
                  <a:cubicBezTo>
                    <a:pt x="5" y="72"/>
                    <a:pt x="0" y="79"/>
                    <a:pt x="2" y="87"/>
                  </a:cubicBezTo>
                  <a:cubicBezTo>
                    <a:pt x="3" y="89"/>
                    <a:pt x="3" y="89"/>
                    <a:pt x="3" y="89"/>
                  </a:cubicBezTo>
                  <a:cubicBezTo>
                    <a:pt x="4" y="97"/>
                    <a:pt x="12" y="102"/>
                    <a:pt x="20" y="101"/>
                  </a:cubicBezTo>
                  <a:cubicBezTo>
                    <a:pt x="40" y="96"/>
                    <a:pt x="40" y="96"/>
                    <a:pt x="40" y="96"/>
                  </a:cubicBezTo>
                  <a:cubicBezTo>
                    <a:pt x="48" y="133"/>
                    <a:pt x="48" y="133"/>
                    <a:pt x="48" y="133"/>
                  </a:cubicBezTo>
                  <a:cubicBezTo>
                    <a:pt x="43" y="136"/>
                    <a:pt x="38" y="146"/>
                    <a:pt x="41" y="160"/>
                  </a:cubicBezTo>
                  <a:cubicBezTo>
                    <a:pt x="47" y="189"/>
                    <a:pt x="47" y="189"/>
                    <a:pt x="47" y="189"/>
                  </a:cubicBezTo>
                  <a:cubicBezTo>
                    <a:pt x="50" y="203"/>
                    <a:pt x="65" y="213"/>
                    <a:pt x="80" y="210"/>
                  </a:cubicBezTo>
                  <a:cubicBezTo>
                    <a:pt x="82" y="209"/>
                    <a:pt x="82" y="209"/>
                    <a:pt x="82" y="209"/>
                  </a:cubicBezTo>
                  <a:cubicBezTo>
                    <a:pt x="200" y="184"/>
                    <a:pt x="200" y="184"/>
                    <a:pt x="200" y="184"/>
                  </a:cubicBezTo>
                  <a:cubicBezTo>
                    <a:pt x="209" y="223"/>
                    <a:pt x="209" y="223"/>
                    <a:pt x="209" y="223"/>
                  </a:cubicBezTo>
                  <a:cubicBezTo>
                    <a:pt x="116" y="309"/>
                    <a:pt x="116" y="309"/>
                    <a:pt x="116" y="309"/>
                  </a:cubicBezTo>
                  <a:cubicBezTo>
                    <a:pt x="113" y="308"/>
                    <a:pt x="109" y="307"/>
                    <a:pt x="105" y="307"/>
                  </a:cubicBezTo>
                  <a:cubicBezTo>
                    <a:pt x="96" y="309"/>
                    <a:pt x="90" y="319"/>
                    <a:pt x="92" y="327"/>
                  </a:cubicBezTo>
                  <a:cubicBezTo>
                    <a:pt x="93" y="335"/>
                    <a:pt x="103" y="342"/>
                    <a:pt x="112" y="340"/>
                  </a:cubicBezTo>
                  <a:cubicBezTo>
                    <a:pt x="122" y="338"/>
                    <a:pt x="126" y="328"/>
                    <a:pt x="124" y="320"/>
                  </a:cubicBezTo>
                  <a:cubicBezTo>
                    <a:pt x="124" y="318"/>
                    <a:pt x="124" y="316"/>
                    <a:pt x="124" y="316"/>
                  </a:cubicBezTo>
                  <a:cubicBezTo>
                    <a:pt x="211" y="233"/>
                    <a:pt x="211" y="233"/>
                    <a:pt x="211" y="233"/>
                  </a:cubicBezTo>
                  <a:cubicBezTo>
                    <a:pt x="222" y="287"/>
                    <a:pt x="222" y="287"/>
                    <a:pt x="222" y="287"/>
                  </a:cubicBezTo>
                  <a:cubicBezTo>
                    <a:pt x="216" y="288"/>
                    <a:pt x="213" y="295"/>
                    <a:pt x="215" y="303"/>
                  </a:cubicBezTo>
                  <a:cubicBezTo>
                    <a:pt x="217" y="311"/>
                    <a:pt x="224" y="318"/>
                    <a:pt x="233" y="317"/>
                  </a:cubicBezTo>
                  <a:cubicBezTo>
                    <a:pt x="243" y="314"/>
                    <a:pt x="247" y="305"/>
                    <a:pt x="246" y="297"/>
                  </a:cubicBezTo>
                  <a:cubicBezTo>
                    <a:pt x="244" y="288"/>
                    <a:pt x="238" y="283"/>
                    <a:pt x="232" y="285"/>
                  </a:cubicBezTo>
                  <a:cubicBezTo>
                    <a:pt x="221" y="229"/>
                    <a:pt x="221" y="229"/>
                    <a:pt x="221" y="229"/>
                  </a:cubicBezTo>
                  <a:cubicBezTo>
                    <a:pt x="338" y="271"/>
                    <a:pt x="338" y="271"/>
                    <a:pt x="338" y="271"/>
                  </a:cubicBezTo>
                  <a:cubicBezTo>
                    <a:pt x="338" y="271"/>
                    <a:pt x="337" y="273"/>
                    <a:pt x="337" y="275"/>
                  </a:cubicBezTo>
                  <a:cubicBezTo>
                    <a:pt x="339" y="283"/>
                    <a:pt x="349" y="290"/>
                    <a:pt x="357" y="288"/>
                  </a:cubicBezTo>
                  <a:cubicBezTo>
                    <a:pt x="367" y="286"/>
                    <a:pt x="372" y="276"/>
                    <a:pt x="370" y="268"/>
                  </a:cubicBezTo>
                  <a:cubicBezTo>
                    <a:pt x="368" y="260"/>
                    <a:pt x="360" y="253"/>
                    <a:pt x="350" y="255"/>
                  </a:cubicBezTo>
                  <a:cubicBezTo>
                    <a:pt x="346" y="256"/>
                    <a:pt x="344" y="259"/>
                    <a:pt x="341" y="261"/>
                  </a:cubicBezTo>
                  <a:cubicBezTo>
                    <a:pt x="218" y="219"/>
                    <a:pt x="218" y="219"/>
                    <a:pt x="218" y="219"/>
                  </a:cubicBezTo>
                  <a:cubicBezTo>
                    <a:pt x="211" y="182"/>
                    <a:pt x="211" y="182"/>
                    <a:pt x="211" y="182"/>
                  </a:cubicBezTo>
                  <a:cubicBezTo>
                    <a:pt x="331" y="156"/>
                    <a:pt x="331" y="156"/>
                    <a:pt x="331" y="156"/>
                  </a:cubicBezTo>
                  <a:cubicBezTo>
                    <a:pt x="333" y="156"/>
                    <a:pt x="333" y="156"/>
                    <a:pt x="333" y="156"/>
                  </a:cubicBezTo>
                  <a:cubicBezTo>
                    <a:pt x="348" y="153"/>
                    <a:pt x="357" y="138"/>
                    <a:pt x="354" y="124"/>
                  </a:cubicBezTo>
                  <a:cubicBezTo>
                    <a:pt x="348" y="95"/>
                    <a:pt x="348" y="95"/>
                    <a:pt x="348" y="95"/>
                  </a:cubicBezTo>
                  <a:cubicBezTo>
                    <a:pt x="345" y="79"/>
                    <a:pt x="335" y="74"/>
                    <a:pt x="327" y="74"/>
                  </a:cubicBezTo>
                  <a:cubicBezTo>
                    <a:pt x="319" y="37"/>
                    <a:pt x="319" y="37"/>
                    <a:pt x="319" y="37"/>
                  </a:cubicBezTo>
                  <a:cubicBezTo>
                    <a:pt x="341" y="32"/>
                    <a:pt x="341" y="32"/>
                    <a:pt x="341" y="32"/>
                  </a:cubicBezTo>
                  <a:cubicBezTo>
                    <a:pt x="349" y="30"/>
                    <a:pt x="354" y="23"/>
                    <a:pt x="352" y="15"/>
                  </a:cubicBezTo>
                  <a:cubicBezTo>
                    <a:pt x="352" y="13"/>
                    <a:pt x="352" y="13"/>
                    <a:pt x="352" y="13"/>
                  </a:cubicBezTo>
                  <a:cubicBezTo>
                    <a:pt x="350" y="5"/>
                    <a:pt x="343" y="0"/>
                    <a:pt x="335" y="1"/>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103" name="Group 3102"/>
          <p:cNvGrpSpPr/>
          <p:nvPr/>
        </p:nvGrpSpPr>
        <p:grpSpPr>
          <a:xfrm>
            <a:off x="61801" y="2947244"/>
            <a:ext cx="989880" cy="509538"/>
            <a:chOff x="5624885" y="2927969"/>
            <a:chExt cx="1127125" cy="595312"/>
          </a:xfrm>
        </p:grpSpPr>
        <p:sp>
          <p:nvSpPr>
            <p:cNvPr id="28" name="Freeform 30"/>
            <p:cNvSpPr>
              <a:spLocks/>
            </p:cNvSpPr>
            <p:nvPr/>
          </p:nvSpPr>
          <p:spPr bwMode="auto">
            <a:xfrm>
              <a:off x="6204322" y="2970831"/>
              <a:ext cx="446088" cy="338138"/>
            </a:xfrm>
            <a:custGeom>
              <a:avLst/>
              <a:gdLst>
                <a:gd name="T0" fmla="*/ 159 w 218"/>
                <a:gd name="T1" fmla="*/ 122 h 165"/>
                <a:gd name="T2" fmla="*/ 193 w 218"/>
                <a:gd name="T3" fmla="*/ 104 h 165"/>
                <a:gd name="T4" fmla="*/ 211 w 218"/>
                <a:gd name="T5" fmla="*/ 105 h 165"/>
                <a:gd name="T6" fmla="*/ 217 w 218"/>
                <a:gd name="T7" fmla="*/ 39 h 165"/>
                <a:gd name="T8" fmla="*/ 202 w 218"/>
                <a:gd name="T9" fmla="*/ 18 h 165"/>
                <a:gd name="T10" fmla="*/ 32 w 218"/>
                <a:gd name="T11" fmla="*/ 1 h 165"/>
                <a:gd name="T12" fmla="*/ 13 w 218"/>
                <a:gd name="T13" fmla="*/ 19 h 165"/>
                <a:gd name="T14" fmla="*/ 0 w 218"/>
                <a:gd name="T15" fmla="*/ 147 h 165"/>
                <a:gd name="T16" fmla="*/ 0 w 218"/>
                <a:gd name="T17" fmla="*/ 150 h 165"/>
                <a:gd name="T18" fmla="*/ 154 w 218"/>
                <a:gd name="T19" fmla="*/ 165 h 165"/>
                <a:gd name="T20" fmla="*/ 159 w 218"/>
                <a:gd name="T21" fmla="*/ 122 h 165"/>
                <a:gd name="T22" fmla="*/ 159 w 218"/>
                <a:gd name="T23" fmla="*/ 122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165">
                  <a:moveTo>
                    <a:pt x="159" y="122"/>
                  </a:moveTo>
                  <a:cubicBezTo>
                    <a:pt x="160" y="110"/>
                    <a:pt x="174" y="102"/>
                    <a:pt x="193" y="104"/>
                  </a:cubicBezTo>
                  <a:cubicBezTo>
                    <a:pt x="211" y="105"/>
                    <a:pt x="211" y="105"/>
                    <a:pt x="211" y="105"/>
                  </a:cubicBezTo>
                  <a:cubicBezTo>
                    <a:pt x="217" y="39"/>
                    <a:pt x="217" y="39"/>
                    <a:pt x="217" y="39"/>
                  </a:cubicBezTo>
                  <a:cubicBezTo>
                    <a:pt x="218" y="28"/>
                    <a:pt x="211" y="19"/>
                    <a:pt x="202" y="18"/>
                  </a:cubicBezTo>
                  <a:cubicBezTo>
                    <a:pt x="32" y="1"/>
                    <a:pt x="32" y="1"/>
                    <a:pt x="32" y="1"/>
                  </a:cubicBezTo>
                  <a:cubicBezTo>
                    <a:pt x="23" y="0"/>
                    <a:pt x="14" y="8"/>
                    <a:pt x="13" y="19"/>
                  </a:cubicBezTo>
                  <a:cubicBezTo>
                    <a:pt x="0" y="147"/>
                    <a:pt x="0" y="147"/>
                    <a:pt x="0" y="147"/>
                  </a:cubicBezTo>
                  <a:cubicBezTo>
                    <a:pt x="0" y="149"/>
                    <a:pt x="0" y="149"/>
                    <a:pt x="0" y="150"/>
                  </a:cubicBezTo>
                  <a:cubicBezTo>
                    <a:pt x="154" y="165"/>
                    <a:pt x="154" y="165"/>
                    <a:pt x="154" y="165"/>
                  </a:cubicBezTo>
                  <a:cubicBezTo>
                    <a:pt x="159" y="122"/>
                    <a:pt x="159" y="122"/>
                    <a:pt x="159" y="122"/>
                  </a:cubicBezTo>
                  <a:cubicBezTo>
                    <a:pt x="159" y="122"/>
                    <a:pt x="159" y="122"/>
                    <a:pt x="159" y="122"/>
                  </a:cubicBezTo>
                  <a:close/>
                </a:path>
              </a:pathLst>
            </a:custGeom>
            <a:solidFill>
              <a:srgbClr val="D1B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31"/>
            <p:cNvSpPr>
              <a:spLocks/>
            </p:cNvSpPr>
            <p:nvPr/>
          </p:nvSpPr>
          <p:spPr bwMode="auto">
            <a:xfrm>
              <a:off x="5777285" y="2927969"/>
              <a:ext cx="433388" cy="347663"/>
            </a:xfrm>
            <a:custGeom>
              <a:avLst/>
              <a:gdLst>
                <a:gd name="T0" fmla="*/ 48 w 212"/>
                <a:gd name="T1" fmla="*/ 111 h 170"/>
                <a:gd name="T2" fmla="*/ 43 w 212"/>
                <a:gd name="T3" fmla="*/ 154 h 170"/>
                <a:gd name="T4" fmla="*/ 198 w 212"/>
                <a:gd name="T5" fmla="*/ 170 h 170"/>
                <a:gd name="T6" fmla="*/ 198 w 212"/>
                <a:gd name="T7" fmla="*/ 167 h 170"/>
                <a:gd name="T8" fmla="*/ 211 w 212"/>
                <a:gd name="T9" fmla="*/ 38 h 170"/>
                <a:gd name="T10" fmla="*/ 195 w 212"/>
                <a:gd name="T11" fmla="*/ 18 h 170"/>
                <a:gd name="T12" fmla="*/ 26 w 212"/>
                <a:gd name="T13" fmla="*/ 1 h 170"/>
                <a:gd name="T14" fmla="*/ 7 w 212"/>
                <a:gd name="T15" fmla="*/ 18 h 170"/>
                <a:gd name="T16" fmla="*/ 0 w 212"/>
                <a:gd name="T17" fmla="*/ 84 h 170"/>
                <a:gd name="T18" fmla="*/ 18 w 212"/>
                <a:gd name="T19" fmla="*/ 86 h 170"/>
                <a:gd name="T20" fmla="*/ 48 w 212"/>
                <a:gd name="T21" fmla="*/ 11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2" h="170">
                  <a:moveTo>
                    <a:pt x="48" y="111"/>
                  </a:moveTo>
                  <a:cubicBezTo>
                    <a:pt x="43" y="154"/>
                    <a:pt x="43" y="154"/>
                    <a:pt x="43" y="154"/>
                  </a:cubicBezTo>
                  <a:cubicBezTo>
                    <a:pt x="198" y="170"/>
                    <a:pt x="198" y="170"/>
                    <a:pt x="198" y="170"/>
                  </a:cubicBezTo>
                  <a:cubicBezTo>
                    <a:pt x="198" y="168"/>
                    <a:pt x="198" y="168"/>
                    <a:pt x="198" y="167"/>
                  </a:cubicBezTo>
                  <a:cubicBezTo>
                    <a:pt x="211" y="38"/>
                    <a:pt x="211" y="38"/>
                    <a:pt x="211" y="38"/>
                  </a:cubicBezTo>
                  <a:cubicBezTo>
                    <a:pt x="212" y="28"/>
                    <a:pt x="205" y="19"/>
                    <a:pt x="195" y="18"/>
                  </a:cubicBezTo>
                  <a:cubicBezTo>
                    <a:pt x="26" y="1"/>
                    <a:pt x="26" y="1"/>
                    <a:pt x="26" y="1"/>
                  </a:cubicBezTo>
                  <a:cubicBezTo>
                    <a:pt x="17" y="0"/>
                    <a:pt x="8" y="7"/>
                    <a:pt x="7" y="18"/>
                  </a:cubicBezTo>
                  <a:cubicBezTo>
                    <a:pt x="0" y="84"/>
                    <a:pt x="0" y="84"/>
                    <a:pt x="0" y="84"/>
                  </a:cubicBezTo>
                  <a:cubicBezTo>
                    <a:pt x="18" y="86"/>
                    <a:pt x="18" y="86"/>
                    <a:pt x="18" y="86"/>
                  </a:cubicBezTo>
                  <a:cubicBezTo>
                    <a:pt x="36" y="88"/>
                    <a:pt x="49" y="99"/>
                    <a:pt x="48" y="111"/>
                  </a:cubicBezTo>
                  <a:close/>
                </a:path>
              </a:pathLst>
            </a:custGeom>
            <a:solidFill>
              <a:srgbClr val="D1B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32"/>
            <p:cNvSpPr>
              <a:spLocks/>
            </p:cNvSpPr>
            <p:nvPr/>
          </p:nvSpPr>
          <p:spPr bwMode="auto">
            <a:xfrm>
              <a:off x="5624885" y="3110531"/>
              <a:ext cx="230188" cy="315913"/>
            </a:xfrm>
            <a:custGeom>
              <a:avLst/>
              <a:gdLst>
                <a:gd name="T0" fmla="*/ 91 w 112"/>
                <a:gd name="T1" fmla="*/ 7 h 155"/>
                <a:gd name="T2" fmla="*/ 73 w 112"/>
                <a:gd name="T3" fmla="*/ 5 h 155"/>
                <a:gd name="T4" fmla="*/ 36 w 112"/>
                <a:gd name="T5" fmla="*/ 1 h 155"/>
                <a:gd name="T6" fmla="*/ 13 w 112"/>
                <a:gd name="T7" fmla="*/ 11 h 155"/>
                <a:gd name="T8" fmla="*/ 0 w 112"/>
                <a:gd name="T9" fmla="*/ 137 h 155"/>
                <a:gd name="T10" fmla="*/ 21 w 112"/>
                <a:gd name="T11" fmla="*/ 151 h 155"/>
                <a:gd name="T12" fmla="*/ 54 w 112"/>
                <a:gd name="T13" fmla="*/ 155 h 155"/>
                <a:gd name="T14" fmla="*/ 53 w 112"/>
                <a:gd name="T15" fmla="*/ 142 h 155"/>
                <a:gd name="T16" fmla="*/ 59 w 112"/>
                <a:gd name="T17" fmla="*/ 83 h 155"/>
                <a:gd name="T18" fmla="*/ 69 w 112"/>
                <a:gd name="T19" fmla="*/ 65 h 155"/>
                <a:gd name="T20" fmla="*/ 78 w 112"/>
                <a:gd name="T21" fmla="*/ 62 h 155"/>
                <a:gd name="T22" fmla="*/ 107 w 112"/>
                <a:gd name="T23" fmla="*/ 64 h 155"/>
                <a:gd name="T24" fmla="*/ 111 w 112"/>
                <a:gd name="T25" fmla="*/ 21 h 155"/>
                <a:gd name="T26" fmla="*/ 91 w 112"/>
                <a:gd name="T27" fmla="*/ 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55">
                  <a:moveTo>
                    <a:pt x="91" y="7"/>
                  </a:moveTo>
                  <a:cubicBezTo>
                    <a:pt x="73" y="5"/>
                    <a:pt x="73" y="5"/>
                    <a:pt x="73" y="5"/>
                  </a:cubicBezTo>
                  <a:cubicBezTo>
                    <a:pt x="36" y="1"/>
                    <a:pt x="36" y="1"/>
                    <a:pt x="36" y="1"/>
                  </a:cubicBezTo>
                  <a:cubicBezTo>
                    <a:pt x="24" y="0"/>
                    <a:pt x="13" y="6"/>
                    <a:pt x="13" y="11"/>
                  </a:cubicBezTo>
                  <a:cubicBezTo>
                    <a:pt x="0" y="137"/>
                    <a:pt x="0" y="137"/>
                    <a:pt x="0" y="137"/>
                  </a:cubicBezTo>
                  <a:cubicBezTo>
                    <a:pt x="0" y="144"/>
                    <a:pt x="8" y="150"/>
                    <a:pt x="21" y="151"/>
                  </a:cubicBezTo>
                  <a:cubicBezTo>
                    <a:pt x="54" y="155"/>
                    <a:pt x="54" y="155"/>
                    <a:pt x="54" y="155"/>
                  </a:cubicBezTo>
                  <a:cubicBezTo>
                    <a:pt x="53" y="152"/>
                    <a:pt x="52" y="148"/>
                    <a:pt x="53" y="142"/>
                  </a:cubicBezTo>
                  <a:cubicBezTo>
                    <a:pt x="59" y="83"/>
                    <a:pt x="59" y="83"/>
                    <a:pt x="59" y="83"/>
                  </a:cubicBezTo>
                  <a:cubicBezTo>
                    <a:pt x="60" y="75"/>
                    <a:pt x="63" y="68"/>
                    <a:pt x="69" y="65"/>
                  </a:cubicBezTo>
                  <a:cubicBezTo>
                    <a:pt x="72" y="62"/>
                    <a:pt x="74" y="61"/>
                    <a:pt x="78" y="62"/>
                  </a:cubicBezTo>
                  <a:cubicBezTo>
                    <a:pt x="107" y="64"/>
                    <a:pt x="107" y="64"/>
                    <a:pt x="107" y="64"/>
                  </a:cubicBezTo>
                  <a:cubicBezTo>
                    <a:pt x="111" y="21"/>
                    <a:pt x="111" y="21"/>
                    <a:pt x="111" y="21"/>
                  </a:cubicBezTo>
                  <a:cubicBezTo>
                    <a:pt x="112" y="16"/>
                    <a:pt x="104" y="8"/>
                    <a:pt x="91" y="7"/>
                  </a:cubicBezTo>
                  <a:close/>
                </a:path>
              </a:pathLst>
            </a:custGeom>
            <a:solidFill>
              <a:srgbClr val="D1B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1" name="Freeform 33"/>
            <p:cNvSpPr>
              <a:spLocks/>
            </p:cNvSpPr>
            <p:nvPr/>
          </p:nvSpPr>
          <p:spPr bwMode="auto">
            <a:xfrm>
              <a:off x="6540872" y="3199431"/>
              <a:ext cx="211138" cy="323850"/>
            </a:xfrm>
            <a:custGeom>
              <a:avLst/>
              <a:gdLst>
                <a:gd name="T0" fmla="*/ 82 w 103"/>
                <a:gd name="T1" fmla="*/ 7 h 158"/>
                <a:gd name="T2" fmla="*/ 44 w 103"/>
                <a:gd name="T3" fmla="*/ 3 h 158"/>
                <a:gd name="T4" fmla="*/ 27 w 103"/>
                <a:gd name="T5" fmla="*/ 1 h 158"/>
                <a:gd name="T6" fmla="*/ 4 w 103"/>
                <a:gd name="T7" fmla="*/ 11 h 158"/>
                <a:gd name="T8" fmla="*/ 0 w 103"/>
                <a:gd name="T9" fmla="*/ 55 h 158"/>
                <a:gd name="T10" fmla="*/ 17 w 103"/>
                <a:gd name="T11" fmla="*/ 56 h 158"/>
                <a:gd name="T12" fmla="*/ 31 w 103"/>
                <a:gd name="T13" fmla="*/ 69 h 158"/>
                <a:gd name="T14" fmla="*/ 32 w 103"/>
                <a:gd name="T15" fmla="*/ 81 h 158"/>
                <a:gd name="T16" fmla="*/ 26 w 103"/>
                <a:gd name="T17" fmla="*/ 141 h 158"/>
                <a:gd name="T18" fmla="*/ 23 w 103"/>
                <a:gd name="T19" fmla="*/ 153 h 158"/>
                <a:gd name="T20" fmla="*/ 67 w 103"/>
                <a:gd name="T21" fmla="*/ 157 h 158"/>
                <a:gd name="T22" fmla="*/ 89 w 103"/>
                <a:gd name="T23" fmla="*/ 147 h 158"/>
                <a:gd name="T24" fmla="*/ 102 w 103"/>
                <a:gd name="T25" fmla="*/ 21 h 158"/>
                <a:gd name="T26" fmla="*/ 82 w 103"/>
                <a:gd name="T27" fmla="*/ 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3" h="158">
                  <a:moveTo>
                    <a:pt x="82" y="7"/>
                  </a:moveTo>
                  <a:cubicBezTo>
                    <a:pt x="44" y="3"/>
                    <a:pt x="44" y="3"/>
                    <a:pt x="44" y="3"/>
                  </a:cubicBezTo>
                  <a:cubicBezTo>
                    <a:pt x="27" y="1"/>
                    <a:pt x="27" y="1"/>
                    <a:pt x="27" y="1"/>
                  </a:cubicBezTo>
                  <a:cubicBezTo>
                    <a:pt x="14" y="0"/>
                    <a:pt x="5" y="6"/>
                    <a:pt x="4" y="11"/>
                  </a:cubicBezTo>
                  <a:cubicBezTo>
                    <a:pt x="0" y="55"/>
                    <a:pt x="0" y="55"/>
                    <a:pt x="0" y="55"/>
                  </a:cubicBezTo>
                  <a:cubicBezTo>
                    <a:pt x="17" y="56"/>
                    <a:pt x="17" y="56"/>
                    <a:pt x="17" y="56"/>
                  </a:cubicBezTo>
                  <a:cubicBezTo>
                    <a:pt x="24" y="57"/>
                    <a:pt x="29" y="62"/>
                    <a:pt x="31" y="69"/>
                  </a:cubicBezTo>
                  <a:cubicBezTo>
                    <a:pt x="33" y="73"/>
                    <a:pt x="33" y="77"/>
                    <a:pt x="32" y="81"/>
                  </a:cubicBezTo>
                  <a:cubicBezTo>
                    <a:pt x="26" y="141"/>
                    <a:pt x="26" y="141"/>
                    <a:pt x="26" y="141"/>
                  </a:cubicBezTo>
                  <a:cubicBezTo>
                    <a:pt x="26" y="146"/>
                    <a:pt x="24" y="150"/>
                    <a:pt x="23" y="153"/>
                  </a:cubicBezTo>
                  <a:cubicBezTo>
                    <a:pt x="67" y="157"/>
                    <a:pt x="67" y="157"/>
                    <a:pt x="67" y="157"/>
                  </a:cubicBezTo>
                  <a:cubicBezTo>
                    <a:pt x="79" y="158"/>
                    <a:pt x="89" y="154"/>
                    <a:pt x="89" y="147"/>
                  </a:cubicBezTo>
                  <a:cubicBezTo>
                    <a:pt x="102" y="21"/>
                    <a:pt x="102" y="21"/>
                    <a:pt x="102" y="21"/>
                  </a:cubicBezTo>
                  <a:cubicBezTo>
                    <a:pt x="103" y="16"/>
                    <a:pt x="94" y="8"/>
                    <a:pt x="82" y="7"/>
                  </a:cubicBezTo>
                  <a:close/>
                </a:path>
              </a:pathLst>
            </a:custGeom>
            <a:solidFill>
              <a:srgbClr val="D1B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72" name="Freeform 34"/>
            <p:cNvSpPr>
              <a:spLocks/>
            </p:cNvSpPr>
            <p:nvPr/>
          </p:nvSpPr>
          <p:spPr bwMode="auto">
            <a:xfrm>
              <a:off x="5750297" y="3254994"/>
              <a:ext cx="838200" cy="255588"/>
            </a:xfrm>
            <a:custGeom>
              <a:avLst/>
              <a:gdLst>
                <a:gd name="T0" fmla="*/ 410 w 410"/>
                <a:gd name="T1" fmla="*/ 45 h 125"/>
                <a:gd name="T2" fmla="*/ 403 w 410"/>
                <a:gd name="T3" fmla="*/ 39 h 125"/>
                <a:gd name="T4" fmla="*/ 386 w 410"/>
                <a:gd name="T5" fmla="*/ 37 h 125"/>
                <a:gd name="T6" fmla="*/ 381 w 410"/>
                <a:gd name="T7" fmla="*/ 37 h 125"/>
                <a:gd name="T8" fmla="*/ 375 w 410"/>
                <a:gd name="T9" fmla="*/ 36 h 125"/>
                <a:gd name="T10" fmla="*/ 226 w 410"/>
                <a:gd name="T11" fmla="*/ 21 h 125"/>
                <a:gd name="T12" fmla="*/ 204 w 410"/>
                <a:gd name="T13" fmla="*/ 19 h 125"/>
                <a:gd name="T14" fmla="*/ 55 w 410"/>
                <a:gd name="T15" fmla="*/ 4 h 125"/>
                <a:gd name="T16" fmla="*/ 50 w 410"/>
                <a:gd name="T17" fmla="*/ 3 h 125"/>
                <a:gd name="T18" fmla="*/ 44 w 410"/>
                <a:gd name="T19" fmla="*/ 3 h 125"/>
                <a:gd name="T20" fmla="*/ 16 w 410"/>
                <a:gd name="T21" fmla="*/ 0 h 125"/>
                <a:gd name="T22" fmla="*/ 12 w 410"/>
                <a:gd name="T23" fmla="*/ 2 h 125"/>
                <a:gd name="T24" fmla="*/ 7 w 410"/>
                <a:gd name="T25" fmla="*/ 13 h 125"/>
                <a:gd name="T26" fmla="*/ 1 w 410"/>
                <a:gd name="T27" fmla="*/ 72 h 125"/>
                <a:gd name="T28" fmla="*/ 7 w 410"/>
                <a:gd name="T29" fmla="*/ 85 h 125"/>
                <a:gd name="T30" fmla="*/ 14 w 410"/>
                <a:gd name="T31" fmla="*/ 86 h 125"/>
                <a:gd name="T32" fmla="*/ 33 w 410"/>
                <a:gd name="T33" fmla="*/ 88 h 125"/>
                <a:gd name="T34" fmla="*/ 41 w 410"/>
                <a:gd name="T35" fmla="*/ 89 h 125"/>
                <a:gd name="T36" fmla="*/ 372 w 410"/>
                <a:gd name="T37" fmla="*/ 122 h 125"/>
                <a:gd name="T38" fmla="*/ 380 w 410"/>
                <a:gd name="T39" fmla="*/ 123 h 125"/>
                <a:gd name="T40" fmla="*/ 395 w 410"/>
                <a:gd name="T41" fmla="*/ 124 h 125"/>
                <a:gd name="T42" fmla="*/ 396 w 410"/>
                <a:gd name="T43" fmla="*/ 124 h 125"/>
                <a:gd name="T44" fmla="*/ 404 w 410"/>
                <a:gd name="T45" fmla="*/ 113 h 125"/>
                <a:gd name="T46" fmla="*/ 410 w 410"/>
                <a:gd name="T47" fmla="*/ 53 h 125"/>
                <a:gd name="T48" fmla="*/ 410 w 410"/>
                <a:gd name="T49" fmla="*/ 4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0" h="125">
                  <a:moveTo>
                    <a:pt x="410" y="45"/>
                  </a:moveTo>
                  <a:cubicBezTo>
                    <a:pt x="407" y="42"/>
                    <a:pt x="406" y="39"/>
                    <a:pt x="403" y="39"/>
                  </a:cubicBezTo>
                  <a:cubicBezTo>
                    <a:pt x="386" y="37"/>
                    <a:pt x="386" y="37"/>
                    <a:pt x="386" y="37"/>
                  </a:cubicBezTo>
                  <a:cubicBezTo>
                    <a:pt x="381" y="37"/>
                    <a:pt x="381" y="37"/>
                    <a:pt x="381" y="37"/>
                  </a:cubicBezTo>
                  <a:cubicBezTo>
                    <a:pt x="375" y="36"/>
                    <a:pt x="375" y="36"/>
                    <a:pt x="375" y="36"/>
                  </a:cubicBezTo>
                  <a:cubicBezTo>
                    <a:pt x="226" y="21"/>
                    <a:pt x="226" y="21"/>
                    <a:pt x="226" y="21"/>
                  </a:cubicBezTo>
                  <a:cubicBezTo>
                    <a:pt x="204" y="19"/>
                    <a:pt x="204" y="19"/>
                    <a:pt x="204" y="19"/>
                  </a:cubicBezTo>
                  <a:cubicBezTo>
                    <a:pt x="55" y="4"/>
                    <a:pt x="55" y="4"/>
                    <a:pt x="55" y="4"/>
                  </a:cubicBezTo>
                  <a:cubicBezTo>
                    <a:pt x="50" y="3"/>
                    <a:pt x="50" y="3"/>
                    <a:pt x="50" y="3"/>
                  </a:cubicBezTo>
                  <a:cubicBezTo>
                    <a:pt x="44" y="3"/>
                    <a:pt x="44" y="3"/>
                    <a:pt x="44" y="3"/>
                  </a:cubicBezTo>
                  <a:cubicBezTo>
                    <a:pt x="16" y="0"/>
                    <a:pt x="16" y="0"/>
                    <a:pt x="16" y="0"/>
                  </a:cubicBezTo>
                  <a:cubicBezTo>
                    <a:pt x="15" y="0"/>
                    <a:pt x="13" y="1"/>
                    <a:pt x="12" y="2"/>
                  </a:cubicBezTo>
                  <a:cubicBezTo>
                    <a:pt x="10" y="5"/>
                    <a:pt x="7" y="7"/>
                    <a:pt x="7" y="13"/>
                  </a:cubicBezTo>
                  <a:cubicBezTo>
                    <a:pt x="1" y="72"/>
                    <a:pt x="1" y="72"/>
                    <a:pt x="1" y="72"/>
                  </a:cubicBezTo>
                  <a:cubicBezTo>
                    <a:pt x="0" y="80"/>
                    <a:pt x="5" y="85"/>
                    <a:pt x="7" y="85"/>
                  </a:cubicBezTo>
                  <a:cubicBezTo>
                    <a:pt x="14" y="86"/>
                    <a:pt x="14" y="86"/>
                    <a:pt x="14" y="86"/>
                  </a:cubicBezTo>
                  <a:cubicBezTo>
                    <a:pt x="33" y="88"/>
                    <a:pt x="33" y="88"/>
                    <a:pt x="33" y="88"/>
                  </a:cubicBezTo>
                  <a:cubicBezTo>
                    <a:pt x="41" y="89"/>
                    <a:pt x="41" y="89"/>
                    <a:pt x="41" y="89"/>
                  </a:cubicBezTo>
                  <a:cubicBezTo>
                    <a:pt x="372" y="122"/>
                    <a:pt x="372" y="122"/>
                    <a:pt x="372" y="122"/>
                  </a:cubicBezTo>
                  <a:cubicBezTo>
                    <a:pt x="380" y="123"/>
                    <a:pt x="380" y="123"/>
                    <a:pt x="380" y="123"/>
                  </a:cubicBezTo>
                  <a:cubicBezTo>
                    <a:pt x="395" y="124"/>
                    <a:pt x="395" y="124"/>
                    <a:pt x="395" y="124"/>
                  </a:cubicBezTo>
                  <a:cubicBezTo>
                    <a:pt x="395" y="124"/>
                    <a:pt x="395" y="124"/>
                    <a:pt x="396" y="124"/>
                  </a:cubicBezTo>
                  <a:cubicBezTo>
                    <a:pt x="399" y="125"/>
                    <a:pt x="404" y="120"/>
                    <a:pt x="404" y="113"/>
                  </a:cubicBezTo>
                  <a:cubicBezTo>
                    <a:pt x="410" y="53"/>
                    <a:pt x="410" y="53"/>
                    <a:pt x="410" y="53"/>
                  </a:cubicBezTo>
                  <a:cubicBezTo>
                    <a:pt x="410" y="51"/>
                    <a:pt x="409" y="48"/>
                    <a:pt x="410" y="45"/>
                  </a:cubicBezTo>
                  <a:close/>
                </a:path>
              </a:pathLst>
            </a:custGeom>
            <a:solidFill>
              <a:srgbClr val="D1B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097" name="Group 3096"/>
          <p:cNvGrpSpPr/>
          <p:nvPr/>
        </p:nvGrpSpPr>
        <p:grpSpPr>
          <a:xfrm rot="16480230">
            <a:off x="430417" y="3955877"/>
            <a:ext cx="633187" cy="769598"/>
            <a:chOff x="5921747" y="3632819"/>
            <a:chExt cx="739775" cy="876301"/>
          </a:xfrm>
        </p:grpSpPr>
        <p:sp>
          <p:nvSpPr>
            <p:cNvPr id="3073" name="Freeform 35"/>
            <p:cNvSpPr>
              <a:spLocks/>
            </p:cNvSpPr>
            <p:nvPr/>
          </p:nvSpPr>
          <p:spPr bwMode="auto">
            <a:xfrm>
              <a:off x="6143997" y="3632819"/>
              <a:ext cx="517525" cy="227013"/>
            </a:xfrm>
            <a:custGeom>
              <a:avLst/>
              <a:gdLst>
                <a:gd name="T0" fmla="*/ 5 w 253"/>
                <a:gd name="T1" fmla="*/ 12 h 111"/>
                <a:gd name="T2" fmla="*/ 135 w 253"/>
                <a:gd name="T3" fmla="*/ 32 h 111"/>
                <a:gd name="T4" fmla="*/ 248 w 253"/>
                <a:gd name="T5" fmla="*/ 99 h 111"/>
                <a:gd name="T6" fmla="*/ 118 w 253"/>
                <a:gd name="T7" fmla="*/ 79 h 111"/>
                <a:gd name="T8" fmla="*/ 5 w 253"/>
                <a:gd name="T9" fmla="*/ 12 h 111"/>
              </a:gdLst>
              <a:ahLst/>
              <a:cxnLst>
                <a:cxn ang="0">
                  <a:pos x="T0" y="T1"/>
                </a:cxn>
                <a:cxn ang="0">
                  <a:pos x="T2" y="T3"/>
                </a:cxn>
                <a:cxn ang="0">
                  <a:pos x="T4" y="T5"/>
                </a:cxn>
                <a:cxn ang="0">
                  <a:pos x="T6" y="T7"/>
                </a:cxn>
                <a:cxn ang="0">
                  <a:pos x="T8" y="T9"/>
                </a:cxn>
              </a:cxnLst>
              <a:rect l="0" t="0" r="r" b="b"/>
              <a:pathLst>
                <a:path w="253" h="111">
                  <a:moveTo>
                    <a:pt x="5" y="12"/>
                  </a:moveTo>
                  <a:cubicBezTo>
                    <a:pt x="9" y="0"/>
                    <a:pt x="67" y="9"/>
                    <a:pt x="135" y="32"/>
                  </a:cubicBezTo>
                  <a:cubicBezTo>
                    <a:pt x="202" y="56"/>
                    <a:pt x="253" y="86"/>
                    <a:pt x="248" y="99"/>
                  </a:cubicBezTo>
                  <a:cubicBezTo>
                    <a:pt x="244" y="111"/>
                    <a:pt x="186" y="102"/>
                    <a:pt x="118" y="79"/>
                  </a:cubicBezTo>
                  <a:cubicBezTo>
                    <a:pt x="51" y="55"/>
                    <a:pt x="0" y="25"/>
                    <a:pt x="5" y="12"/>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75" name="Freeform 36"/>
            <p:cNvSpPr>
              <a:spLocks/>
            </p:cNvSpPr>
            <p:nvPr/>
          </p:nvSpPr>
          <p:spPr bwMode="auto">
            <a:xfrm>
              <a:off x="6120185" y="3688382"/>
              <a:ext cx="522288" cy="244475"/>
            </a:xfrm>
            <a:custGeom>
              <a:avLst/>
              <a:gdLst>
                <a:gd name="T0" fmla="*/ 216 w 255"/>
                <a:gd name="T1" fmla="*/ 86 h 119"/>
                <a:gd name="T2" fmla="*/ 127 w 255"/>
                <a:gd name="T3" fmla="*/ 62 h 119"/>
                <a:gd name="T4" fmla="*/ 43 w 255"/>
                <a:gd name="T5" fmla="*/ 25 h 119"/>
                <a:gd name="T6" fmla="*/ 11 w 255"/>
                <a:gd name="T7" fmla="*/ 0 h 119"/>
                <a:gd name="T8" fmla="*/ 4 w 255"/>
                <a:gd name="T9" fmla="*/ 20 h 119"/>
                <a:gd name="T10" fmla="*/ 118 w 255"/>
                <a:gd name="T11" fmla="*/ 87 h 119"/>
                <a:gd name="T12" fmla="*/ 248 w 255"/>
                <a:gd name="T13" fmla="*/ 106 h 119"/>
                <a:gd name="T14" fmla="*/ 255 w 255"/>
                <a:gd name="T15" fmla="*/ 87 h 119"/>
                <a:gd name="T16" fmla="*/ 216 w 255"/>
                <a:gd name="T1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19">
                  <a:moveTo>
                    <a:pt x="216" y="86"/>
                  </a:moveTo>
                  <a:cubicBezTo>
                    <a:pt x="191" y="82"/>
                    <a:pt x="159" y="74"/>
                    <a:pt x="127" y="62"/>
                  </a:cubicBezTo>
                  <a:cubicBezTo>
                    <a:pt x="94" y="51"/>
                    <a:pt x="64" y="37"/>
                    <a:pt x="43" y="25"/>
                  </a:cubicBezTo>
                  <a:cubicBezTo>
                    <a:pt x="26" y="16"/>
                    <a:pt x="16" y="8"/>
                    <a:pt x="11" y="0"/>
                  </a:cubicBezTo>
                  <a:cubicBezTo>
                    <a:pt x="4" y="20"/>
                    <a:pt x="4" y="20"/>
                    <a:pt x="4" y="20"/>
                  </a:cubicBezTo>
                  <a:cubicBezTo>
                    <a:pt x="0" y="33"/>
                    <a:pt x="51" y="63"/>
                    <a:pt x="118" y="87"/>
                  </a:cubicBezTo>
                  <a:cubicBezTo>
                    <a:pt x="185" y="110"/>
                    <a:pt x="243" y="119"/>
                    <a:pt x="248" y="106"/>
                  </a:cubicBezTo>
                  <a:cubicBezTo>
                    <a:pt x="255" y="87"/>
                    <a:pt x="255" y="87"/>
                    <a:pt x="255" y="87"/>
                  </a:cubicBezTo>
                  <a:cubicBezTo>
                    <a:pt x="246" y="89"/>
                    <a:pt x="234" y="89"/>
                    <a:pt x="216" y="86"/>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76" name="Freeform 37"/>
            <p:cNvSpPr>
              <a:spLocks/>
            </p:cNvSpPr>
            <p:nvPr/>
          </p:nvSpPr>
          <p:spPr bwMode="auto">
            <a:xfrm>
              <a:off x="6363072" y="3920157"/>
              <a:ext cx="146050" cy="588963"/>
            </a:xfrm>
            <a:custGeom>
              <a:avLst/>
              <a:gdLst>
                <a:gd name="T0" fmla="*/ 71 w 71"/>
                <a:gd name="T1" fmla="*/ 7 h 288"/>
                <a:gd name="T2" fmla="*/ 47 w 71"/>
                <a:gd name="T3" fmla="*/ 0 h 288"/>
                <a:gd name="T4" fmla="*/ 1 w 71"/>
                <a:gd name="T5" fmla="*/ 271 h 288"/>
                <a:gd name="T6" fmla="*/ 10 w 71"/>
                <a:gd name="T7" fmla="*/ 285 h 288"/>
                <a:gd name="T8" fmla="*/ 12 w 71"/>
                <a:gd name="T9" fmla="*/ 286 h 288"/>
                <a:gd name="T10" fmla="*/ 26 w 71"/>
                <a:gd name="T11" fmla="*/ 276 h 288"/>
                <a:gd name="T12" fmla="*/ 71 w 71"/>
                <a:gd name="T13" fmla="*/ 7 h 288"/>
                <a:gd name="T14" fmla="*/ 71 w 71"/>
                <a:gd name="T15" fmla="*/ 7 h 2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288">
                  <a:moveTo>
                    <a:pt x="71" y="7"/>
                  </a:moveTo>
                  <a:cubicBezTo>
                    <a:pt x="64" y="5"/>
                    <a:pt x="55" y="3"/>
                    <a:pt x="47" y="0"/>
                  </a:cubicBezTo>
                  <a:cubicBezTo>
                    <a:pt x="1" y="271"/>
                    <a:pt x="1" y="271"/>
                    <a:pt x="1" y="271"/>
                  </a:cubicBezTo>
                  <a:cubicBezTo>
                    <a:pt x="0" y="278"/>
                    <a:pt x="4" y="283"/>
                    <a:pt x="10" y="285"/>
                  </a:cubicBezTo>
                  <a:cubicBezTo>
                    <a:pt x="11" y="286"/>
                    <a:pt x="11" y="286"/>
                    <a:pt x="12" y="286"/>
                  </a:cubicBezTo>
                  <a:cubicBezTo>
                    <a:pt x="19" y="288"/>
                    <a:pt x="25" y="283"/>
                    <a:pt x="26" y="276"/>
                  </a:cubicBezTo>
                  <a:cubicBezTo>
                    <a:pt x="71" y="7"/>
                    <a:pt x="71" y="7"/>
                    <a:pt x="71" y="7"/>
                  </a:cubicBezTo>
                  <a:cubicBezTo>
                    <a:pt x="71" y="7"/>
                    <a:pt x="71" y="7"/>
                    <a:pt x="71" y="7"/>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77" name="Freeform 38"/>
            <p:cNvSpPr>
              <a:spLocks/>
            </p:cNvSpPr>
            <p:nvPr/>
          </p:nvSpPr>
          <p:spPr bwMode="auto">
            <a:xfrm>
              <a:off x="6115422" y="3878882"/>
              <a:ext cx="261938" cy="625475"/>
            </a:xfrm>
            <a:custGeom>
              <a:avLst/>
              <a:gdLst>
                <a:gd name="T0" fmla="*/ 104 w 128"/>
                <a:gd name="T1" fmla="*/ 0 h 306"/>
                <a:gd name="T2" fmla="*/ 2 w 128"/>
                <a:gd name="T3" fmla="*/ 287 h 306"/>
                <a:gd name="T4" fmla="*/ 10 w 128"/>
                <a:gd name="T5" fmla="*/ 303 h 306"/>
                <a:gd name="T6" fmla="*/ 26 w 128"/>
                <a:gd name="T7" fmla="*/ 296 h 306"/>
                <a:gd name="T8" fmla="*/ 128 w 128"/>
                <a:gd name="T9" fmla="*/ 9 h 306"/>
                <a:gd name="T10" fmla="*/ 104 w 128"/>
                <a:gd name="T11" fmla="*/ 0 h 306"/>
                <a:gd name="T12" fmla="*/ 104 w 128"/>
                <a:gd name="T13" fmla="*/ 0 h 306"/>
              </a:gdLst>
              <a:ahLst/>
              <a:cxnLst>
                <a:cxn ang="0">
                  <a:pos x="T0" y="T1"/>
                </a:cxn>
                <a:cxn ang="0">
                  <a:pos x="T2" y="T3"/>
                </a:cxn>
                <a:cxn ang="0">
                  <a:pos x="T4" y="T5"/>
                </a:cxn>
                <a:cxn ang="0">
                  <a:pos x="T6" y="T7"/>
                </a:cxn>
                <a:cxn ang="0">
                  <a:pos x="T8" y="T9"/>
                </a:cxn>
                <a:cxn ang="0">
                  <a:pos x="T10" y="T11"/>
                </a:cxn>
                <a:cxn ang="0">
                  <a:pos x="T12" y="T13"/>
                </a:cxn>
              </a:cxnLst>
              <a:rect l="0" t="0" r="r" b="b"/>
              <a:pathLst>
                <a:path w="128" h="306">
                  <a:moveTo>
                    <a:pt x="104" y="0"/>
                  </a:moveTo>
                  <a:cubicBezTo>
                    <a:pt x="2" y="287"/>
                    <a:pt x="2" y="287"/>
                    <a:pt x="2" y="287"/>
                  </a:cubicBezTo>
                  <a:cubicBezTo>
                    <a:pt x="0" y="294"/>
                    <a:pt x="3" y="301"/>
                    <a:pt x="10" y="303"/>
                  </a:cubicBezTo>
                  <a:cubicBezTo>
                    <a:pt x="17" y="306"/>
                    <a:pt x="23" y="303"/>
                    <a:pt x="26" y="296"/>
                  </a:cubicBezTo>
                  <a:cubicBezTo>
                    <a:pt x="128" y="9"/>
                    <a:pt x="128" y="9"/>
                    <a:pt x="128" y="9"/>
                  </a:cubicBezTo>
                  <a:cubicBezTo>
                    <a:pt x="104" y="0"/>
                    <a:pt x="104" y="0"/>
                    <a:pt x="104" y="0"/>
                  </a:cubicBezTo>
                  <a:cubicBezTo>
                    <a:pt x="104" y="0"/>
                    <a:pt x="104" y="0"/>
                    <a:pt x="104" y="0"/>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78" name="Freeform 39"/>
            <p:cNvSpPr>
              <a:spLocks/>
            </p:cNvSpPr>
            <p:nvPr/>
          </p:nvSpPr>
          <p:spPr bwMode="auto">
            <a:xfrm>
              <a:off x="5921747" y="3826494"/>
              <a:ext cx="328613" cy="525463"/>
            </a:xfrm>
            <a:custGeom>
              <a:avLst/>
              <a:gdLst>
                <a:gd name="T0" fmla="*/ 138 w 161"/>
                <a:gd name="T1" fmla="*/ 0 h 257"/>
                <a:gd name="T2" fmla="*/ 3 w 161"/>
                <a:gd name="T3" fmla="*/ 237 h 257"/>
                <a:gd name="T4" fmla="*/ 8 w 161"/>
                <a:gd name="T5" fmla="*/ 254 h 257"/>
                <a:gd name="T6" fmla="*/ 10 w 161"/>
                <a:gd name="T7" fmla="*/ 255 h 257"/>
                <a:gd name="T8" fmla="*/ 25 w 161"/>
                <a:gd name="T9" fmla="*/ 249 h 257"/>
                <a:gd name="T10" fmla="*/ 161 w 161"/>
                <a:gd name="T11" fmla="*/ 10 h 257"/>
                <a:gd name="T12" fmla="*/ 138 w 161"/>
                <a:gd name="T13" fmla="*/ 0 h 257"/>
              </a:gdLst>
              <a:ahLst/>
              <a:cxnLst>
                <a:cxn ang="0">
                  <a:pos x="T0" y="T1"/>
                </a:cxn>
                <a:cxn ang="0">
                  <a:pos x="T2" y="T3"/>
                </a:cxn>
                <a:cxn ang="0">
                  <a:pos x="T4" y="T5"/>
                </a:cxn>
                <a:cxn ang="0">
                  <a:pos x="T6" y="T7"/>
                </a:cxn>
                <a:cxn ang="0">
                  <a:pos x="T8" y="T9"/>
                </a:cxn>
                <a:cxn ang="0">
                  <a:pos x="T10" y="T11"/>
                </a:cxn>
                <a:cxn ang="0">
                  <a:pos x="T12" y="T13"/>
                </a:cxn>
              </a:cxnLst>
              <a:rect l="0" t="0" r="r" b="b"/>
              <a:pathLst>
                <a:path w="161" h="257">
                  <a:moveTo>
                    <a:pt x="138" y="0"/>
                  </a:moveTo>
                  <a:cubicBezTo>
                    <a:pt x="3" y="237"/>
                    <a:pt x="3" y="237"/>
                    <a:pt x="3" y="237"/>
                  </a:cubicBezTo>
                  <a:cubicBezTo>
                    <a:pt x="0" y="243"/>
                    <a:pt x="1" y="251"/>
                    <a:pt x="8" y="254"/>
                  </a:cubicBezTo>
                  <a:cubicBezTo>
                    <a:pt x="9" y="254"/>
                    <a:pt x="9" y="254"/>
                    <a:pt x="10" y="255"/>
                  </a:cubicBezTo>
                  <a:cubicBezTo>
                    <a:pt x="16" y="257"/>
                    <a:pt x="22" y="255"/>
                    <a:pt x="25" y="249"/>
                  </a:cubicBezTo>
                  <a:cubicBezTo>
                    <a:pt x="161" y="10"/>
                    <a:pt x="161" y="10"/>
                    <a:pt x="161" y="10"/>
                  </a:cubicBezTo>
                  <a:cubicBezTo>
                    <a:pt x="153" y="7"/>
                    <a:pt x="145" y="4"/>
                    <a:pt x="138" y="0"/>
                  </a:cubicBezTo>
                  <a:close/>
                </a:path>
              </a:pathLst>
            </a:custGeom>
            <a:solidFill>
              <a:srgbClr val="9B8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096" name="Group 3095"/>
          <p:cNvGrpSpPr/>
          <p:nvPr/>
        </p:nvGrpSpPr>
        <p:grpSpPr>
          <a:xfrm>
            <a:off x="1098777" y="3496090"/>
            <a:ext cx="641331" cy="661722"/>
            <a:chOff x="6809160" y="3693144"/>
            <a:chExt cx="730250" cy="773113"/>
          </a:xfrm>
        </p:grpSpPr>
        <p:sp>
          <p:nvSpPr>
            <p:cNvPr id="3079" name="Freeform 40"/>
            <p:cNvSpPr>
              <a:spLocks/>
            </p:cNvSpPr>
            <p:nvPr/>
          </p:nvSpPr>
          <p:spPr bwMode="auto">
            <a:xfrm>
              <a:off x="7198097" y="4253532"/>
              <a:ext cx="36513" cy="52388"/>
            </a:xfrm>
            <a:custGeom>
              <a:avLst/>
              <a:gdLst>
                <a:gd name="T0" fmla="*/ 8 w 23"/>
                <a:gd name="T1" fmla="*/ 0 h 33"/>
                <a:gd name="T2" fmla="*/ 23 w 23"/>
                <a:gd name="T3" fmla="*/ 29 h 33"/>
                <a:gd name="T4" fmla="*/ 15 w 23"/>
                <a:gd name="T5" fmla="*/ 33 h 33"/>
                <a:gd name="T6" fmla="*/ 0 w 23"/>
                <a:gd name="T7" fmla="*/ 2 h 33"/>
                <a:gd name="T8" fmla="*/ 8 w 23"/>
                <a:gd name="T9" fmla="*/ 0 h 33"/>
                <a:gd name="T10" fmla="*/ 8 w 23"/>
                <a:gd name="T11" fmla="*/ 0 h 33"/>
              </a:gdLst>
              <a:ahLst/>
              <a:cxnLst>
                <a:cxn ang="0">
                  <a:pos x="T0" y="T1"/>
                </a:cxn>
                <a:cxn ang="0">
                  <a:pos x="T2" y="T3"/>
                </a:cxn>
                <a:cxn ang="0">
                  <a:pos x="T4" y="T5"/>
                </a:cxn>
                <a:cxn ang="0">
                  <a:pos x="T6" y="T7"/>
                </a:cxn>
                <a:cxn ang="0">
                  <a:pos x="T8" y="T9"/>
                </a:cxn>
                <a:cxn ang="0">
                  <a:pos x="T10" y="T11"/>
                </a:cxn>
              </a:cxnLst>
              <a:rect l="0" t="0" r="r" b="b"/>
              <a:pathLst>
                <a:path w="23" h="33">
                  <a:moveTo>
                    <a:pt x="8" y="0"/>
                  </a:moveTo>
                  <a:lnTo>
                    <a:pt x="23" y="29"/>
                  </a:lnTo>
                  <a:lnTo>
                    <a:pt x="15" y="33"/>
                  </a:lnTo>
                  <a:lnTo>
                    <a:pt x="0" y="2"/>
                  </a:lnTo>
                  <a:lnTo>
                    <a:pt x="8" y="0"/>
                  </a:lnTo>
                  <a:lnTo>
                    <a:pt x="8"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0" name="Freeform 41"/>
            <p:cNvSpPr>
              <a:spLocks/>
            </p:cNvSpPr>
            <p:nvPr/>
          </p:nvSpPr>
          <p:spPr bwMode="auto">
            <a:xfrm>
              <a:off x="7333035" y="4183682"/>
              <a:ext cx="34925" cy="52388"/>
            </a:xfrm>
            <a:custGeom>
              <a:avLst/>
              <a:gdLst>
                <a:gd name="T0" fmla="*/ 6 w 22"/>
                <a:gd name="T1" fmla="*/ 0 h 33"/>
                <a:gd name="T2" fmla="*/ 22 w 22"/>
                <a:gd name="T3" fmla="*/ 30 h 33"/>
                <a:gd name="T4" fmla="*/ 15 w 22"/>
                <a:gd name="T5" fmla="*/ 33 h 33"/>
                <a:gd name="T6" fmla="*/ 0 w 22"/>
                <a:gd name="T7" fmla="*/ 4 h 33"/>
                <a:gd name="T8" fmla="*/ 6 w 22"/>
                <a:gd name="T9" fmla="*/ 0 h 33"/>
                <a:gd name="T10" fmla="*/ 6 w 22"/>
                <a:gd name="T11" fmla="*/ 0 h 33"/>
              </a:gdLst>
              <a:ahLst/>
              <a:cxnLst>
                <a:cxn ang="0">
                  <a:pos x="T0" y="T1"/>
                </a:cxn>
                <a:cxn ang="0">
                  <a:pos x="T2" y="T3"/>
                </a:cxn>
                <a:cxn ang="0">
                  <a:pos x="T4" y="T5"/>
                </a:cxn>
                <a:cxn ang="0">
                  <a:pos x="T6" y="T7"/>
                </a:cxn>
                <a:cxn ang="0">
                  <a:pos x="T8" y="T9"/>
                </a:cxn>
                <a:cxn ang="0">
                  <a:pos x="T10" y="T11"/>
                </a:cxn>
              </a:cxnLst>
              <a:rect l="0" t="0" r="r" b="b"/>
              <a:pathLst>
                <a:path w="22" h="33">
                  <a:moveTo>
                    <a:pt x="6" y="0"/>
                  </a:moveTo>
                  <a:lnTo>
                    <a:pt x="22" y="30"/>
                  </a:lnTo>
                  <a:lnTo>
                    <a:pt x="15" y="33"/>
                  </a:lnTo>
                  <a:lnTo>
                    <a:pt x="0" y="4"/>
                  </a:lnTo>
                  <a:lnTo>
                    <a:pt x="6" y="0"/>
                  </a:lnTo>
                  <a:lnTo>
                    <a:pt x="6"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1" name="Freeform 42"/>
            <p:cNvSpPr>
              <a:spLocks noEditPoints="1"/>
            </p:cNvSpPr>
            <p:nvPr/>
          </p:nvSpPr>
          <p:spPr bwMode="auto">
            <a:xfrm>
              <a:off x="6809160" y="3699494"/>
              <a:ext cx="660400" cy="766763"/>
            </a:xfrm>
            <a:custGeom>
              <a:avLst/>
              <a:gdLst>
                <a:gd name="T0" fmla="*/ 219 w 416"/>
                <a:gd name="T1" fmla="*/ 0 h 483"/>
                <a:gd name="T2" fmla="*/ 204 w 416"/>
                <a:gd name="T3" fmla="*/ 7 h 483"/>
                <a:gd name="T4" fmla="*/ 211 w 416"/>
                <a:gd name="T5" fmla="*/ 23 h 483"/>
                <a:gd name="T6" fmla="*/ 0 w 416"/>
                <a:gd name="T7" fmla="*/ 131 h 483"/>
                <a:gd name="T8" fmla="*/ 12 w 416"/>
                <a:gd name="T9" fmla="*/ 156 h 483"/>
                <a:gd name="T10" fmla="*/ 224 w 416"/>
                <a:gd name="T11" fmla="*/ 46 h 483"/>
                <a:gd name="T12" fmla="*/ 227 w 416"/>
                <a:gd name="T13" fmla="*/ 52 h 483"/>
                <a:gd name="T14" fmla="*/ 58 w 416"/>
                <a:gd name="T15" fmla="*/ 139 h 483"/>
                <a:gd name="T16" fmla="*/ 164 w 416"/>
                <a:gd name="T17" fmla="*/ 345 h 483"/>
                <a:gd name="T18" fmla="*/ 332 w 416"/>
                <a:gd name="T19" fmla="*/ 259 h 483"/>
                <a:gd name="T20" fmla="*/ 336 w 416"/>
                <a:gd name="T21" fmla="*/ 265 h 483"/>
                <a:gd name="T22" fmla="*/ 153 w 416"/>
                <a:gd name="T23" fmla="*/ 359 h 483"/>
                <a:gd name="T24" fmla="*/ 147 w 416"/>
                <a:gd name="T25" fmla="*/ 362 h 483"/>
                <a:gd name="T26" fmla="*/ 150 w 416"/>
                <a:gd name="T27" fmla="*/ 367 h 483"/>
                <a:gd name="T28" fmla="*/ 192 w 416"/>
                <a:gd name="T29" fmla="*/ 448 h 483"/>
                <a:gd name="T30" fmla="*/ 169 w 416"/>
                <a:gd name="T31" fmla="*/ 460 h 483"/>
                <a:gd name="T32" fmla="*/ 180 w 416"/>
                <a:gd name="T33" fmla="*/ 483 h 483"/>
                <a:gd name="T34" fmla="*/ 393 w 416"/>
                <a:gd name="T35" fmla="*/ 375 h 483"/>
                <a:gd name="T36" fmla="*/ 401 w 416"/>
                <a:gd name="T37" fmla="*/ 390 h 483"/>
                <a:gd name="T38" fmla="*/ 416 w 416"/>
                <a:gd name="T39" fmla="*/ 382 h 483"/>
                <a:gd name="T40" fmla="*/ 219 w 416"/>
                <a:gd name="T41" fmla="*/ 0 h 483"/>
                <a:gd name="T42" fmla="*/ 219 w 416"/>
                <a:gd name="T43" fmla="*/ 0 h 483"/>
                <a:gd name="T44" fmla="*/ 219 w 416"/>
                <a:gd name="T45" fmla="*/ 0 h 483"/>
                <a:gd name="T46" fmla="*/ 197 w 416"/>
                <a:gd name="T47" fmla="*/ 445 h 483"/>
                <a:gd name="T48" fmla="*/ 156 w 416"/>
                <a:gd name="T49" fmla="*/ 364 h 483"/>
                <a:gd name="T50" fmla="*/ 258 w 416"/>
                <a:gd name="T51" fmla="*/ 313 h 483"/>
                <a:gd name="T52" fmla="*/ 299 w 416"/>
                <a:gd name="T53" fmla="*/ 393 h 483"/>
                <a:gd name="T54" fmla="*/ 197 w 416"/>
                <a:gd name="T55" fmla="*/ 445 h 483"/>
                <a:gd name="T56" fmla="*/ 197 w 416"/>
                <a:gd name="T57" fmla="*/ 445 h 483"/>
                <a:gd name="T58" fmla="*/ 197 w 416"/>
                <a:gd name="T59" fmla="*/ 445 h 483"/>
                <a:gd name="T60" fmla="*/ 304 w 416"/>
                <a:gd name="T61" fmla="*/ 390 h 483"/>
                <a:gd name="T62" fmla="*/ 263 w 416"/>
                <a:gd name="T63" fmla="*/ 309 h 483"/>
                <a:gd name="T64" fmla="*/ 339 w 416"/>
                <a:gd name="T65" fmla="*/ 270 h 483"/>
                <a:gd name="T66" fmla="*/ 380 w 416"/>
                <a:gd name="T67" fmla="*/ 351 h 483"/>
                <a:gd name="T68" fmla="*/ 304 w 416"/>
                <a:gd name="T69" fmla="*/ 390 h 483"/>
                <a:gd name="T70" fmla="*/ 304 w 416"/>
                <a:gd name="T71" fmla="*/ 390 h 483"/>
                <a:gd name="T72" fmla="*/ 304 w 416"/>
                <a:gd name="T73" fmla="*/ 390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6" h="483">
                  <a:moveTo>
                    <a:pt x="219" y="0"/>
                  </a:moveTo>
                  <a:lnTo>
                    <a:pt x="204" y="7"/>
                  </a:lnTo>
                  <a:lnTo>
                    <a:pt x="211" y="23"/>
                  </a:lnTo>
                  <a:lnTo>
                    <a:pt x="0" y="131"/>
                  </a:lnTo>
                  <a:lnTo>
                    <a:pt x="12" y="156"/>
                  </a:lnTo>
                  <a:lnTo>
                    <a:pt x="224" y="46"/>
                  </a:lnTo>
                  <a:lnTo>
                    <a:pt x="227" y="52"/>
                  </a:lnTo>
                  <a:lnTo>
                    <a:pt x="58" y="139"/>
                  </a:lnTo>
                  <a:lnTo>
                    <a:pt x="164" y="345"/>
                  </a:lnTo>
                  <a:lnTo>
                    <a:pt x="332" y="259"/>
                  </a:lnTo>
                  <a:lnTo>
                    <a:pt x="336" y="265"/>
                  </a:lnTo>
                  <a:lnTo>
                    <a:pt x="153" y="359"/>
                  </a:lnTo>
                  <a:lnTo>
                    <a:pt x="147" y="362"/>
                  </a:lnTo>
                  <a:lnTo>
                    <a:pt x="150" y="367"/>
                  </a:lnTo>
                  <a:lnTo>
                    <a:pt x="192" y="448"/>
                  </a:lnTo>
                  <a:lnTo>
                    <a:pt x="169" y="460"/>
                  </a:lnTo>
                  <a:lnTo>
                    <a:pt x="180" y="483"/>
                  </a:lnTo>
                  <a:lnTo>
                    <a:pt x="393" y="375"/>
                  </a:lnTo>
                  <a:lnTo>
                    <a:pt x="401" y="390"/>
                  </a:lnTo>
                  <a:lnTo>
                    <a:pt x="416" y="382"/>
                  </a:lnTo>
                  <a:lnTo>
                    <a:pt x="219" y="0"/>
                  </a:lnTo>
                  <a:lnTo>
                    <a:pt x="219" y="0"/>
                  </a:lnTo>
                  <a:lnTo>
                    <a:pt x="219" y="0"/>
                  </a:lnTo>
                  <a:close/>
                  <a:moveTo>
                    <a:pt x="197" y="445"/>
                  </a:moveTo>
                  <a:lnTo>
                    <a:pt x="156" y="364"/>
                  </a:lnTo>
                  <a:lnTo>
                    <a:pt x="258" y="313"/>
                  </a:lnTo>
                  <a:lnTo>
                    <a:pt x="299" y="393"/>
                  </a:lnTo>
                  <a:lnTo>
                    <a:pt x="197" y="445"/>
                  </a:lnTo>
                  <a:lnTo>
                    <a:pt x="197" y="445"/>
                  </a:lnTo>
                  <a:lnTo>
                    <a:pt x="197" y="445"/>
                  </a:lnTo>
                  <a:close/>
                  <a:moveTo>
                    <a:pt x="304" y="390"/>
                  </a:moveTo>
                  <a:lnTo>
                    <a:pt x="263" y="309"/>
                  </a:lnTo>
                  <a:lnTo>
                    <a:pt x="339" y="270"/>
                  </a:lnTo>
                  <a:lnTo>
                    <a:pt x="380" y="351"/>
                  </a:lnTo>
                  <a:lnTo>
                    <a:pt x="304" y="390"/>
                  </a:lnTo>
                  <a:lnTo>
                    <a:pt x="304" y="390"/>
                  </a:lnTo>
                  <a:lnTo>
                    <a:pt x="304" y="39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2" name="Freeform 43"/>
            <p:cNvSpPr>
              <a:spLocks/>
            </p:cNvSpPr>
            <p:nvPr/>
          </p:nvSpPr>
          <p:spPr bwMode="auto">
            <a:xfrm>
              <a:off x="7183810" y="3693144"/>
              <a:ext cx="201613" cy="119063"/>
            </a:xfrm>
            <a:custGeom>
              <a:avLst/>
              <a:gdLst>
                <a:gd name="T0" fmla="*/ 93 w 99"/>
                <a:gd name="T1" fmla="*/ 34 h 58"/>
                <a:gd name="T2" fmla="*/ 82 w 99"/>
                <a:gd name="T3" fmla="*/ 21 h 58"/>
                <a:gd name="T4" fmla="*/ 0 w 99"/>
                <a:gd name="T5" fmla="*/ 18 h 58"/>
                <a:gd name="T6" fmla="*/ 4 w 99"/>
                <a:gd name="T7" fmla="*/ 26 h 58"/>
                <a:gd name="T8" fmla="*/ 74 w 99"/>
                <a:gd name="T9" fmla="*/ 24 h 58"/>
                <a:gd name="T10" fmla="*/ 78 w 99"/>
                <a:gd name="T11" fmla="*/ 42 h 58"/>
                <a:gd name="T12" fmla="*/ 94 w 99"/>
                <a:gd name="T13" fmla="*/ 56 h 58"/>
                <a:gd name="T14" fmla="*/ 93 w 99"/>
                <a:gd name="T15" fmla="*/ 34 h 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58">
                  <a:moveTo>
                    <a:pt x="93" y="34"/>
                  </a:moveTo>
                  <a:cubicBezTo>
                    <a:pt x="89" y="28"/>
                    <a:pt x="85" y="23"/>
                    <a:pt x="82" y="21"/>
                  </a:cubicBezTo>
                  <a:cubicBezTo>
                    <a:pt x="71" y="2"/>
                    <a:pt x="36" y="0"/>
                    <a:pt x="0" y="18"/>
                  </a:cubicBezTo>
                  <a:cubicBezTo>
                    <a:pt x="4" y="26"/>
                    <a:pt x="4" y="26"/>
                    <a:pt x="4" y="26"/>
                  </a:cubicBezTo>
                  <a:cubicBezTo>
                    <a:pt x="34" y="11"/>
                    <a:pt x="65" y="10"/>
                    <a:pt x="74" y="24"/>
                  </a:cubicBezTo>
                  <a:cubicBezTo>
                    <a:pt x="73" y="28"/>
                    <a:pt x="75" y="35"/>
                    <a:pt x="78" y="42"/>
                  </a:cubicBezTo>
                  <a:cubicBezTo>
                    <a:pt x="83" y="52"/>
                    <a:pt x="90" y="58"/>
                    <a:pt x="94" y="56"/>
                  </a:cubicBezTo>
                  <a:cubicBezTo>
                    <a:pt x="99" y="53"/>
                    <a:pt x="98" y="44"/>
                    <a:pt x="93" y="34"/>
                  </a:cubicBez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3" name="Freeform 44"/>
            <p:cNvSpPr>
              <a:spLocks/>
            </p:cNvSpPr>
            <p:nvPr/>
          </p:nvSpPr>
          <p:spPr bwMode="auto">
            <a:xfrm>
              <a:off x="7445747" y="4196382"/>
              <a:ext cx="93663" cy="63500"/>
            </a:xfrm>
            <a:custGeom>
              <a:avLst/>
              <a:gdLst>
                <a:gd name="T0" fmla="*/ 54 w 59"/>
                <a:gd name="T1" fmla="*/ 0 h 40"/>
                <a:gd name="T2" fmla="*/ 59 w 59"/>
                <a:gd name="T3" fmla="*/ 11 h 40"/>
                <a:gd name="T4" fmla="*/ 6 w 59"/>
                <a:gd name="T5" fmla="*/ 40 h 40"/>
                <a:gd name="T6" fmla="*/ 0 w 59"/>
                <a:gd name="T7" fmla="*/ 28 h 40"/>
                <a:gd name="T8" fmla="*/ 54 w 59"/>
                <a:gd name="T9" fmla="*/ 0 h 40"/>
                <a:gd name="T10" fmla="*/ 54 w 59"/>
                <a:gd name="T11" fmla="*/ 0 h 40"/>
              </a:gdLst>
              <a:ahLst/>
              <a:cxnLst>
                <a:cxn ang="0">
                  <a:pos x="T0" y="T1"/>
                </a:cxn>
                <a:cxn ang="0">
                  <a:pos x="T2" y="T3"/>
                </a:cxn>
                <a:cxn ang="0">
                  <a:pos x="T4" y="T5"/>
                </a:cxn>
                <a:cxn ang="0">
                  <a:pos x="T6" y="T7"/>
                </a:cxn>
                <a:cxn ang="0">
                  <a:pos x="T8" y="T9"/>
                </a:cxn>
                <a:cxn ang="0">
                  <a:pos x="T10" y="T11"/>
                </a:cxn>
              </a:cxnLst>
              <a:rect l="0" t="0" r="r" b="b"/>
              <a:pathLst>
                <a:path w="59" h="40">
                  <a:moveTo>
                    <a:pt x="54" y="0"/>
                  </a:moveTo>
                  <a:lnTo>
                    <a:pt x="59" y="11"/>
                  </a:lnTo>
                  <a:lnTo>
                    <a:pt x="6" y="40"/>
                  </a:lnTo>
                  <a:lnTo>
                    <a:pt x="0" y="28"/>
                  </a:lnTo>
                  <a:lnTo>
                    <a:pt x="54" y="0"/>
                  </a:lnTo>
                  <a:lnTo>
                    <a:pt x="54"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4" name="Freeform 45"/>
            <p:cNvSpPr>
              <a:spLocks/>
            </p:cNvSpPr>
            <p:nvPr/>
          </p:nvSpPr>
          <p:spPr bwMode="auto">
            <a:xfrm>
              <a:off x="7428285" y="4175744"/>
              <a:ext cx="73025" cy="44450"/>
            </a:xfrm>
            <a:custGeom>
              <a:avLst/>
              <a:gdLst>
                <a:gd name="T0" fmla="*/ 42 w 46"/>
                <a:gd name="T1" fmla="*/ 0 h 28"/>
                <a:gd name="T2" fmla="*/ 46 w 46"/>
                <a:gd name="T3" fmla="*/ 8 h 28"/>
                <a:gd name="T4" fmla="*/ 4 w 46"/>
                <a:gd name="T5" fmla="*/ 28 h 28"/>
                <a:gd name="T6" fmla="*/ 0 w 46"/>
                <a:gd name="T7" fmla="*/ 22 h 28"/>
                <a:gd name="T8" fmla="*/ 42 w 46"/>
                <a:gd name="T9" fmla="*/ 0 h 28"/>
                <a:gd name="T10" fmla="*/ 42 w 46"/>
                <a:gd name="T11" fmla="*/ 0 h 28"/>
              </a:gdLst>
              <a:ahLst/>
              <a:cxnLst>
                <a:cxn ang="0">
                  <a:pos x="T0" y="T1"/>
                </a:cxn>
                <a:cxn ang="0">
                  <a:pos x="T2" y="T3"/>
                </a:cxn>
                <a:cxn ang="0">
                  <a:pos x="T4" y="T5"/>
                </a:cxn>
                <a:cxn ang="0">
                  <a:pos x="T6" y="T7"/>
                </a:cxn>
                <a:cxn ang="0">
                  <a:pos x="T8" y="T9"/>
                </a:cxn>
                <a:cxn ang="0">
                  <a:pos x="T10" y="T11"/>
                </a:cxn>
              </a:cxnLst>
              <a:rect l="0" t="0" r="r" b="b"/>
              <a:pathLst>
                <a:path w="46" h="28">
                  <a:moveTo>
                    <a:pt x="42" y="0"/>
                  </a:moveTo>
                  <a:lnTo>
                    <a:pt x="46" y="8"/>
                  </a:lnTo>
                  <a:lnTo>
                    <a:pt x="4" y="28"/>
                  </a:lnTo>
                  <a:lnTo>
                    <a:pt x="0" y="22"/>
                  </a:lnTo>
                  <a:lnTo>
                    <a:pt x="42" y="0"/>
                  </a:lnTo>
                  <a:lnTo>
                    <a:pt x="42"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5" name="Freeform 46"/>
            <p:cNvSpPr>
              <a:spLocks/>
            </p:cNvSpPr>
            <p:nvPr/>
          </p:nvSpPr>
          <p:spPr bwMode="auto">
            <a:xfrm>
              <a:off x="7418760" y="4145582"/>
              <a:ext cx="92075" cy="57150"/>
            </a:xfrm>
            <a:custGeom>
              <a:avLst/>
              <a:gdLst>
                <a:gd name="T0" fmla="*/ 54 w 58"/>
                <a:gd name="T1" fmla="*/ 0 h 36"/>
                <a:gd name="T2" fmla="*/ 58 w 58"/>
                <a:gd name="T3" fmla="*/ 9 h 36"/>
                <a:gd name="T4" fmla="*/ 5 w 58"/>
                <a:gd name="T5" fmla="*/ 36 h 36"/>
                <a:gd name="T6" fmla="*/ 0 w 58"/>
                <a:gd name="T7" fmla="*/ 28 h 36"/>
                <a:gd name="T8" fmla="*/ 54 w 58"/>
                <a:gd name="T9" fmla="*/ 0 h 36"/>
                <a:gd name="T10" fmla="*/ 54 w 58"/>
                <a:gd name="T11" fmla="*/ 0 h 36"/>
              </a:gdLst>
              <a:ahLst/>
              <a:cxnLst>
                <a:cxn ang="0">
                  <a:pos x="T0" y="T1"/>
                </a:cxn>
                <a:cxn ang="0">
                  <a:pos x="T2" y="T3"/>
                </a:cxn>
                <a:cxn ang="0">
                  <a:pos x="T4" y="T5"/>
                </a:cxn>
                <a:cxn ang="0">
                  <a:pos x="T6" y="T7"/>
                </a:cxn>
                <a:cxn ang="0">
                  <a:pos x="T8" y="T9"/>
                </a:cxn>
                <a:cxn ang="0">
                  <a:pos x="T10" y="T11"/>
                </a:cxn>
              </a:cxnLst>
              <a:rect l="0" t="0" r="r" b="b"/>
              <a:pathLst>
                <a:path w="58" h="36">
                  <a:moveTo>
                    <a:pt x="54" y="0"/>
                  </a:moveTo>
                  <a:lnTo>
                    <a:pt x="58" y="9"/>
                  </a:lnTo>
                  <a:lnTo>
                    <a:pt x="5" y="36"/>
                  </a:lnTo>
                  <a:lnTo>
                    <a:pt x="0" y="28"/>
                  </a:lnTo>
                  <a:lnTo>
                    <a:pt x="54" y="0"/>
                  </a:lnTo>
                  <a:lnTo>
                    <a:pt x="54"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6" name="Freeform 47"/>
            <p:cNvSpPr>
              <a:spLocks/>
            </p:cNvSpPr>
            <p:nvPr/>
          </p:nvSpPr>
          <p:spPr bwMode="auto">
            <a:xfrm>
              <a:off x="7402885" y="4115419"/>
              <a:ext cx="85725" cy="61913"/>
            </a:xfrm>
            <a:custGeom>
              <a:avLst/>
              <a:gdLst>
                <a:gd name="T0" fmla="*/ 46 w 54"/>
                <a:gd name="T1" fmla="*/ 0 h 39"/>
                <a:gd name="T2" fmla="*/ 54 w 54"/>
                <a:gd name="T3" fmla="*/ 15 h 39"/>
                <a:gd name="T4" fmla="*/ 6 w 54"/>
                <a:gd name="T5" fmla="*/ 39 h 39"/>
                <a:gd name="T6" fmla="*/ 0 w 54"/>
                <a:gd name="T7" fmla="*/ 24 h 39"/>
                <a:gd name="T8" fmla="*/ 46 w 54"/>
                <a:gd name="T9" fmla="*/ 0 h 39"/>
                <a:gd name="T10" fmla="*/ 46 w 54"/>
                <a:gd name="T11" fmla="*/ 0 h 39"/>
              </a:gdLst>
              <a:ahLst/>
              <a:cxnLst>
                <a:cxn ang="0">
                  <a:pos x="T0" y="T1"/>
                </a:cxn>
                <a:cxn ang="0">
                  <a:pos x="T2" y="T3"/>
                </a:cxn>
                <a:cxn ang="0">
                  <a:pos x="T4" y="T5"/>
                </a:cxn>
                <a:cxn ang="0">
                  <a:pos x="T6" y="T7"/>
                </a:cxn>
                <a:cxn ang="0">
                  <a:pos x="T8" y="T9"/>
                </a:cxn>
                <a:cxn ang="0">
                  <a:pos x="T10" y="T11"/>
                </a:cxn>
              </a:cxnLst>
              <a:rect l="0" t="0" r="r" b="b"/>
              <a:pathLst>
                <a:path w="54" h="39">
                  <a:moveTo>
                    <a:pt x="46" y="0"/>
                  </a:moveTo>
                  <a:lnTo>
                    <a:pt x="54" y="15"/>
                  </a:lnTo>
                  <a:lnTo>
                    <a:pt x="6" y="39"/>
                  </a:lnTo>
                  <a:lnTo>
                    <a:pt x="0" y="24"/>
                  </a:lnTo>
                  <a:lnTo>
                    <a:pt x="46" y="0"/>
                  </a:lnTo>
                  <a:lnTo>
                    <a:pt x="46" y="0"/>
                  </a:ln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095" name="Group 3094"/>
          <p:cNvGrpSpPr/>
          <p:nvPr/>
        </p:nvGrpSpPr>
        <p:grpSpPr>
          <a:xfrm>
            <a:off x="-147663" y="4378384"/>
            <a:ext cx="3603539" cy="2641721"/>
            <a:chOff x="-333375" y="1825625"/>
            <a:chExt cx="7650163" cy="5280026"/>
          </a:xfrm>
        </p:grpSpPr>
        <p:sp>
          <p:nvSpPr>
            <p:cNvPr id="3087" name="Freeform 48"/>
            <p:cNvSpPr>
              <a:spLocks/>
            </p:cNvSpPr>
            <p:nvPr/>
          </p:nvSpPr>
          <p:spPr bwMode="auto">
            <a:xfrm>
              <a:off x="-333375" y="3614738"/>
              <a:ext cx="3338513" cy="3271838"/>
            </a:xfrm>
            <a:custGeom>
              <a:avLst/>
              <a:gdLst>
                <a:gd name="T0" fmla="*/ 720 w 1632"/>
                <a:gd name="T1" fmla="*/ 497 h 1600"/>
                <a:gd name="T2" fmla="*/ 294 w 1632"/>
                <a:gd name="T3" fmla="*/ 48 h 1600"/>
                <a:gd name="T4" fmla="*/ 146 w 1632"/>
                <a:gd name="T5" fmla="*/ 48 h 1600"/>
                <a:gd name="T6" fmla="*/ 146 w 1632"/>
                <a:gd name="T7" fmla="*/ 1600 h 1600"/>
                <a:gd name="T8" fmla="*/ 1482 w 1632"/>
                <a:gd name="T9" fmla="*/ 1600 h 1600"/>
                <a:gd name="T10" fmla="*/ 1632 w 1632"/>
                <a:gd name="T11" fmla="*/ 1031 h 1600"/>
                <a:gd name="T12" fmla="*/ 948 w 1632"/>
                <a:gd name="T13" fmla="*/ 762 h 1600"/>
                <a:gd name="T14" fmla="*/ 720 w 1632"/>
                <a:gd name="T15" fmla="*/ 497 h 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2" h="1600">
                  <a:moveTo>
                    <a:pt x="720" y="497"/>
                  </a:moveTo>
                  <a:cubicBezTo>
                    <a:pt x="720" y="497"/>
                    <a:pt x="588" y="96"/>
                    <a:pt x="294" y="48"/>
                  </a:cubicBezTo>
                  <a:cubicBezTo>
                    <a:pt x="0" y="0"/>
                    <a:pt x="146" y="48"/>
                    <a:pt x="146" y="48"/>
                  </a:cubicBezTo>
                  <a:cubicBezTo>
                    <a:pt x="146" y="1600"/>
                    <a:pt x="146" y="1600"/>
                    <a:pt x="146" y="1600"/>
                  </a:cubicBezTo>
                  <a:cubicBezTo>
                    <a:pt x="1482" y="1600"/>
                    <a:pt x="1482" y="1600"/>
                    <a:pt x="1482" y="1600"/>
                  </a:cubicBezTo>
                  <a:cubicBezTo>
                    <a:pt x="1632" y="1031"/>
                    <a:pt x="1632" y="1031"/>
                    <a:pt x="1632" y="1031"/>
                  </a:cubicBezTo>
                  <a:cubicBezTo>
                    <a:pt x="948" y="762"/>
                    <a:pt x="948" y="762"/>
                    <a:pt x="948" y="762"/>
                  </a:cubicBezTo>
                  <a:lnTo>
                    <a:pt x="720" y="497"/>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8" name="Freeform 49"/>
            <p:cNvSpPr>
              <a:spLocks/>
            </p:cNvSpPr>
            <p:nvPr/>
          </p:nvSpPr>
          <p:spPr bwMode="auto">
            <a:xfrm>
              <a:off x="544513" y="4514851"/>
              <a:ext cx="4057650" cy="2590800"/>
            </a:xfrm>
            <a:custGeom>
              <a:avLst/>
              <a:gdLst>
                <a:gd name="T0" fmla="*/ 986 w 1984"/>
                <a:gd name="T1" fmla="*/ 420 h 1267"/>
                <a:gd name="T2" fmla="*/ 1485 w 1984"/>
                <a:gd name="T3" fmla="*/ 410 h 1267"/>
                <a:gd name="T4" fmla="*/ 1944 w 1984"/>
                <a:gd name="T5" fmla="*/ 525 h 1267"/>
                <a:gd name="T6" fmla="*/ 1984 w 1984"/>
                <a:gd name="T7" fmla="*/ 696 h 1267"/>
                <a:gd name="T8" fmla="*/ 1922 w 1984"/>
                <a:gd name="T9" fmla="*/ 1158 h 1267"/>
                <a:gd name="T10" fmla="*/ 920 w 1984"/>
                <a:gd name="T11" fmla="*/ 1160 h 1267"/>
                <a:gd name="T12" fmla="*/ 920 w 1984"/>
                <a:gd name="T13" fmla="*/ 907 h 1267"/>
                <a:gd name="T14" fmla="*/ 21 w 1984"/>
                <a:gd name="T15" fmla="*/ 717 h 1267"/>
                <a:gd name="T16" fmla="*/ 789 w 1984"/>
                <a:gd name="T17" fmla="*/ 0 h 1267"/>
                <a:gd name="T18" fmla="*/ 986 w 1984"/>
                <a:gd name="T19" fmla="*/ 420 h 1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4" h="1267">
                  <a:moveTo>
                    <a:pt x="986" y="420"/>
                  </a:moveTo>
                  <a:cubicBezTo>
                    <a:pt x="986" y="420"/>
                    <a:pt x="1389" y="354"/>
                    <a:pt x="1485" y="410"/>
                  </a:cubicBezTo>
                  <a:cubicBezTo>
                    <a:pt x="1581" y="467"/>
                    <a:pt x="1944" y="525"/>
                    <a:pt x="1944" y="525"/>
                  </a:cubicBezTo>
                  <a:cubicBezTo>
                    <a:pt x="1984" y="696"/>
                    <a:pt x="1984" y="696"/>
                    <a:pt x="1984" y="696"/>
                  </a:cubicBezTo>
                  <a:cubicBezTo>
                    <a:pt x="1984" y="696"/>
                    <a:pt x="1976" y="1015"/>
                    <a:pt x="1922" y="1158"/>
                  </a:cubicBezTo>
                  <a:cubicBezTo>
                    <a:pt x="920" y="1160"/>
                    <a:pt x="920" y="1160"/>
                    <a:pt x="920" y="1160"/>
                  </a:cubicBezTo>
                  <a:cubicBezTo>
                    <a:pt x="920" y="1160"/>
                    <a:pt x="949" y="936"/>
                    <a:pt x="920" y="907"/>
                  </a:cubicBezTo>
                  <a:cubicBezTo>
                    <a:pt x="920" y="907"/>
                    <a:pt x="0" y="1267"/>
                    <a:pt x="21" y="717"/>
                  </a:cubicBezTo>
                  <a:cubicBezTo>
                    <a:pt x="42" y="168"/>
                    <a:pt x="789" y="0"/>
                    <a:pt x="789" y="0"/>
                  </a:cubicBezTo>
                  <a:lnTo>
                    <a:pt x="986" y="42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89" name="Freeform 50"/>
            <p:cNvSpPr>
              <a:spLocks/>
            </p:cNvSpPr>
            <p:nvPr/>
          </p:nvSpPr>
          <p:spPr bwMode="auto">
            <a:xfrm>
              <a:off x="536284" y="2544764"/>
              <a:ext cx="4559299" cy="3441699"/>
            </a:xfrm>
            <a:custGeom>
              <a:avLst/>
              <a:gdLst>
                <a:gd name="T0" fmla="*/ 1716 w 2229"/>
                <a:gd name="T1" fmla="*/ 450 h 1683"/>
                <a:gd name="T2" fmla="*/ 1716 w 2229"/>
                <a:gd name="T3" fmla="*/ 726 h 1683"/>
                <a:gd name="T4" fmla="*/ 1731 w 2229"/>
                <a:gd name="T5" fmla="*/ 870 h 1683"/>
                <a:gd name="T6" fmla="*/ 1732 w 2229"/>
                <a:gd name="T7" fmla="*/ 990 h 1683"/>
                <a:gd name="T8" fmla="*/ 1893 w 2229"/>
                <a:gd name="T9" fmla="*/ 1208 h 1683"/>
                <a:gd name="T10" fmla="*/ 2205 w 2229"/>
                <a:gd name="T11" fmla="*/ 1383 h 1683"/>
                <a:gd name="T12" fmla="*/ 2125 w 2229"/>
                <a:gd name="T13" fmla="*/ 1595 h 1683"/>
                <a:gd name="T14" fmla="*/ 2053 w 2229"/>
                <a:gd name="T15" fmla="*/ 1619 h 1683"/>
                <a:gd name="T16" fmla="*/ 2011 w 2229"/>
                <a:gd name="T17" fmla="*/ 1659 h 1683"/>
                <a:gd name="T18" fmla="*/ 1835 w 2229"/>
                <a:gd name="T19" fmla="*/ 1491 h 1683"/>
                <a:gd name="T20" fmla="*/ 1269 w 2229"/>
                <a:gd name="T21" fmla="*/ 1446 h 1683"/>
                <a:gd name="T22" fmla="*/ 1195 w 2229"/>
                <a:gd name="T23" fmla="*/ 1294 h 1683"/>
                <a:gd name="T24" fmla="*/ 1016 w 2229"/>
                <a:gd name="T25" fmla="*/ 1427 h 1683"/>
                <a:gd name="T26" fmla="*/ 528 w 2229"/>
                <a:gd name="T27" fmla="*/ 1528 h 1683"/>
                <a:gd name="T28" fmla="*/ 421 w 2229"/>
                <a:gd name="T29" fmla="*/ 1526 h 1683"/>
                <a:gd name="T30" fmla="*/ 213 w 2229"/>
                <a:gd name="T31" fmla="*/ 1616 h 1683"/>
                <a:gd name="T32" fmla="*/ 48 w 2229"/>
                <a:gd name="T33" fmla="*/ 1680 h 1683"/>
                <a:gd name="T34" fmla="*/ 125 w 2229"/>
                <a:gd name="T35" fmla="*/ 1190 h 1683"/>
                <a:gd name="T36" fmla="*/ 600 w 2229"/>
                <a:gd name="T37" fmla="*/ 510 h 1683"/>
                <a:gd name="T38" fmla="*/ 1155 w 2229"/>
                <a:gd name="T39" fmla="*/ 40 h 1683"/>
                <a:gd name="T40" fmla="*/ 1373 w 2229"/>
                <a:gd name="T41" fmla="*/ 40 h 1683"/>
                <a:gd name="T42" fmla="*/ 1427 w 2229"/>
                <a:gd name="T43" fmla="*/ 80 h 1683"/>
                <a:gd name="T44" fmla="*/ 1716 w 2229"/>
                <a:gd name="T45" fmla="*/ 158 h 1683"/>
                <a:gd name="T46" fmla="*/ 1716 w 2229"/>
                <a:gd name="T47" fmla="*/ 450 h 1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29" h="1683">
                  <a:moveTo>
                    <a:pt x="1716" y="450"/>
                  </a:moveTo>
                  <a:cubicBezTo>
                    <a:pt x="1716" y="450"/>
                    <a:pt x="1720" y="664"/>
                    <a:pt x="1716" y="726"/>
                  </a:cubicBezTo>
                  <a:cubicBezTo>
                    <a:pt x="1712" y="787"/>
                    <a:pt x="1739" y="832"/>
                    <a:pt x="1731" y="870"/>
                  </a:cubicBezTo>
                  <a:cubicBezTo>
                    <a:pt x="1723" y="907"/>
                    <a:pt x="1723" y="939"/>
                    <a:pt x="1732" y="990"/>
                  </a:cubicBezTo>
                  <a:cubicBezTo>
                    <a:pt x="1741" y="1040"/>
                    <a:pt x="1837" y="1176"/>
                    <a:pt x="1893" y="1208"/>
                  </a:cubicBezTo>
                  <a:cubicBezTo>
                    <a:pt x="1949" y="1240"/>
                    <a:pt x="2181" y="1318"/>
                    <a:pt x="2205" y="1383"/>
                  </a:cubicBezTo>
                  <a:cubicBezTo>
                    <a:pt x="2229" y="1448"/>
                    <a:pt x="2125" y="1595"/>
                    <a:pt x="2125" y="1595"/>
                  </a:cubicBezTo>
                  <a:cubicBezTo>
                    <a:pt x="2053" y="1619"/>
                    <a:pt x="2053" y="1619"/>
                    <a:pt x="2053" y="1619"/>
                  </a:cubicBezTo>
                  <a:cubicBezTo>
                    <a:pt x="2053" y="1619"/>
                    <a:pt x="2032" y="1656"/>
                    <a:pt x="2011" y="1659"/>
                  </a:cubicBezTo>
                  <a:cubicBezTo>
                    <a:pt x="1989" y="1662"/>
                    <a:pt x="1941" y="1510"/>
                    <a:pt x="1835" y="1491"/>
                  </a:cubicBezTo>
                  <a:cubicBezTo>
                    <a:pt x="1728" y="1472"/>
                    <a:pt x="1288" y="1467"/>
                    <a:pt x="1269" y="1446"/>
                  </a:cubicBezTo>
                  <a:cubicBezTo>
                    <a:pt x="1251" y="1424"/>
                    <a:pt x="1213" y="1342"/>
                    <a:pt x="1195" y="1294"/>
                  </a:cubicBezTo>
                  <a:cubicBezTo>
                    <a:pt x="1195" y="1294"/>
                    <a:pt x="1077" y="1408"/>
                    <a:pt x="1016" y="1427"/>
                  </a:cubicBezTo>
                  <a:cubicBezTo>
                    <a:pt x="1016" y="1427"/>
                    <a:pt x="645" y="1470"/>
                    <a:pt x="528" y="1528"/>
                  </a:cubicBezTo>
                  <a:cubicBezTo>
                    <a:pt x="528" y="1528"/>
                    <a:pt x="480" y="1502"/>
                    <a:pt x="421" y="1526"/>
                  </a:cubicBezTo>
                  <a:cubicBezTo>
                    <a:pt x="363" y="1550"/>
                    <a:pt x="248" y="1614"/>
                    <a:pt x="213" y="1616"/>
                  </a:cubicBezTo>
                  <a:cubicBezTo>
                    <a:pt x="179" y="1619"/>
                    <a:pt x="80" y="1683"/>
                    <a:pt x="48" y="1680"/>
                  </a:cubicBezTo>
                  <a:cubicBezTo>
                    <a:pt x="16" y="1678"/>
                    <a:pt x="0" y="1448"/>
                    <a:pt x="125" y="1190"/>
                  </a:cubicBezTo>
                  <a:cubicBezTo>
                    <a:pt x="251" y="931"/>
                    <a:pt x="504" y="670"/>
                    <a:pt x="600" y="510"/>
                  </a:cubicBezTo>
                  <a:cubicBezTo>
                    <a:pt x="696" y="350"/>
                    <a:pt x="1021" y="80"/>
                    <a:pt x="1155" y="40"/>
                  </a:cubicBezTo>
                  <a:cubicBezTo>
                    <a:pt x="1288" y="0"/>
                    <a:pt x="1331" y="56"/>
                    <a:pt x="1373" y="40"/>
                  </a:cubicBezTo>
                  <a:cubicBezTo>
                    <a:pt x="1427" y="80"/>
                    <a:pt x="1427" y="80"/>
                    <a:pt x="1427" y="80"/>
                  </a:cubicBezTo>
                  <a:cubicBezTo>
                    <a:pt x="1716" y="158"/>
                    <a:pt x="1716" y="158"/>
                    <a:pt x="1716" y="158"/>
                  </a:cubicBezTo>
                  <a:lnTo>
                    <a:pt x="1716" y="450"/>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90" name="Freeform 51"/>
            <p:cNvSpPr>
              <a:spLocks/>
            </p:cNvSpPr>
            <p:nvPr/>
          </p:nvSpPr>
          <p:spPr bwMode="auto">
            <a:xfrm>
              <a:off x="3406775" y="2152650"/>
              <a:ext cx="1670050" cy="1538288"/>
            </a:xfrm>
            <a:custGeom>
              <a:avLst/>
              <a:gdLst>
                <a:gd name="T0" fmla="*/ 816 w 816"/>
                <a:gd name="T1" fmla="*/ 190 h 752"/>
                <a:gd name="T2" fmla="*/ 765 w 816"/>
                <a:gd name="T3" fmla="*/ 352 h 752"/>
                <a:gd name="T4" fmla="*/ 712 w 816"/>
                <a:gd name="T5" fmla="*/ 446 h 752"/>
                <a:gd name="T6" fmla="*/ 658 w 816"/>
                <a:gd name="T7" fmla="*/ 595 h 752"/>
                <a:gd name="T8" fmla="*/ 584 w 816"/>
                <a:gd name="T9" fmla="*/ 595 h 752"/>
                <a:gd name="T10" fmla="*/ 528 w 816"/>
                <a:gd name="T11" fmla="*/ 621 h 752"/>
                <a:gd name="T12" fmla="*/ 496 w 816"/>
                <a:gd name="T13" fmla="*/ 659 h 752"/>
                <a:gd name="T14" fmla="*/ 437 w 816"/>
                <a:gd name="T15" fmla="*/ 728 h 752"/>
                <a:gd name="T16" fmla="*/ 272 w 816"/>
                <a:gd name="T17" fmla="*/ 654 h 752"/>
                <a:gd name="T18" fmla="*/ 157 w 816"/>
                <a:gd name="T19" fmla="*/ 659 h 752"/>
                <a:gd name="T20" fmla="*/ 101 w 816"/>
                <a:gd name="T21" fmla="*/ 416 h 752"/>
                <a:gd name="T22" fmla="*/ 0 w 816"/>
                <a:gd name="T23" fmla="*/ 272 h 752"/>
                <a:gd name="T24" fmla="*/ 133 w 816"/>
                <a:gd name="T25" fmla="*/ 190 h 752"/>
                <a:gd name="T26" fmla="*/ 514 w 816"/>
                <a:gd name="T27" fmla="*/ 0 h 752"/>
                <a:gd name="T28" fmla="*/ 613 w 816"/>
                <a:gd name="T29" fmla="*/ 14 h 752"/>
                <a:gd name="T30" fmla="*/ 781 w 816"/>
                <a:gd name="T31" fmla="*/ 94 h 752"/>
                <a:gd name="T32" fmla="*/ 816 w 816"/>
                <a:gd name="T33" fmla="*/ 190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6" h="752">
                  <a:moveTo>
                    <a:pt x="816" y="190"/>
                  </a:moveTo>
                  <a:cubicBezTo>
                    <a:pt x="816" y="190"/>
                    <a:pt x="786" y="328"/>
                    <a:pt x="765" y="352"/>
                  </a:cubicBezTo>
                  <a:cubicBezTo>
                    <a:pt x="744" y="376"/>
                    <a:pt x="736" y="424"/>
                    <a:pt x="712" y="446"/>
                  </a:cubicBezTo>
                  <a:cubicBezTo>
                    <a:pt x="688" y="467"/>
                    <a:pt x="672" y="582"/>
                    <a:pt x="658" y="595"/>
                  </a:cubicBezTo>
                  <a:cubicBezTo>
                    <a:pt x="645" y="608"/>
                    <a:pt x="584" y="595"/>
                    <a:pt x="584" y="595"/>
                  </a:cubicBezTo>
                  <a:cubicBezTo>
                    <a:pt x="584" y="595"/>
                    <a:pt x="560" y="626"/>
                    <a:pt x="528" y="621"/>
                  </a:cubicBezTo>
                  <a:cubicBezTo>
                    <a:pt x="528" y="621"/>
                    <a:pt x="514" y="656"/>
                    <a:pt x="496" y="659"/>
                  </a:cubicBezTo>
                  <a:cubicBezTo>
                    <a:pt x="477" y="662"/>
                    <a:pt x="450" y="704"/>
                    <a:pt x="437" y="728"/>
                  </a:cubicBezTo>
                  <a:cubicBezTo>
                    <a:pt x="424" y="752"/>
                    <a:pt x="344" y="710"/>
                    <a:pt x="272" y="654"/>
                  </a:cubicBezTo>
                  <a:cubicBezTo>
                    <a:pt x="157" y="659"/>
                    <a:pt x="157" y="659"/>
                    <a:pt x="157" y="659"/>
                  </a:cubicBezTo>
                  <a:cubicBezTo>
                    <a:pt x="157" y="659"/>
                    <a:pt x="130" y="478"/>
                    <a:pt x="101" y="416"/>
                  </a:cubicBezTo>
                  <a:cubicBezTo>
                    <a:pt x="72" y="355"/>
                    <a:pt x="0" y="272"/>
                    <a:pt x="0" y="272"/>
                  </a:cubicBezTo>
                  <a:cubicBezTo>
                    <a:pt x="0" y="272"/>
                    <a:pt x="77" y="240"/>
                    <a:pt x="133" y="190"/>
                  </a:cubicBezTo>
                  <a:cubicBezTo>
                    <a:pt x="189" y="139"/>
                    <a:pt x="514" y="0"/>
                    <a:pt x="514" y="0"/>
                  </a:cubicBezTo>
                  <a:cubicBezTo>
                    <a:pt x="613" y="14"/>
                    <a:pt x="613" y="14"/>
                    <a:pt x="613" y="14"/>
                  </a:cubicBezTo>
                  <a:cubicBezTo>
                    <a:pt x="781" y="94"/>
                    <a:pt x="781" y="94"/>
                    <a:pt x="781" y="94"/>
                  </a:cubicBezTo>
                  <a:lnTo>
                    <a:pt x="816" y="190"/>
                  </a:lnTo>
                  <a:close/>
                </a:path>
              </a:pathLst>
            </a:custGeom>
            <a:solidFill>
              <a:schemeClr val="accent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91" name="Freeform 52"/>
            <p:cNvSpPr>
              <a:spLocks/>
            </p:cNvSpPr>
            <p:nvPr/>
          </p:nvSpPr>
          <p:spPr bwMode="auto">
            <a:xfrm>
              <a:off x="4687888" y="5299076"/>
              <a:ext cx="1663700" cy="846138"/>
            </a:xfrm>
            <a:custGeom>
              <a:avLst/>
              <a:gdLst>
                <a:gd name="T0" fmla="*/ 723 w 814"/>
                <a:gd name="T1" fmla="*/ 272 h 413"/>
                <a:gd name="T2" fmla="*/ 752 w 814"/>
                <a:gd name="T3" fmla="*/ 243 h 413"/>
                <a:gd name="T4" fmla="*/ 723 w 814"/>
                <a:gd name="T5" fmla="*/ 173 h 413"/>
                <a:gd name="T6" fmla="*/ 584 w 814"/>
                <a:gd name="T7" fmla="*/ 93 h 413"/>
                <a:gd name="T8" fmla="*/ 459 w 814"/>
                <a:gd name="T9" fmla="*/ 67 h 413"/>
                <a:gd name="T10" fmla="*/ 123 w 814"/>
                <a:gd name="T11" fmla="*/ 0 h 413"/>
                <a:gd name="T12" fmla="*/ 46 w 814"/>
                <a:gd name="T13" fmla="*/ 36 h 413"/>
                <a:gd name="T14" fmla="*/ 72 w 814"/>
                <a:gd name="T15" fmla="*/ 53 h 413"/>
                <a:gd name="T16" fmla="*/ 0 w 814"/>
                <a:gd name="T17" fmla="*/ 272 h 413"/>
                <a:gd name="T18" fmla="*/ 88 w 814"/>
                <a:gd name="T19" fmla="*/ 298 h 413"/>
                <a:gd name="T20" fmla="*/ 315 w 814"/>
                <a:gd name="T21" fmla="*/ 379 h 413"/>
                <a:gd name="T22" fmla="*/ 502 w 814"/>
                <a:gd name="T23" fmla="*/ 413 h 413"/>
                <a:gd name="T24" fmla="*/ 717 w 814"/>
                <a:gd name="T25" fmla="*/ 395 h 413"/>
                <a:gd name="T26" fmla="*/ 814 w 814"/>
                <a:gd name="T27" fmla="*/ 312 h 413"/>
                <a:gd name="T28" fmla="*/ 723 w 814"/>
                <a:gd name="T29" fmla="*/ 272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4" h="413">
                  <a:moveTo>
                    <a:pt x="723" y="272"/>
                  </a:moveTo>
                  <a:cubicBezTo>
                    <a:pt x="723" y="272"/>
                    <a:pt x="750" y="261"/>
                    <a:pt x="752" y="243"/>
                  </a:cubicBezTo>
                  <a:cubicBezTo>
                    <a:pt x="755" y="224"/>
                    <a:pt x="750" y="192"/>
                    <a:pt x="723" y="173"/>
                  </a:cubicBezTo>
                  <a:cubicBezTo>
                    <a:pt x="696" y="155"/>
                    <a:pt x="622" y="91"/>
                    <a:pt x="584" y="93"/>
                  </a:cubicBezTo>
                  <a:cubicBezTo>
                    <a:pt x="547" y="96"/>
                    <a:pt x="494" y="61"/>
                    <a:pt x="459" y="67"/>
                  </a:cubicBezTo>
                  <a:cubicBezTo>
                    <a:pt x="424" y="72"/>
                    <a:pt x="195" y="69"/>
                    <a:pt x="123" y="0"/>
                  </a:cubicBezTo>
                  <a:cubicBezTo>
                    <a:pt x="123" y="0"/>
                    <a:pt x="56" y="8"/>
                    <a:pt x="46" y="36"/>
                  </a:cubicBezTo>
                  <a:cubicBezTo>
                    <a:pt x="72" y="53"/>
                    <a:pt x="72" y="53"/>
                    <a:pt x="72" y="53"/>
                  </a:cubicBezTo>
                  <a:cubicBezTo>
                    <a:pt x="72" y="53"/>
                    <a:pt x="75" y="210"/>
                    <a:pt x="0" y="272"/>
                  </a:cubicBezTo>
                  <a:cubicBezTo>
                    <a:pt x="88" y="298"/>
                    <a:pt x="88" y="298"/>
                    <a:pt x="88" y="298"/>
                  </a:cubicBezTo>
                  <a:cubicBezTo>
                    <a:pt x="315" y="379"/>
                    <a:pt x="315" y="379"/>
                    <a:pt x="315" y="379"/>
                  </a:cubicBezTo>
                  <a:cubicBezTo>
                    <a:pt x="502" y="413"/>
                    <a:pt x="502" y="413"/>
                    <a:pt x="502" y="413"/>
                  </a:cubicBezTo>
                  <a:cubicBezTo>
                    <a:pt x="717" y="395"/>
                    <a:pt x="717" y="395"/>
                    <a:pt x="717" y="395"/>
                  </a:cubicBezTo>
                  <a:cubicBezTo>
                    <a:pt x="814" y="312"/>
                    <a:pt x="814" y="312"/>
                    <a:pt x="814" y="312"/>
                  </a:cubicBezTo>
                  <a:lnTo>
                    <a:pt x="723" y="272"/>
                  </a:lnTo>
                  <a:close/>
                </a:path>
              </a:pathLst>
            </a:custGeom>
            <a:solidFill>
              <a:schemeClr val="accent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92" name="Freeform 53"/>
            <p:cNvSpPr>
              <a:spLocks/>
            </p:cNvSpPr>
            <p:nvPr/>
          </p:nvSpPr>
          <p:spPr bwMode="auto">
            <a:xfrm>
              <a:off x="3525838" y="1825625"/>
              <a:ext cx="1735138" cy="1177925"/>
            </a:xfrm>
            <a:custGeom>
              <a:avLst/>
              <a:gdLst>
                <a:gd name="T0" fmla="*/ 0 w 848"/>
                <a:gd name="T1" fmla="*/ 395 h 576"/>
                <a:gd name="T2" fmla="*/ 118 w 848"/>
                <a:gd name="T3" fmla="*/ 228 h 576"/>
                <a:gd name="T4" fmla="*/ 422 w 848"/>
                <a:gd name="T5" fmla="*/ 11 h 576"/>
                <a:gd name="T6" fmla="*/ 640 w 848"/>
                <a:gd name="T7" fmla="*/ 104 h 576"/>
                <a:gd name="T8" fmla="*/ 822 w 848"/>
                <a:gd name="T9" fmla="*/ 262 h 576"/>
                <a:gd name="T10" fmla="*/ 806 w 848"/>
                <a:gd name="T11" fmla="*/ 307 h 576"/>
                <a:gd name="T12" fmla="*/ 848 w 848"/>
                <a:gd name="T13" fmla="*/ 339 h 576"/>
                <a:gd name="T14" fmla="*/ 742 w 848"/>
                <a:gd name="T15" fmla="*/ 419 h 576"/>
                <a:gd name="T16" fmla="*/ 654 w 848"/>
                <a:gd name="T17" fmla="*/ 272 h 576"/>
                <a:gd name="T18" fmla="*/ 567 w 848"/>
                <a:gd name="T19" fmla="*/ 408 h 576"/>
                <a:gd name="T20" fmla="*/ 374 w 848"/>
                <a:gd name="T21" fmla="*/ 576 h 576"/>
                <a:gd name="T22" fmla="*/ 323 w 848"/>
                <a:gd name="T23" fmla="*/ 531 h 576"/>
                <a:gd name="T24" fmla="*/ 390 w 848"/>
                <a:gd name="T25" fmla="*/ 336 h 576"/>
                <a:gd name="T26" fmla="*/ 296 w 848"/>
                <a:gd name="T27" fmla="*/ 280 h 576"/>
                <a:gd name="T28" fmla="*/ 131 w 848"/>
                <a:gd name="T29" fmla="*/ 448 h 576"/>
                <a:gd name="T30" fmla="*/ 0 w 848"/>
                <a:gd name="T31" fmla="*/ 395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8" h="576">
                  <a:moveTo>
                    <a:pt x="0" y="395"/>
                  </a:moveTo>
                  <a:cubicBezTo>
                    <a:pt x="0" y="395"/>
                    <a:pt x="59" y="311"/>
                    <a:pt x="118" y="228"/>
                  </a:cubicBezTo>
                  <a:cubicBezTo>
                    <a:pt x="176" y="144"/>
                    <a:pt x="318" y="0"/>
                    <a:pt x="422" y="11"/>
                  </a:cubicBezTo>
                  <a:cubicBezTo>
                    <a:pt x="526" y="22"/>
                    <a:pt x="560" y="43"/>
                    <a:pt x="640" y="104"/>
                  </a:cubicBezTo>
                  <a:cubicBezTo>
                    <a:pt x="720" y="166"/>
                    <a:pt x="763" y="251"/>
                    <a:pt x="822" y="262"/>
                  </a:cubicBezTo>
                  <a:cubicBezTo>
                    <a:pt x="822" y="262"/>
                    <a:pt x="822" y="272"/>
                    <a:pt x="806" y="307"/>
                  </a:cubicBezTo>
                  <a:cubicBezTo>
                    <a:pt x="806" y="307"/>
                    <a:pt x="832" y="339"/>
                    <a:pt x="848" y="339"/>
                  </a:cubicBezTo>
                  <a:cubicBezTo>
                    <a:pt x="848" y="339"/>
                    <a:pt x="808" y="416"/>
                    <a:pt x="742" y="419"/>
                  </a:cubicBezTo>
                  <a:cubicBezTo>
                    <a:pt x="742" y="419"/>
                    <a:pt x="704" y="302"/>
                    <a:pt x="654" y="272"/>
                  </a:cubicBezTo>
                  <a:cubicBezTo>
                    <a:pt x="654" y="272"/>
                    <a:pt x="605" y="402"/>
                    <a:pt x="567" y="408"/>
                  </a:cubicBezTo>
                  <a:cubicBezTo>
                    <a:pt x="518" y="416"/>
                    <a:pt x="392" y="534"/>
                    <a:pt x="374" y="576"/>
                  </a:cubicBezTo>
                  <a:cubicBezTo>
                    <a:pt x="374" y="576"/>
                    <a:pt x="296" y="558"/>
                    <a:pt x="323" y="531"/>
                  </a:cubicBezTo>
                  <a:cubicBezTo>
                    <a:pt x="350" y="504"/>
                    <a:pt x="414" y="398"/>
                    <a:pt x="390" y="336"/>
                  </a:cubicBezTo>
                  <a:cubicBezTo>
                    <a:pt x="366" y="275"/>
                    <a:pt x="323" y="272"/>
                    <a:pt x="296" y="280"/>
                  </a:cubicBezTo>
                  <a:cubicBezTo>
                    <a:pt x="270" y="288"/>
                    <a:pt x="152" y="400"/>
                    <a:pt x="131" y="448"/>
                  </a:cubicBezTo>
                  <a:cubicBezTo>
                    <a:pt x="110" y="496"/>
                    <a:pt x="43" y="446"/>
                    <a:pt x="0" y="395"/>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93" name="Freeform 54"/>
            <p:cNvSpPr>
              <a:spLocks/>
            </p:cNvSpPr>
            <p:nvPr/>
          </p:nvSpPr>
          <p:spPr bwMode="auto">
            <a:xfrm>
              <a:off x="4710113" y="4405313"/>
              <a:ext cx="2606675" cy="1935163"/>
            </a:xfrm>
            <a:custGeom>
              <a:avLst/>
              <a:gdLst>
                <a:gd name="T0" fmla="*/ 1045 w 1275"/>
                <a:gd name="T1" fmla="*/ 0 h 946"/>
                <a:gd name="T2" fmla="*/ 1275 w 1275"/>
                <a:gd name="T3" fmla="*/ 45 h 946"/>
                <a:gd name="T4" fmla="*/ 997 w 1275"/>
                <a:gd name="T5" fmla="*/ 946 h 946"/>
                <a:gd name="T6" fmla="*/ 44 w 1275"/>
                <a:gd name="T7" fmla="*/ 946 h 946"/>
                <a:gd name="T8" fmla="*/ 32 w 1275"/>
                <a:gd name="T9" fmla="*/ 885 h 946"/>
                <a:gd name="T10" fmla="*/ 0 w 1275"/>
                <a:gd name="T11" fmla="*/ 709 h 946"/>
                <a:gd name="T12" fmla="*/ 181 w 1275"/>
                <a:gd name="T13" fmla="*/ 748 h 946"/>
                <a:gd name="T14" fmla="*/ 413 w 1275"/>
                <a:gd name="T15" fmla="*/ 765 h 946"/>
                <a:gd name="T16" fmla="*/ 595 w 1275"/>
                <a:gd name="T17" fmla="*/ 832 h 946"/>
                <a:gd name="T18" fmla="*/ 637 w 1275"/>
                <a:gd name="T19" fmla="*/ 821 h 946"/>
                <a:gd name="T20" fmla="*/ 677 w 1275"/>
                <a:gd name="T21" fmla="*/ 765 h 946"/>
                <a:gd name="T22" fmla="*/ 707 w 1275"/>
                <a:gd name="T23" fmla="*/ 760 h 946"/>
                <a:gd name="T24" fmla="*/ 712 w 1275"/>
                <a:gd name="T25" fmla="*/ 709 h 946"/>
                <a:gd name="T26" fmla="*/ 816 w 1275"/>
                <a:gd name="T27" fmla="*/ 700 h 946"/>
                <a:gd name="T28" fmla="*/ 1045 w 1275"/>
                <a:gd name="T29" fmla="*/ 0 h 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5" h="946">
                  <a:moveTo>
                    <a:pt x="1045" y="0"/>
                  </a:moveTo>
                  <a:cubicBezTo>
                    <a:pt x="1275" y="45"/>
                    <a:pt x="1275" y="45"/>
                    <a:pt x="1275" y="45"/>
                  </a:cubicBezTo>
                  <a:cubicBezTo>
                    <a:pt x="997" y="946"/>
                    <a:pt x="997" y="946"/>
                    <a:pt x="997" y="946"/>
                  </a:cubicBezTo>
                  <a:cubicBezTo>
                    <a:pt x="44" y="946"/>
                    <a:pt x="44" y="946"/>
                    <a:pt x="44" y="946"/>
                  </a:cubicBezTo>
                  <a:cubicBezTo>
                    <a:pt x="32" y="885"/>
                    <a:pt x="32" y="885"/>
                    <a:pt x="32" y="885"/>
                  </a:cubicBezTo>
                  <a:cubicBezTo>
                    <a:pt x="0" y="709"/>
                    <a:pt x="0" y="709"/>
                    <a:pt x="0" y="709"/>
                  </a:cubicBezTo>
                  <a:cubicBezTo>
                    <a:pt x="0" y="709"/>
                    <a:pt x="128" y="702"/>
                    <a:pt x="181" y="748"/>
                  </a:cubicBezTo>
                  <a:cubicBezTo>
                    <a:pt x="235" y="794"/>
                    <a:pt x="344" y="765"/>
                    <a:pt x="413" y="765"/>
                  </a:cubicBezTo>
                  <a:cubicBezTo>
                    <a:pt x="483" y="765"/>
                    <a:pt x="571" y="796"/>
                    <a:pt x="595" y="832"/>
                  </a:cubicBezTo>
                  <a:cubicBezTo>
                    <a:pt x="619" y="869"/>
                    <a:pt x="637" y="821"/>
                    <a:pt x="637" y="821"/>
                  </a:cubicBezTo>
                  <a:cubicBezTo>
                    <a:pt x="637" y="821"/>
                    <a:pt x="677" y="784"/>
                    <a:pt x="677" y="765"/>
                  </a:cubicBezTo>
                  <a:cubicBezTo>
                    <a:pt x="677" y="746"/>
                    <a:pt x="691" y="773"/>
                    <a:pt x="707" y="760"/>
                  </a:cubicBezTo>
                  <a:cubicBezTo>
                    <a:pt x="723" y="746"/>
                    <a:pt x="712" y="709"/>
                    <a:pt x="712" y="709"/>
                  </a:cubicBezTo>
                  <a:cubicBezTo>
                    <a:pt x="816" y="700"/>
                    <a:pt x="816" y="700"/>
                    <a:pt x="816" y="700"/>
                  </a:cubicBezTo>
                  <a:lnTo>
                    <a:pt x="1045"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94" name="Freeform 55"/>
            <p:cNvSpPr>
              <a:spLocks/>
            </p:cNvSpPr>
            <p:nvPr/>
          </p:nvSpPr>
          <p:spPr bwMode="auto">
            <a:xfrm>
              <a:off x="6413501" y="4514851"/>
              <a:ext cx="809625" cy="1719263"/>
            </a:xfrm>
            <a:custGeom>
              <a:avLst/>
              <a:gdLst>
                <a:gd name="T0" fmla="*/ 273 w 510"/>
                <a:gd name="T1" fmla="*/ 0 h 1083"/>
                <a:gd name="T2" fmla="*/ 510 w 510"/>
                <a:gd name="T3" fmla="*/ 51 h 1083"/>
                <a:gd name="T4" fmla="*/ 187 w 510"/>
                <a:gd name="T5" fmla="*/ 1083 h 1083"/>
                <a:gd name="T6" fmla="*/ 0 w 510"/>
                <a:gd name="T7" fmla="*/ 845 h 1083"/>
                <a:gd name="T8" fmla="*/ 273 w 510"/>
                <a:gd name="T9" fmla="*/ 0 h 1083"/>
              </a:gdLst>
              <a:ahLst/>
              <a:cxnLst>
                <a:cxn ang="0">
                  <a:pos x="T0" y="T1"/>
                </a:cxn>
                <a:cxn ang="0">
                  <a:pos x="T2" y="T3"/>
                </a:cxn>
                <a:cxn ang="0">
                  <a:pos x="T4" y="T5"/>
                </a:cxn>
                <a:cxn ang="0">
                  <a:pos x="T6" y="T7"/>
                </a:cxn>
                <a:cxn ang="0">
                  <a:pos x="T8" y="T9"/>
                </a:cxn>
              </a:cxnLst>
              <a:rect l="0" t="0" r="r" b="b"/>
              <a:pathLst>
                <a:path w="510" h="1083">
                  <a:moveTo>
                    <a:pt x="273" y="0"/>
                  </a:moveTo>
                  <a:lnTo>
                    <a:pt x="510" y="51"/>
                  </a:lnTo>
                  <a:lnTo>
                    <a:pt x="187" y="1083"/>
                  </a:lnTo>
                  <a:lnTo>
                    <a:pt x="0" y="845"/>
                  </a:lnTo>
                  <a:lnTo>
                    <a:pt x="2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3099" name="Group 3098"/>
          <p:cNvGrpSpPr/>
          <p:nvPr/>
        </p:nvGrpSpPr>
        <p:grpSpPr>
          <a:xfrm>
            <a:off x="743846" y="287124"/>
            <a:ext cx="1275691" cy="1664494"/>
            <a:chOff x="8283947" y="-632794"/>
            <a:chExt cx="1452563" cy="1944688"/>
          </a:xfrm>
        </p:grpSpPr>
        <p:sp>
          <p:nvSpPr>
            <p:cNvPr id="6" name="Freeform 8"/>
            <p:cNvSpPr>
              <a:spLocks/>
            </p:cNvSpPr>
            <p:nvPr/>
          </p:nvSpPr>
          <p:spPr bwMode="auto">
            <a:xfrm>
              <a:off x="8653835" y="-632794"/>
              <a:ext cx="1058863" cy="1135063"/>
            </a:xfrm>
            <a:custGeom>
              <a:avLst/>
              <a:gdLst>
                <a:gd name="T0" fmla="*/ 76 w 518"/>
                <a:gd name="T1" fmla="*/ 124 h 555"/>
                <a:gd name="T2" fmla="*/ 84 w 518"/>
                <a:gd name="T3" fmla="*/ 126 h 555"/>
                <a:gd name="T4" fmla="*/ 36 w 518"/>
                <a:gd name="T5" fmla="*/ 303 h 555"/>
                <a:gd name="T6" fmla="*/ 25 w 518"/>
                <a:gd name="T7" fmla="*/ 341 h 555"/>
                <a:gd name="T8" fmla="*/ 10 w 518"/>
                <a:gd name="T9" fmla="*/ 398 h 555"/>
                <a:gd name="T10" fmla="*/ 59 w 518"/>
                <a:gd name="T11" fmla="*/ 484 h 555"/>
                <a:gd name="T12" fmla="*/ 281 w 518"/>
                <a:gd name="T13" fmla="*/ 545 h 555"/>
                <a:gd name="T14" fmla="*/ 368 w 518"/>
                <a:gd name="T15" fmla="*/ 495 h 555"/>
                <a:gd name="T16" fmla="*/ 383 w 518"/>
                <a:gd name="T17" fmla="*/ 439 h 555"/>
                <a:gd name="T18" fmla="*/ 394 w 518"/>
                <a:gd name="T19" fmla="*/ 401 h 555"/>
                <a:gd name="T20" fmla="*/ 442 w 518"/>
                <a:gd name="T21" fmla="*/ 223 h 555"/>
                <a:gd name="T22" fmla="*/ 449 w 518"/>
                <a:gd name="T23" fmla="*/ 225 h 555"/>
                <a:gd name="T24" fmla="*/ 501 w 518"/>
                <a:gd name="T25" fmla="*/ 199 h 555"/>
                <a:gd name="T26" fmla="*/ 513 w 518"/>
                <a:gd name="T27" fmla="*/ 157 h 555"/>
                <a:gd name="T28" fmla="*/ 481 w 518"/>
                <a:gd name="T29" fmla="*/ 108 h 555"/>
                <a:gd name="T30" fmla="*/ 108 w 518"/>
                <a:gd name="T31" fmla="*/ 7 h 555"/>
                <a:gd name="T32" fmla="*/ 57 w 518"/>
                <a:gd name="T33" fmla="*/ 33 h 555"/>
                <a:gd name="T34" fmla="*/ 45 w 518"/>
                <a:gd name="T35" fmla="*/ 75 h 555"/>
                <a:gd name="T36" fmla="*/ 76 w 518"/>
                <a:gd name="T37" fmla="*/ 124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18" h="555">
                  <a:moveTo>
                    <a:pt x="76" y="124"/>
                  </a:moveTo>
                  <a:cubicBezTo>
                    <a:pt x="84" y="126"/>
                    <a:pt x="84" y="126"/>
                    <a:pt x="84" y="126"/>
                  </a:cubicBezTo>
                  <a:cubicBezTo>
                    <a:pt x="36" y="303"/>
                    <a:pt x="36" y="303"/>
                    <a:pt x="36" y="303"/>
                  </a:cubicBezTo>
                  <a:cubicBezTo>
                    <a:pt x="25" y="341"/>
                    <a:pt x="25" y="341"/>
                    <a:pt x="25" y="341"/>
                  </a:cubicBezTo>
                  <a:cubicBezTo>
                    <a:pt x="10" y="398"/>
                    <a:pt x="10" y="398"/>
                    <a:pt x="10" y="398"/>
                  </a:cubicBezTo>
                  <a:cubicBezTo>
                    <a:pt x="0" y="435"/>
                    <a:pt x="21" y="474"/>
                    <a:pt x="59" y="484"/>
                  </a:cubicBezTo>
                  <a:cubicBezTo>
                    <a:pt x="134" y="505"/>
                    <a:pt x="206" y="524"/>
                    <a:pt x="281" y="545"/>
                  </a:cubicBezTo>
                  <a:cubicBezTo>
                    <a:pt x="319" y="555"/>
                    <a:pt x="358" y="533"/>
                    <a:pt x="368" y="495"/>
                  </a:cubicBezTo>
                  <a:cubicBezTo>
                    <a:pt x="383" y="439"/>
                    <a:pt x="383" y="439"/>
                    <a:pt x="383" y="439"/>
                  </a:cubicBezTo>
                  <a:cubicBezTo>
                    <a:pt x="394" y="401"/>
                    <a:pt x="394" y="401"/>
                    <a:pt x="394" y="401"/>
                  </a:cubicBezTo>
                  <a:cubicBezTo>
                    <a:pt x="442" y="223"/>
                    <a:pt x="442" y="223"/>
                    <a:pt x="442" y="223"/>
                  </a:cubicBezTo>
                  <a:cubicBezTo>
                    <a:pt x="449" y="225"/>
                    <a:pt x="449" y="225"/>
                    <a:pt x="449" y="225"/>
                  </a:cubicBezTo>
                  <a:cubicBezTo>
                    <a:pt x="472" y="232"/>
                    <a:pt x="495" y="222"/>
                    <a:pt x="501" y="199"/>
                  </a:cubicBezTo>
                  <a:cubicBezTo>
                    <a:pt x="513" y="157"/>
                    <a:pt x="513" y="157"/>
                    <a:pt x="513" y="157"/>
                  </a:cubicBezTo>
                  <a:cubicBezTo>
                    <a:pt x="518" y="138"/>
                    <a:pt x="504" y="114"/>
                    <a:pt x="481" y="108"/>
                  </a:cubicBezTo>
                  <a:cubicBezTo>
                    <a:pt x="357" y="74"/>
                    <a:pt x="233" y="40"/>
                    <a:pt x="108" y="7"/>
                  </a:cubicBezTo>
                  <a:cubicBezTo>
                    <a:pt x="86" y="0"/>
                    <a:pt x="62" y="14"/>
                    <a:pt x="57" y="33"/>
                  </a:cubicBezTo>
                  <a:cubicBezTo>
                    <a:pt x="45" y="75"/>
                    <a:pt x="45" y="75"/>
                    <a:pt x="45" y="75"/>
                  </a:cubicBezTo>
                  <a:cubicBezTo>
                    <a:pt x="39" y="97"/>
                    <a:pt x="54" y="117"/>
                    <a:pt x="76" y="124"/>
                  </a:cubicBez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9"/>
            <p:cNvSpPr>
              <a:spLocks/>
            </p:cNvSpPr>
            <p:nvPr/>
          </p:nvSpPr>
          <p:spPr bwMode="auto">
            <a:xfrm>
              <a:off x="8283947" y="-50181"/>
              <a:ext cx="1452563" cy="1362075"/>
            </a:xfrm>
            <a:custGeom>
              <a:avLst/>
              <a:gdLst>
                <a:gd name="T0" fmla="*/ 686 w 710"/>
                <a:gd name="T1" fmla="*/ 166 h 666"/>
                <a:gd name="T2" fmla="*/ 626 w 710"/>
                <a:gd name="T3" fmla="*/ 149 h 666"/>
                <a:gd name="T4" fmla="*/ 592 w 710"/>
                <a:gd name="T5" fmla="*/ 169 h 666"/>
                <a:gd name="T6" fmla="*/ 591 w 710"/>
                <a:gd name="T7" fmla="*/ 172 h 666"/>
                <a:gd name="T8" fmla="*/ 603 w 710"/>
                <a:gd name="T9" fmla="*/ 204 h 666"/>
                <a:gd name="T10" fmla="*/ 586 w 710"/>
                <a:gd name="T11" fmla="*/ 268 h 666"/>
                <a:gd name="T12" fmla="*/ 555 w 710"/>
                <a:gd name="T13" fmla="*/ 260 h 666"/>
                <a:gd name="T14" fmla="*/ 456 w 710"/>
                <a:gd name="T15" fmla="*/ 298 h 666"/>
                <a:gd name="T16" fmla="*/ 456 w 710"/>
                <a:gd name="T17" fmla="*/ 298 h 666"/>
                <a:gd name="T18" fmla="*/ 230 w 710"/>
                <a:gd name="T19" fmla="*/ 236 h 666"/>
                <a:gd name="T20" fmla="*/ 226 w 710"/>
                <a:gd name="T21" fmla="*/ 235 h 666"/>
                <a:gd name="T22" fmla="*/ 164 w 710"/>
                <a:gd name="T23" fmla="*/ 153 h 666"/>
                <a:gd name="T24" fmla="*/ 130 w 710"/>
                <a:gd name="T25" fmla="*/ 144 h 666"/>
                <a:gd name="T26" fmla="*/ 147 w 710"/>
                <a:gd name="T27" fmla="*/ 80 h 666"/>
                <a:gd name="T28" fmla="*/ 173 w 710"/>
                <a:gd name="T29" fmla="*/ 58 h 666"/>
                <a:gd name="T30" fmla="*/ 174 w 710"/>
                <a:gd name="T31" fmla="*/ 55 h 666"/>
                <a:gd name="T32" fmla="*/ 155 w 710"/>
                <a:gd name="T33" fmla="*/ 21 h 666"/>
                <a:gd name="T34" fmla="*/ 95 w 710"/>
                <a:gd name="T35" fmla="*/ 5 h 666"/>
                <a:gd name="T36" fmla="*/ 61 w 710"/>
                <a:gd name="T37" fmla="*/ 24 h 666"/>
                <a:gd name="T38" fmla="*/ 60 w 710"/>
                <a:gd name="T39" fmla="*/ 28 h 666"/>
                <a:gd name="T40" fmla="*/ 79 w 710"/>
                <a:gd name="T41" fmla="*/ 61 h 666"/>
                <a:gd name="T42" fmla="*/ 117 w 710"/>
                <a:gd name="T43" fmla="*/ 71 h 666"/>
                <a:gd name="T44" fmla="*/ 99 w 710"/>
                <a:gd name="T45" fmla="*/ 139 h 666"/>
                <a:gd name="T46" fmla="*/ 64 w 710"/>
                <a:gd name="T47" fmla="*/ 178 h 666"/>
                <a:gd name="T48" fmla="*/ 49 w 710"/>
                <a:gd name="T49" fmla="*/ 231 h 666"/>
                <a:gd name="T50" fmla="*/ 85 w 710"/>
                <a:gd name="T51" fmla="*/ 294 h 666"/>
                <a:gd name="T52" fmla="*/ 89 w 710"/>
                <a:gd name="T53" fmla="*/ 295 h 666"/>
                <a:gd name="T54" fmla="*/ 307 w 710"/>
                <a:gd name="T55" fmla="*/ 354 h 666"/>
                <a:gd name="T56" fmla="*/ 288 w 710"/>
                <a:gd name="T57" fmla="*/ 426 h 666"/>
                <a:gd name="T58" fmla="*/ 60 w 710"/>
                <a:gd name="T59" fmla="*/ 489 h 666"/>
                <a:gd name="T60" fmla="*/ 43 w 710"/>
                <a:gd name="T61" fmla="*/ 477 h 666"/>
                <a:gd name="T62" fmla="*/ 5 w 710"/>
                <a:gd name="T63" fmla="*/ 499 h 666"/>
                <a:gd name="T64" fmla="*/ 27 w 710"/>
                <a:gd name="T65" fmla="*/ 537 h 666"/>
                <a:gd name="T66" fmla="*/ 65 w 710"/>
                <a:gd name="T67" fmla="*/ 515 h 666"/>
                <a:gd name="T68" fmla="*/ 67 w 710"/>
                <a:gd name="T69" fmla="*/ 508 h 666"/>
                <a:gd name="T70" fmla="*/ 282 w 710"/>
                <a:gd name="T71" fmla="*/ 445 h 666"/>
                <a:gd name="T72" fmla="*/ 256 w 710"/>
                <a:gd name="T73" fmla="*/ 543 h 666"/>
                <a:gd name="T74" fmla="*/ 230 w 710"/>
                <a:gd name="T75" fmla="*/ 564 h 666"/>
                <a:gd name="T76" fmla="*/ 248 w 710"/>
                <a:gd name="T77" fmla="*/ 602 h 666"/>
                <a:gd name="T78" fmla="*/ 286 w 710"/>
                <a:gd name="T79" fmla="*/ 580 h 666"/>
                <a:gd name="T80" fmla="*/ 275 w 710"/>
                <a:gd name="T81" fmla="*/ 548 h 666"/>
                <a:gd name="T82" fmla="*/ 302 w 710"/>
                <a:gd name="T83" fmla="*/ 446 h 666"/>
                <a:gd name="T84" fmla="*/ 463 w 710"/>
                <a:gd name="T85" fmla="*/ 615 h 666"/>
                <a:gd name="T86" fmla="*/ 457 w 710"/>
                <a:gd name="T87" fmla="*/ 622 h 666"/>
                <a:gd name="T88" fmla="*/ 479 w 710"/>
                <a:gd name="T89" fmla="*/ 660 h 666"/>
                <a:gd name="T90" fmla="*/ 517 w 710"/>
                <a:gd name="T91" fmla="*/ 638 h 666"/>
                <a:gd name="T92" fmla="*/ 495 w 710"/>
                <a:gd name="T93" fmla="*/ 600 h 666"/>
                <a:gd name="T94" fmla="*/ 474 w 710"/>
                <a:gd name="T95" fmla="*/ 602 h 666"/>
                <a:gd name="T96" fmla="*/ 307 w 710"/>
                <a:gd name="T97" fmla="*/ 427 h 666"/>
                <a:gd name="T98" fmla="*/ 326 w 710"/>
                <a:gd name="T99" fmla="*/ 359 h 666"/>
                <a:gd name="T100" fmla="*/ 548 w 710"/>
                <a:gd name="T101" fmla="*/ 420 h 666"/>
                <a:gd name="T102" fmla="*/ 552 w 710"/>
                <a:gd name="T103" fmla="*/ 421 h 666"/>
                <a:gd name="T104" fmla="*/ 614 w 710"/>
                <a:gd name="T105" fmla="*/ 385 h 666"/>
                <a:gd name="T106" fmla="*/ 629 w 710"/>
                <a:gd name="T107" fmla="*/ 333 h 666"/>
                <a:gd name="T108" fmla="*/ 611 w 710"/>
                <a:gd name="T109" fmla="*/ 279 h 666"/>
                <a:gd name="T110" fmla="*/ 629 w 710"/>
                <a:gd name="T111" fmla="*/ 211 h 666"/>
                <a:gd name="T112" fmla="*/ 671 w 710"/>
                <a:gd name="T113" fmla="*/ 222 h 666"/>
                <a:gd name="T114" fmla="*/ 704 w 710"/>
                <a:gd name="T115" fmla="*/ 203 h 666"/>
                <a:gd name="T116" fmla="*/ 705 w 710"/>
                <a:gd name="T117" fmla="*/ 199 h 666"/>
                <a:gd name="T118" fmla="*/ 686 w 710"/>
                <a:gd name="T119" fmla="*/ 166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0" h="666">
                  <a:moveTo>
                    <a:pt x="686" y="166"/>
                  </a:moveTo>
                  <a:cubicBezTo>
                    <a:pt x="626" y="149"/>
                    <a:pt x="626" y="149"/>
                    <a:pt x="626" y="149"/>
                  </a:cubicBezTo>
                  <a:cubicBezTo>
                    <a:pt x="611" y="145"/>
                    <a:pt x="597" y="154"/>
                    <a:pt x="592" y="169"/>
                  </a:cubicBezTo>
                  <a:cubicBezTo>
                    <a:pt x="591" y="172"/>
                    <a:pt x="591" y="172"/>
                    <a:pt x="591" y="172"/>
                  </a:cubicBezTo>
                  <a:cubicBezTo>
                    <a:pt x="588" y="184"/>
                    <a:pt x="593" y="197"/>
                    <a:pt x="603" y="204"/>
                  </a:cubicBezTo>
                  <a:cubicBezTo>
                    <a:pt x="586" y="268"/>
                    <a:pt x="586" y="268"/>
                    <a:pt x="586" y="268"/>
                  </a:cubicBezTo>
                  <a:cubicBezTo>
                    <a:pt x="555" y="260"/>
                    <a:pt x="555" y="260"/>
                    <a:pt x="555" y="260"/>
                  </a:cubicBezTo>
                  <a:cubicBezTo>
                    <a:pt x="542" y="293"/>
                    <a:pt x="494" y="308"/>
                    <a:pt x="456" y="298"/>
                  </a:cubicBezTo>
                  <a:cubicBezTo>
                    <a:pt x="456" y="298"/>
                    <a:pt x="456" y="298"/>
                    <a:pt x="456" y="298"/>
                  </a:cubicBezTo>
                  <a:cubicBezTo>
                    <a:pt x="381" y="277"/>
                    <a:pt x="305" y="257"/>
                    <a:pt x="230" y="236"/>
                  </a:cubicBezTo>
                  <a:cubicBezTo>
                    <a:pt x="230" y="236"/>
                    <a:pt x="230" y="236"/>
                    <a:pt x="226" y="235"/>
                  </a:cubicBezTo>
                  <a:cubicBezTo>
                    <a:pt x="192" y="226"/>
                    <a:pt x="158" y="188"/>
                    <a:pt x="164" y="153"/>
                  </a:cubicBezTo>
                  <a:cubicBezTo>
                    <a:pt x="130" y="144"/>
                    <a:pt x="130" y="144"/>
                    <a:pt x="130" y="144"/>
                  </a:cubicBezTo>
                  <a:cubicBezTo>
                    <a:pt x="147" y="80"/>
                    <a:pt x="147" y="80"/>
                    <a:pt x="147" y="80"/>
                  </a:cubicBezTo>
                  <a:cubicBezTo>
                    <a:pt x="160" y="79"/>
                    <a:pt x="170" y="70"/>
                    <a:pt x="173" y="58"/>
                  </a:cubicBezTo>
                  <a:cubicBezTo>
                    <a:pt x="174" y="55"/>
                    <a:pt x="174" y="55"/>
                    <a:pt x="174" y="55"/>
                  </a:cubicBezTo>
                  <a:cubicBezTo>
                    <a:pt x="178" y="40"/>
                    <a:pt x="170" y="25"/>
                    <a:pt x="155" y="21"/>
                  </a:cubicBezTo>
                  <a:cubicBezTo>
                    <a:pt x="95" y="5"/>
                    <a:pt x="95" y="5"/>
                    <a:pt x="95" y="5"/>
                  </a:cubicBezTo>
                  <a:cubicBezTo>
                    <a:pt x="80" y="0"/>
                    <a:pt x="65" y="9"/>
                    <a:pt x="61" y="24"/>
                  </a:cubicBezTo>
                  <a:cubicBezTo>
                    <a:pt x="60" y="28"/>
                    <a:pt x="60" y="28"/>
                    <a:pt x="60" y="28"/>
                  </a:cubicBezTo>
                  <a:cubicBezTo>
                    <a:pt x="56" y="43"/>
                    <a:pt x="64" y="57"/>
                    <a:pt x="79" y="61"/>
                  </a:cubicBezTo>
                  <a:cubicBezTo>
                    <a:pt x="117" y="71"/>
                    <a:pt x="117" y="71"/>
                    <a:pt x="117" y="71"/>
                  </a:cubicBezTo>
                  <a:cubicBezTo>
                    <a:pt x="99" y="139"/>
                    <a:pt x="99" y="139"/>
                    <a:pt x="99" y="139"/>
                  </a:cubicBezTo>
                  <a:cubicBezTo>
                    <a:pt x="86" y="140"/>
                    <a:pt x="71" y="152"/>
                    <a:pt x="64" y="178"/>
                  </a:cubicBezTo>
                  <a:cubicBezTo>
                    <a:pt x="49" y="231"/>
                    <a:pt x="49" y="231"/>
                    <a:pt x="49" y="231"/>
                  </a:cubicBezTo>
                  <a:cubicBezTo>
                    <a:pt x="42" y="258"/>
                    <a:pt x="58" y="286"/>
                    <a:pt x="85" y="294"/>
                  </a:cubicBezTo>
                  <a:cubicBezTo>
                    <a:pt x="89" y="295"/>
                    <a:pt x="89" y="295"/>
                    <a:pt x="89" y="295"/>
                  </a:cubicBezTo>
                  <a:cubicBezTo>
                    <a:pt x="307" y="354"/>
                    <a:pt x="307" y="354"/>
                    <a:pt x="307" y="354"/>
                  </a:cubicBezTo>
                  <a:cubicBezTo>
                    <a:pt x="288" y="426"/>
                    <a:pt x="288" y="426"/>
                    <a:pt x="288" y="426"/>
                  </a:cubicBezTo>
                  <a:cubicBezTo>
                    <a:pt x="60" y="489"/>
                    <a:pt x="60" y="489"/>
                    <a:pt x="60" y="489"/>
                  </a:cubicBezTo>
                  <a:cubicBezTo>
                    <a:pt x="57" y="485"/>
                    <a:pt x="51" y="479"/>
                    <a:pt x="43" y="477"/>
                  </a:cubicBezTo>
                  <a:cubicBezTo>
                    <a:pt x="28" y="473"/>
                    <a:pt x="9" y="484"/>
                    <a:pt x="5" y="499"/>
                  </a:cubicBezTo>
                  <a:cubicBezTo>
                    <a:pt x="0" y="514"/>
                    <a:pt x="11" y="533"/>
                    <a:pt x="27" y="537"/>
                  </a:cubicBezTo>
                  <a:cubicBezTo>
                    <a:pt x="45" y="542"/>
                    <a:pt x="61" y="530"/>
                    <a:pt x="65" y="515"/>
                  </a:cubicBezTo>
                  <a:cubicBezTo>
                    <a:pt x="66" y="511"/>
                    <a:pt x="67" y="508"/>
                    <a:pt x="67" y="508"/>
                  </a:cubicBezTo>
                  <a:cubicBezTo>
                    <a:pt x="282" y="445"/>
                    <a:pt x="282" y="445"/>
                    <a:pt x="282" y="445"/>
                  </a:cubicBezTo>
                  <a:cubicBezTo>
                    <a:pt x="256" y="543"/>
                    <a:pt x="256" y="543"/>
                    <a:pt x="256" y="543"/>
                  </a:cubicBezTo>
                  <a:cubicBezTo>
                    <a:pt x="244" y="540"/>
                    <a:pt x="234" y="549"/>
                    <a:pt x="230" y="564"/>
                  </a:cubicBezTo>
                  <a:cubicBezTo>
                    <a:pt x="226" y="579"/>
                    <a:pt x="233" y="597"/>
                    <a:pt x="248" y="602"/>
                  </a:cubicBezTo>
                  <a:cubicBezTo>
                    <a:pt x="267" y="607"/>
                    <a:pt x="282" y="595"/>
                    <a:pt x="286" y="580"/>
                  </a:cubicBezTo>
                  <a:cubicBezTo>
                    <a:pt x="290" y="564"/>
                    <a:pt x="286" y="551"/>
                    <a:pt x="275" y="548"/>
                  </a:cubicBezTo>
                  <a:cubicBezTo>
                    <a:pt x="302" y="446"/>
                    <a:pt x="302" y="446"/>
                    <a:pt x="302" y="446"/>
                  </a:cubicBezTo>
                  <a:cubicBezTo>
                    <a:pt x="463" y="615"/>
                    <a:pt x="463" y="615"/>
                    <a:pt x="463" y="615"/>
                  </a:cubicBezTo>
                  <a:cubicBezTo>
                    <a:pt x="463" y="615"/>
                    <a:pt x="458" y="618"/>
                    <a:pt x="457" y="622"/>
                  </a:cubicBezTo>
                  <a:cubicBezTo>
                    <a:pt x="453" y="637"/>
                    <a:pt x="464" y="656"/>
                    <a:pt x="479" y="660"/>
                  </a:cubicBezTo>
                  <a:cubicBezTo>
                    <a:pt x="497" y="666"/>
                    <a:pt x="513" y="654"/>
                    <a:pt x="517" y="638"/>
                  </a:cubicBezTo>
                  <a:cubicBezTo>
                    <a:pt x="521" y="623"/>
                    <a:pt x="514" y="605"/>
                    <a:pt x="495" y="600"/>
                  </a:cubicBezTo>
                  <a:cubicBezTo>
                    <a:pt x="488" y="598"/>
                    <a:pt x="483" y="601"/>
                    <a:pt x="474" y="602"/>
                  </a:cubicBezTo>
                  <a:cubicBezTo>
                    <a:pt x="307" y="427"/>
                    <a:pt x="307" y="427"/>
                    <a:pt x="307" y="427"/>
                  </a:cubicBezTo>
                  <a:cubicBezTo>
                    <a:pt x="326" y="359"/>
                    <a:pt x="326" y="359"/>
                    <a:pt x="326" y="359"/>
                  </a:cubicBezTo>
                  <a:cubicBezTo>
                    <a:pt x="548" y="420"/>
                    <a:pt x="548" y="420"/>
                    <a:pt x="548" y="420"/>
                  </a:cubicBezTo>
                  <a:cubicBezTo>
                    <a:pt x="552" y="421"/>
                    <a:pt x="552" y="421"/>
                    <a:pt x="552" y="421"/>
                  </a:cubicBezTo>
                  <a:cubicBezTo>
                    <a:pt x="578" y="428"/>
                    <a:pt x="607" y="412"/>
                    <a:pt x="614" y="385"/>
                  </a:cubicBezTo>
                  <a:cubicBezTo>
                    <a:pt x="629" y="333"/>
                    <a:pt x="629" y="333"/>
                    <a:pt x="629" y="333"/>
                  </a:cubicBezTo>
                  <a:cubicBezTo>
                    <a:pt x="637" y="302"/>
                    <a:pt x="625" y="287"/>
                    <a:pt x="611" y="279"/>
                  </a:cubicBezTo>
                  <a:cubicBezTo>
                    <a:pt x="629" y="211"/>
                    <a:pt x="629" y="211"/>
                    <a:pt x="629" y="211"/>
                  </a:cubicBezTo>
                  <a:cubicBezTo>
                    <a:pt x="671" y="222"/>
                    <a:pt x="671" y="222"/>
                    <a:pt x="671" y="222"/>
                  </a:cubicBezTo>
                  <a:cubicBezTo>
                    <a:pt x="686" y="227"/>
                    <a:pt x="700" y="218"/>
                    <a:pt x="704" y="203"/>
                  </a:cubicBezTo>
                  <a:cubicBezTo>
                    <a:pt x="705" y="199"/>
                    <a:pt x="705" y="199"/>
                    <a:pt x="705" y="199"/>
                  </a:cubicBezTo>
                  <a:cubicBezTo>
                    <a:pt x="710" y="184"/>
                    <a:pt x="701" y="170"/>
                    <a:pt x="686" y="166"/>
                  </a:cubicBezTo>
                  <a:close/>
                </a:path>
              </a:pathLst>
            </a:custGeom>
            <a:solidFill>
              <a:srgbClr val="BAAB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58" name="Rectangle 58"/>
          <p:cNvSpPr>
            <a:spLocks noChangeArrowheads="1"/>
          </p:cNvSpPr>
          <p:nvPr/>
        </p:nvSpPr>
        <p:spPr bwMode="auto">
          <a:xfrm rot="5400000">
            <a:off x="5059443" y="2672753"/>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endParaRPr lang="en-GB" sz="1400" dirty="0">
              <a:solidFill>
                <a:schemeClr val="tx2"/>
              </a:solidFill>
              <a:cs typeface="Arial" charset="0"/>
            </a:endParaRPr>
          </a:p>
        </p:txBody>
      </p:sp>
      <p:sp>
        <p:nvSpPr>
          <p:cNvPr id="59" name="Rectangle 58"/>
          <p:cNvSpPr>
            <a:spLocks noChangeArrowheads="1"/>
          </p:cNvSpPr>
          <p:nvPr/>
        </p:nvSpPr>
        <p:spPr bwMode="auto">
          <a:xfrm rot="5400000">
            <a:off x="4937476" y="2749780"/>
            <a:ext cx="1847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endParaRPr lang="en-GB" sz="1400" dirty="0">
              <a:solidFill>
                <a:schemeClr val="tx2"/>
              </a:solidFill>
              <a:cs typeface="Arial" charset="0"/>
            </a:endParaRPr>
          </a:p>
        </p:txBody>
      </p:sp>
      <p:sp>
        <p:nvSpPr>
          <p:cNvPr id="60" name="Freeform 36"/>
          <p:cNvSpPr>
            <a:spLocks/>
          </p:cNvSpPr>
          <p:nvPr/>
        </p:nvSpPr>
        <p:spPr bwMode="auto">
          <a:xfrm>
            <a:off x="8818238" y="2948676"/>
            <a:ext cx="14287" cy="22225"/>
          </a:xfrm>
          <a:custGeom>
            <a:avLst/>
            <a:gdLst>
              <a:gd name="T0" fmla="*/ 0 w 4"/>
              <a:gd name="T1" fmla="*/ 2147483647 h 6"/>
              <a:gd name="T2" fmla="*/ 2147483647 w 4"/>
              <a:gd name="T3" fmla="*/ 2147483647 h 6"/>
              <a:gd name="T4" fmla="*/ 0 w 4"/>
              <a:gd name="T5" fmla="*/ 2147483647 h 6"/>
              <a:gd name="T6" fmla="*/ 0 60000 65536"/>
              <a:gd name="T7" fmla="*/ 0 60000 65536"/>
              <a:gd name="T8" fmla="*/ 0 60000 65536"/>
              <a:gd name="T9" fmla="*/ 0 w 4"/>
              <a:gd name="T10" fmla="*/ 0 h 6"/>
              <a:gd name="T11" fmla="*/ 4 w 4"/>
              <a:gd name="T12" fmla="*/ 6 h 6"/>
            </a:gdLst>
            <a:ahLst/>
            <a:cxnLst>
              <a:cxn ang="T6">
                <a:pos x="T0" y="T1"/>
              </a:cxn>
              <a:cxn ang="T7">
                <a:pos x="T2" y="T3"/>
              </a:cxn>
              <a:cxn ang="T8">
                <a:pos x="T4" y="T5"/>
              </a:cxn>
            </a:cxnLst>
            <a:rect l="T9" t="T10" r="T11" b="T12"/>
            <a:pathLst>
              <a:path w="4" h="6">
                <a:moveTo>
                  <a:pt x="0" y="3"/>
                </a:moveTo>
                <a:cubicBezTo>
                  <a:pt x="1" y="0"/>
                  <a:pt x="4" y="1"/>
                  <a:pt x="3" y="5"/>
                </a:cubicBezTo>
                <a:cubicBezTo>
                  <a:pt x="1" y="6"/>
                  <a:pt x="2" y="3"/>
                  <a:pt x="0" y="3"/>
                </a:cubicBezTo>
                <a:close/>
              </a:path>
            </a:pathLst>
          </a:custGeom>
          <a:solidFill>
            <a:srgbClr val="8870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dirty="0">
              <a:solidFill>
                <a:srgbClr val="3F3F3F"/>
              </a:solidFill>
              <a:cs typeface="Arial" charset="0"/>
            </a:endParaRPr>
          </a:p>
        </p:txBody>
      </p:sp>
      <p:sp>
        <p:nvSpPr>
          <p:cNvPr id="61" name="Rectangle 60"/>
          <p:cNvSpPr/>
          <p:nvPr/>
        </p:nvSpPr>
        <p:spPr>
          <a:xfrm>
            <a:off x="3001228" y="1555544"/>
            <a:ext cx="5999897" cy="3970318"/>
          </a:xfrm>
          <a:prstGeom prst="rect">
            <a:avLst/>
          </a:prstGeom>
        </p:spPr>
        <p:txBody>
          <a:bodyPr wrap="square">
            <a:spAutoFit/>
          </a:bodyPr>
          <a:lstStyle/>
          <a:p>
            <a:r>
              <a:rPr lang="en-GB" b="1" dirty="0">
                <a:latin typeface="Agency FB" panose="020B0503020202020204" pitchFamily="34" charset="0"/>
              </a:rPr>
              <a:t>6. Scale: </a:t>
            </a:r>
            <a:endParaRPr lang="en-GB" b="1" dirty="0" smtClean="0">
              <a:latin typeface="Agency FB" panose="020B0503020202020204" pitchFamily="34" charset="0"/>
            </a:endParaRPr>
          </a:p>
          <a:p>
            <a:endParaRPr lang="en-GB" b="1" dirty="0">
              <a:latin typeface="Agency FB" panose="020B0503020202020204" pitchFamily="34" charset="0"/>
            </a:endParaRPr>
          </a:p>
          <a:p>
            <a:r>
              <a:rPr lang="en-GB" dirty="0">
                <a:latin typeface="Agency FB" panose="020B0503020202020204" pitchFamily="34" charset="0"/>
              </a:rPr>
              <a:t>Magazine brands can be applied in narrowcast marketing with pinpoint accuracy or as a broadcast channel, reaching millions rapidly. </a:t>
            </a:r>
            <a:endParaRPr lang="en-GB" dirty="0" smtClean="0">
              <a:latin typeface="Agency FB" panose="020B0503020202020204" pitchFamily="34" charset="0"/>
            </a:endParaRPr>
          </a:p>
          <a:p>
            <a:endParaRPr lang="en-GB" dirty="0">
              <a:latin typeface="Agency FB" panose="020B0503020202020204" pitchFamily="34" charset="0"/>
            </a:endParaRPr>
          </a:p>
          <a:p>
            <a:pPr marL="285750" indent="-285750">
              <a:buFontTx/>
              <a:buChar char="-"/>
            </a:pPr>
            <a:r>
              <a:rPr lang="en-GB" dirty="0" smtClean="0">
                <a:latin typeface="Agency FB" panose="020B0503020202020204" pitchFamily="34" charset="0"/>
              </a:rPr>
              <a:t>Over </a:t>
            </a:r>
            <a:r>
              <a:rPr lang="en-GB" dirty="0">
                <a:latin typeface="Agency FB" panose="020B0503020202020204" pitchFamily="34" charset="0"/>
              </a:rPr>
              <a:t>2,500 consumer print publications </a:t>
            </a:r>
            <a:r>
              <a:rPr lang="en-GB" i="1" dirty="0" smtClean="0">
                <a:latin typeface="Agency FB" panose="020B0503020202020204" pitchFamily="34" charset="0"/>
              </a:rPr>
              <a:t>BRAD</a:t>
            </a:r>
          </a:p>
          <a:p>
            <a:pPr marL="285750" indent="-285750">
              <a:buFontTx/>
              <a:buChar char="-"/>
            </a:pPr>
            <a:endParaRPr lang="en-GB" i="1" dirty="0">
              <a:latin typeface="Agency FB" panose="020B0503020202020204" pitchFamily="34" charset="0"/>
            </a:endParaRPr>
          </a:p>
          <a:p>
            <a:pPr marL="285750" indent="-285750">
              <a:buFontTx/>
              <a:buChar char="-"/>
            </a:pPr>
            <a:r>
              <a:rPr lang="en-GB" dirty="0" smtClean="0">
                <a:latin typeface="Agency FB" panose="020B0503020202020204" pitchFamily="34" charset="0"/>
              </a:rPr>
              <a:t>79</a:t>
            </a:r>
            <a:r>
              <a:rPr lang="en-GB" dirty="0">
                <a:latin typeface="Agency FB" panose="020B0503020202020204" pitchFamily="34" charset="0"/>
              </a:rPr>
              <a:t>% of adults and 84% of abc1 adults read a printed consumer magazine. An audience pool of 40 million. </a:t>
            </a:r>
            <a:r>
              <a:rPr lang="en-GB" i="1" dirty="0">
                <a:latin typeface="Agency FB" panose="020B0503020202020204" pitchFamily="34" charset="0"/>
              </a:rPr>
              <a:t>NRS </a:t>
            </a:r>
            <a:endParaRPr lang="en-GB" i="1" dirty="0" smtClean="0">
              <a:latin typeface="Agency FB" panose="020B0503020202020204" pitchFamily="34" charset="0"/>
            </a:endParaRPr>
          </a:p>
          <a:p>
            <a:pPr marL="285750" indent="-285750">
              <a:buFontTx/>
              <a:buChar char="-"/>
            </a:pPr>
            <a:endParaRPr lang="en-GB" i="1" dirty="0">
              <a:latin typeface="Agency FB" panose="020B0503020202020204" pitchFamily="34" charset="0"/>
            </a:endParaRPr>
          </a:p>
          <a:p>
            <a:pPr marL="285750" indent="-285750">
              <a:buFontTx/>
              <a:buChar char="-"/>
            </a:pPr>
            <a:r>
              <a:rPr lang="en-GB" dirty="0" smtClean="0">
                <a:latin typeface="Agency FB" panose="020B0503020202020204" pitchFamily="34" charset="0"/>
              </a:rPr>
              <a:t>Each month, </a:t>
            </a:r>
            <a:r>
              <a:rPr lang="en-GB" dirty="0">
                <a:latin typeface="Agency FB" panose="020B0503020202020204" pitchFamily="34" charset="0"/>
              </a:rPr>
              <a:t>68% of UK adults and 73% of UK abc1 adults engage with magazine brands in print or website. </a:t>
            </a:r>
            <a:r>
              <a:rPr lang="en-GB" i="1" dirty="0">
                <a:latin typeface="Agency FB" panose="020B0503020202020204" pitchFamily="34" charset="0"/>
              </a:rPr>
              <a:t>NRS </a:t>
            </a:r>
            <a:r>
              <a:rPr lang="en-GB" i="1" dirty="0" smtClean="0">
                <a:latin typeface="Agency FB" panose="020B0503020202020204" pitchFamily="34" charset="0"/>
              </a:rPr>
              <a:t>Padd</a:t>
            </a:r>
          </a:p>
          <a:p>
            <a:endParaRPr lang="en-GB" i="1" dirty="0" smtClean="0">
              <a:latin typeface="Agency FB" panose="020B0503020202020204" pitchFamily="34" charset="0"/>
            </a:endParaRPr>
          </a:p>
          <a:p>
            <a:pPr marL="285750" indent="-285750">
              <a:buFontTx/>
              <a:buChar char="-"/>
            </a:pPr>
            <a:r>
              <a:rPr lang="en-GB" dirty="0" smtClean="0">
                <a:latin typeface="Agency FB" panose="020B0503020202020204" pitchFamily="34" charset="0"/>
              </a:rPr>
              <a:t>68</a:t>
            </a:r>
            <a:r>
              <a:rPr lang="en-GB" dirty="0">
                <a:latin typeface="Agency FB" panose="020B0503020202020204" pitchFamily="34" charset="0"/>
              </a:rPr>
              <a:t>% of magazine brand monthly unique-users are abc1. </a:t>
            </a:r>
            <a:r>
              <a:rPr lang="en-GB" i="1" dirty="0">
                <a:latin typeface="Agency FB" panose="020B0503020202020204" pitchFamily="34" charset="0"/>
              </a:rPr>
              <a:t>NRS Padd </a:t>
            </a:r>
          </a:p>
        </p:txBody>
      </p:sp>
      <p:sp>
        <p:nvSpPr>
          <p:cNvPr id="62" name="Rectangle 61"/>
          <p:cNvSpPr/>
          <p:nvPr/>
        </p:nvSpPr>
        <p:spPr>
          <a:xfrm>
            <a:off x="7591620" y="421172"/>
            <a:ext cx="1226618" cy="523220"/>
          </a:xfrm>
          <a:prstGeom prst="rect">
            <a:avLst/>
          </a:prstGeom>
        </p:spPr>
        <p:txBody>
          <a:bodyPr wrap="none">
            <a:spAutoFit/>
          </a:bodyPr>
          <a:lstStyle/>
          <a:p>
            <a:r>
              <a:rPr lang="en-GB" sz="2800" b="1" dirty="0">
                <a:latin typeface="Agency FB" panose="020B0503020202020204" pitchFamily="34" charset="0"/>
              </a:rPr>
              <a:t>6. </a:t>
            </a:r>
            <a:r>
              <a:rPr lang="en-GB" sz="2800" b="1" dirty="0" smtClean="0">
                <a:latin typeface="Agency FB" panose="020B0503020202020204" pitchFamily="34" charset="0"/>
              </a:rPr>
              <a:t>Scale </a:t>
            </a:r>
            <a:endParaRPr lang="en-GB" sz="2800" b="1" dirty="0">
              <a:latin typeface="Agency FB" panose="020B0503020202020204" pitchFamily="34" charset="0"/>
            </a:endParaRPr>
          </a:p>
        </p:txBody>
      </p:sp>
    </p:spTree>
    <p:extLst>
      <p:ext uri="{BB962C8B-B14F-4D97-AF65-F5344CB8AC3E}">
        <p14:creationId xmlns:p14="http://schemas.microsoft.com/office/powerpoint/2010/main" val="291535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97"/>
                                        </p:tgtEl>
                                        <p:attrNameLst>
                                          <p:attrName>style.visibility</p:attrName>
                                        </p:attrNameLst>
                                      </p:cBhvr>
                                      <p:to>
                                        <p:strVal val="visible"/>
                                      </p:to>
                                    </p:set>
                                    <p:animEffect transition="in" filter="fade">
                                      <p:cBhvr>
                                        <p:cTn id="7" dur="250"/>
                                        <p:tgtEl>
                                          <p:spTgt spid="3097"/>
                                        </p:tgtEl>
                                      </p:cBhvr>
                                    </p:animEffect>
                                  </p:childTnLst>
                                </p:cTn>
                              </p:par>
                            </p:childTnLst>
                          </p:cTn>
                        </p:par>
                        <p:par>
                          <p:cTn id="8" fill="hold">
                            <p:stCondLst>
                              <p:cond delay="250"/>
                            </p:stCondLst>
                            <p:childTnLst>
                              <p:par>
                                <p:cTn id="9" presetID="10" presetClass="entr" presetSubtype="0" fill="hold" nodeType="afterEffect">
                                  <p:stCondLst>
                                    <p:cond delay="0"/>
                                  </p:stCondLst>
                                  <p:childTnLst>
                                    <p:set>
                                      <p:cBhvr>
                                        <p:cTn id="10" dur="1" fill="hold">
                                          <p:stCondLst>
                                            <p:cond delay="0"/>
                                          </p:stCondLst>
                                        </p:cTn>
                                        <p:tgtEl>
                                          <p:spTgt spid="3096"/>
                                        </p:tgtEl>
                                        <p:attrNameLst>
                                          <p:attrName>style.visibility</p:attrName>
                                        </p:attrNameLst>
                                      </p:cBhvr>
                                      <p:to>
                                        <p:strVal val="visible"/>
                                      </p:to>
                                    </p:set>
                                    <p:animEffect transition="in" filter="fade">
                                      <p:cBhvr>
                                        <p:cTn id="11" dur="250"/>
                                        <p:tgtEl>
                                          <p:spTgt spid="3096"/>
                                        </p:tgtEl>
                                      </p:cBhvr>
                                    </p:animEffect>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3103"/>
                                        </p:tgtEl>
                                        <p:attrNameLst>
                                          <p:attrName>style.visibility</p:attrName>
                                        </p:attrNameLst>
                                      </p:cBhvr>
                                      <p:to>
                                        <p:strVal val="visible"/>
                                      </p:to>
                                    </p:set>
                                    <p:animEffect transition="in" filter="fade">
                                      <p:cBhvr>
                                        <p:cTn id="15" dur="250"/>
                                        <p:tgtEl>
                                          <p:spTgt spid="3103"/>
                                        </p:tgtEl>
                                      </p:cBhvr>
                                    </p:animEffect>
                                  </p:childTnLst>
                                </p:cTn>
                              </p:par>
                            </p:childTnLst>
                          </p:cTn>
                        </p:par>
                        <p:par>
                          <p:cTn id="16" fill="hold">
                            <p:stCondLst>
                              <p:cond delay="750"/>
                            </p:stCondLst>
                            <p:childTnLst>
                              <p:par>
                                <p:cTn id="17" presetID="10" presetClass="entr" presetSubtype="0" fill="hold" nodeType="afterEffect">
                                  <p:stCondLst>
                                    <p:cond delay="0"/>
                                  </p:stCondLst>
                                  <p:childTnLst>
                                    <p:set>
                                      <p:cBhvr>
                                        <p:cTn id="18" dur="1" fill="hold">
                                          <p:stCondLst>
                                            <p:cond delay="0"/>
                                          </p:stCondLst>
                                        </p:cTn>
                                        <p:tgtEl>
                                          <p:spTgt spid="3102"/>
                                        </p:tgtEl>
                                        <p:attrNameLst>
                                          <p:attrName>style.visibility</p:attrName>
                                        </p:attrNameLst>
                                      </p:cBhvr>
                                      <p:to>
                                        <p:strVal val="visible"/>
                                      </p:to>
                                    </p:set>
                                    <p:animEffect transition="in" filter="fade">
                                      <p:cBhvr>
                                        <p:cTn id="19" dur="250"/>
                                        <p:tgtEl>
                                          <p:spTgt spid="3102"/>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3101"/>
                                        </p:tgtEl>
                                        <p:attrNameLst>
                                          <p:attrName>style.visibility</p:attrName>
                                        </p:attrNameLst>
                                      </p:cBhvr>
                                      <p:to>
                                        <p:strVal val="visible"/>
                                      </p:to>
                                    </p:set>
                                    <p:animEffect transition="in" filter="fade">
                                      <p:cBhvr>
                                        <p:cTn id="23" dur="250"/>
                                        <p:tgtEl>
                                          <p:spTgt spid="3101"/>
                                        </p:tgtEl>
                                      </p:cBhvr>
                                    </p:animEffect>
                                  </p:childTnLst>
                                </p:cTn>
                              </p:par>
                              <p:par>
                                <p:cTn id="24" presetID="10" presetClass="entr" presetSubtype="0" fill="hold" nodeType="withEffect">
                                  <p:stCondLst>
                                    <p:cond delay="0"/>
                                  </p:stCondLst>
                                  <p:childTnLst>
                                    <p:set>
                                      <p:cBhvr>
                                        <p:cTn id="25" dur="1" fill="hold">
                                          <p:stCondLst>
                                            <p:cond delay="0"/>
                                          </p:stCondLst>
                                        </p:cTn>
                                        <p:tgtEl>
                                          <p:spTgt spid="3098"/>
                                        </p:tgtEl>
                                        <p:attrNameLst>
                                          <p:attrName>style.visibility</p:attrName>
                                        </p:attrNameLst>
                                      </p:cBhvr>
                                      <p:to>
                                        <p:strVal val="visible"/>
                                      </p:to>
                                    </p:set>
                                    <p:animEffect transition="in" filter="fade">
                                      <p:cBhvr>
                                        <p:cTn id="26" dur="250"/>
                                        <p:tgtEl>
                                          <p:spTgt spid="3098"/>
                                        </p:tgtEl>
                                      </p:cBhvr>
                                    </p:animEffect>
                                  </p:childTnLst>
                                </p:cTn>
                              </p:par>
                              <p:par>
                                <p:cTn id="27" presetID="10" presetClass="entr" presetSubtype="0" fill="hold" nodeType="withEffect">
                                  <p:stCondLst>
                                    <p:cond delay="0"/>
                                  </p:stCondLst>
                                  <p:childTnLst>
                                    <p:set>
                                      <p:cBhvr>
                                        <p:cTn id="28" dur="1" fill="hold">
                                          <p:stCondLst>
                                            <p:cond delay="0"/>
                                          </p:stCondLst>
                                        </p:cTn>
                                        <p:tgtEl>
                                          <p:spTgt spid="3099"/>
                                        </p:tgtEl>
                                        <p:attrNameLst>
                                          <p:attrName>style.visibility</p:attrName>
                                        </p:attrNameLst>
                                      </p:cBhvr>
                                      <p:to>
                                        <p:strVal val="visible"/>
                                      </p:to>
                                    </p:set>
                                    <p:animEffect transition="in" filter="fade">
                                      <p:cBhvr>
                                        <p:cTn id="29" dur="250"/>
                                        <p:tgtEl>
                                          <p:spTgt spid="3099"/>
                                        </p:tgtEl>
                                      </p:cBhvr>
                                    </p:animEffect>
                                  </p:childTnLst>
                                </p:cTn>
                              </p:par>
                              <p:par>
                                <p:cTn id="30" presetID="22" presetClass="entr" presetSubtype="2" fill="hold" grpId="0" nodeType="withEffect">
                                  <p:stCondLst>
                                    <p:cond delay="0"/>
                                  </p:stCondLst>
                                  <p:childTnLst>
                                    <p:set>
                                      <p:cBhvr>
                                        <p:cTn id="31" dur="1" fill="hold">
                                          <p:stCondLst>
                                            <p:cond delay="0"/>
                                          </p:stCondLst>
                                        </p:cTn>
                                        <p:tgtEl>
                                          <p:spTgt spid="82"/>
                                        </p:tgtEl>
                                        <p:attrNameLst>
                                          <p:attrName>style.visibility</p:attrName>
                                        </p:attrNameLst>
                                      </p:cBhvr>
                                      <p:to>
                                        <p:strVal val="visible"/>
                                      </p:to>
                                    </p:set>
                                    <p:animEffect transition="in" filter="wipe(right)">
                                      <p:cBhvr>
                                        <p:cTn id="32"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 name="Rectangle 6"/>
          <p:cNvSpPr>
            <a:spLocks noChangeArrowheads="1"/>
          </p:cNvSpPr>
          <p:nvPr/>
        </p:nvSpPr>
        <p:spPr bwMode="auto">
          <a:xfrm>
            <a:off x="-508" y="-7937"/>
            <a:ext cx="9143693" cy="6889750"/>
          </a:xfrm>
          <a:prstGeom prst="rect">
            <a:avLst/>
          </a:prstGeom>
          <a:solidFill>
            <a:srgbClr val="E54B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69" name="Freeform 7"/>
          <p:cNvSpPr>
            <a:spLocks/>
          </p:cNvSpPr>
          <p:nvPr/>
        </p:nvSpPr>
        <p:spPr bwMode="auto">
          <a:xfrm>
            <a:off x="-508" y="1784350"/>
            <a:ext cx="9142921" cy="5097463"/>
          </a:xfrm>
          <a:custGeom>
            <a:avLst/>
            <a:gdLst>
              <a:gd name="T0" fmla="*/ 6132 w 6132"/>
              <a:gd name="T1" fmla="*/ 3211 h 3211"/>
              <a:gd name="T2" fmla="*/ 6132 w 6132"/>
              <a:gd name="T3" fmla="*/ 0 h 3211"/>
              <a:gd name="T4" fmla="*/ 0 w 6132"/>
              <a:gd name="T5" fmla="*/ 3036 h 3211"/>
              <a:gd name="T6" fmla="*/ 8 w 6132"/>
              <a:gd name="T7" fmla="*/ 3189 h 3211"/>
              <a:gd name="T8" fmla="*/ 6132 w 6132"/>
              <a:gd name="T9" fmla="*/ 3211 h 3211"/>
            </a:gdLst>
            <a:ahLst/>
            <a:cxnLst>
              <a:cxn ang="0">
                <a:pos x="T0" y="T1"/>
              </a:cxn>
              <a:cxn ang="0">
                <a:pos x="T2" y="T3"/>
              </a:cxn>
              <a:cxn ang="0">
                <a:pos x="T4" y="T5"/>
              </a:cxn>
              <a:cxn ang="0">
                <a:pos x="T6" y="T7"/>
              </a:cxn>
              <a:cxn ang="0">
                <a:pos x="T8" y="T9"/>
              </a:cxn>
            </a:cxnLst>
            <a:rect l="0" t="0" r="r" b="b"/>
            <a:pathLst>
              <a:path w="6132" h="3211">
                <a:moveTo>
                  <a:pt x="6132" y="3211"/>
                </a:moveTo>
                <a:lnTo>
                  <a:pt x="6132" y="0"/>
                </a:lnTo>
                <a:lnTo>
                  <a:pt x="0" y="3036"/>
                </a:lnTo>
                <a:lnTo>
                  <a:pt x="8" y="3189"/>
                </a:lnTo>
                <a:lnTo>
                  <a:pt x="6132" y="3211"/>
                </a:lnTo>
                <a:close/>
              </a:path>
            </a:pathLst>
          </a:custGeom>
          <a:solidFill>
            <a:srgbClr val="ED8B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2" name="Rectangle 31"/>
          <p:cNvSpPr/>
          <p:nvPr/>
        </p:nvSpPr>
        <p:spPr>
          <a:xfrm>
            <a:off x="13304" y="224644"/>
            <a:ext cx="8823416" cy="6633101"/>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7" name="Group 66"/>
          <p:cNvGrpSpPr/>
          <p:nvPr/>
        </p:nvGrpSpPr>
        <p:grpSpPr>
          <a:xfrm>
            <a:off x="5338443" y="4328642"/>
            <a:ext cx="3878073" cy="2556742"/>
            <a:chOff x="1293813" y="1652588"/>
            <a:chExt cx="8607425" cy="5286375"/>
          </a:xfrm>
        </p:grpSpPr>
        <p:sp>
          <p:nvSpPr>
            <p:cNvPr id="7171" name="Freeform 8"/>
            <p:cNvSpPr>
              <a:spLocks/>
            </p:cNvSpPr>
            <p:nvPr/>
          </p:nvSpPr>
          <p:spPr bwMode="auto">
            <a:xfrm>
              <a:off x="6350000" y="2989263"/>
              <a:ext cx="531813" cy="561975"/>
            </a:xfrm>
            <a:custGeom>
              <a:avLst/>
              <a:gdLst>
                <a:gd name="T0" fmla="*/ 244 w 261"/>
                <a:gd name="T1" fmla="*/ 0 h 275"/>
                <a:gd name="T2" fmla="*/ 132 w 261"/>
                <a:gd name="T3" fmla="*/ 69 h 275"/>
                <a:gd name="T4" fmla="*/ 12 w 261"/>
                <a:gd name="T5" fmla="*/ 257 h 275"/>
                <a:gd name="T6" fmla="*/ 57 w 261"/>
                <a:gd name="T7" fmla="*/ 241 h 275"/>
                <a:gd name="T8" fmla="*/ 77 w 261"/>
                <a:gd name="T9" fmla="*/ 196 h 275"/>
                <a:gd name="T10" fmla="*/ 145 w 261"/>
                <a:gd name="T11" fmla="*/ 89 h 275"/>
                <a:gd name="T12" fmla="*/ 255 w 261"/>
                <a:gd name="T13" fmla="*/ 21 h 275"/>
                <a:gd name="T14" fmla="*/ 244 w 261"/>
                <a:gd name="T15" fmla="*/ 0 h 2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1" h="275">
                  <a:moveTo>
                    <a:pt x="244" y="0"/>
                  </a:moveTo>
                  <a:cubicBezTo>
                    <a:pt x="244" y="0"/>
                    <a:pt x="143" y="61"/>
                    <a:pt x="132" y="69"/>
                  </a:cubicBezTo>
                  <a:cubicBezTo>
                    <a:pt x="121" y="77"/>
                    <a:pt x="25" y="240"/>
                    <a:pt x="12" y="257"/>
                  </a:cubicBezTo>
                  <a:cubicBezTo>
                    <a:pt x="0" y="275"/>
                    <a:pt x="57" y="241"/>
                    <a:pt x="57" y="241"/>
                  </a:cubicBezTo>
                  <a:cubicBezTo>
                    <a:pt x="77" y="196"/>
                    <a:pt x="77" y="196"/>
                    <a:pt x="77" y="196"/>
                  </a:cubicBezTo>
                  <a:cubicBezTo>
                    <a:pt x="77" y="196"/>
                    <a:pt x="125" y="111"/>
                    <a:pt x="145" y="89"/>
                  </a:cubicBezTo>
                  <a:cubicBezTo>
                    <a:pt x="165" y="68"/>
                    <a:pt x="255" y="21"/>
                    <a:pt x="255" y="21"/>
                  </a:cubicBezTo>
                  <a:cubicBezTo>
                    <a:pt x="255" y="21"/>
                    <a:pt x="261" y="5"/>
                    <a:pt x="244"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3" name="Freeform 10"/>
            <p:cNvSpPr>
              <a:spLocks/>
            </p:cNvSpPr>
            <p:nvPr/>
          </p:nvSpPr>
          <p:spPr bwMode="auto">
            <a:xfrm>
              <a:off x="6202363" y="3363913"/>
              <a:ext cx="487363" cy="487363"/>
            </a:xfrm>
            <a:custGeom>
              <a:avLst/>
              <a:gdLst>
                <a:gd name="T0" fmla="*/ 0 w 239"/>
                <a:gd name="T1" fmla="*/ 119 h 239"/>
                <a:gd name="T2" fmla="*/ 119 w 239"/>
                <a:gd name="T3" fmla="*/ 0 h 239"/>
                <a:gd name="T4" fmla="*/ 239 w 239"/>
                <a:gd name="T5" fmla="*/ 119 h 239"/>
                <a:gd name="T6" fmla="*/ 119 w 239"/>
                <a:gd name="T7" fmla="*/ 239 h 239"/>
                <a:gd name="T8" fmla="*/ 80 w 239"/>
                <a:gd name="T9" fmla="*/ 232 h 239"/>
                <a:gd name="T10" fmla="*/ 119 w 239"/>
                <a:gd name="T11" fmla="*/ 160 h 239"/>
                <a:gd name="T12" fmla="*/ 77 w 239"/>
                <a:gd name="T13" fmla="*/ 231 h 239"/>
                <a:gd name="T14" fmla="*/ 0 w 239"/>
                <a:gd name="T15" fmla="*/ 119 h 2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 h="239">
                  <a:moveTo>
                    <a:pt x="0" y="119"/>
                  </a:moveTo>
                  <a:cubicBezTo>
                    <a:pt x="0" y="53"/>
                    <a:pt x="53" y="0"/>
                    <a:pt x="119" y="0"/>
                  </a:cubicBezTo>
                  <a:cubicBezTo>
                    <a:pt x="185" y="0"/>
                    <a:pt x="239" y="53"/>
                    <a:pt x="239" y="119"/>
                  </a:cubicBezTo>
                  <a:cubicBezTo>
                    <a:pt x="239" y="185"/>
                    <a:pt x="185" y="239"/>
                    <a:pt x="119" y="239"/>
                  </a:cubicBezTo>
                  <a:cubicBezTo>
                    <a:pt x="106" y="239"/>
                    <a:pt x="92" y="236"/>
                    <a:pt x="80" y="232"/>
                  </a:cubicBezTo>
                  <a:cubicBezTo>
                    <a:pt x="119" y="160"/>
                    <a:pt x="119" y="160"/>
                    <a:pt x="119" y="160"/>
                  </a:cubicBezTo>
                  <a:cubicBezTo>
                    <a:pt x="77" y="231"/>
                    <a:pt x="77" y="231"/>
                    <a:pt x="77" y="231"/>
                  </a:cubicBezTo>
                  <a:cubicBezTo>
                    <a:pt x="32" y="214"/>
                    <a:pt x="0" y="170"/>
                    <a:pt x="0" y="119"/>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4" name="Freeform 11"/>
            <p:cNvSpPr>
              <a:spLocks/>
            </p:cNvSpPr>
            <p:nvPr/>
          </p:nvSpPr>
          <p:spPr bwMode="auto">
            <a:xfrm>
              <a:off x="6359525" y="3802063"/>
              <a:ext cx="14288" cy="28575"/>
            </a:xfrm>
            <a:custGeom>
              <a:avLst/>
              <a:gdLst>
                <a:gd name="T0" fmla="*/ 0 w 7"/>
                <a:gd name="T1" fmla="*/ 14 h 14"/>
                <a:gd name="T2" fmla="*/ 4 w 7"/>
                <a:gd name="T3" fmla="*/ 0 h 14"/>
                <a:gd name="T4" fmla="*/ 7 w 7"/>
                <a:gd name="T5" fmla="*/ 1 h 14"/>
                <a:gd name="T6" fmla="*/ 0 w 7"/>
                <a:gd name="T7" fmla="*/ 14 h 14"/>
              </a:gdLst>
              <a:ahLst/>
              <a:cxnLst>
                <a:cxn ang="0">
                  <a:pos x="T0" y="T1"/>
                </a:cxn>
                <a:cxn ang="0">
                  <a:pos x="T2" y="T3"/>
                </a:cxn>
                <a:cxn ang="0">
                  <a:pos x="T4" y="T5"/>
                </a:cxn>
                <a:cxn ang="0">
                  <a:pos x="T6" y="T7"/>
                </a:cxn>
              </a:cxnLst>
              <a:rect l="0" t="0" r="r" b="b"/>
              <a:pathLst>
                <a:path w="7" h="14">
                  <a:moveTo>
                    <a:pt x="0" y="14"/>
                  </a:moveTo>
                  <a:cubicBezTo>
                    <a:pt x="4" y="0"/>
                    <a:pt x="4" y="0"/>
                    <a:pt x="4" y="0"/>
                  </a:cubicBezTo>
                  <a:cubicBezTo>
                    <a:pt x="5" y="0"/>
                    <a:pt x="6" y="1"/>
                    <a:pt x="7" y="1"/>
                  </a:cubicBezTo>
                  <a:lnTo>
                    <a:pt x="0" y="14"/>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5" name="Freeform 12"/>
            <p:cNvSpPr>
              <a:spLocks/>
            </p:cNvSpPr>
            <p:nvPr/>
          </p:nvSpPr>
          <p:spPr bwMode="auto">
            <a:xfrm>
              <a:off x="5138738" y="2027238"/>
              <a:ext cx="3919538" cy="4854575"/>
            </a:xfrm>
            <a:custGeom>
              <a:avLst/>
              <a:gdLst>
                <a:gd name="T0" fmla="*/ 1392 w 1920"/>
                <a:gd name="T1" fmla="*/ 38 h 2377"/>
                <a:gd name="T2" fmla="*/ 1232 w 1920"/>
                <a:gd name="T3" fmla="*/ 0 h 2377"/>
                <a:gd name="T4" fmla="*/ 1074 w 1920"/>
                <a:gd name="T5" fmla="*/ 228 h 2377"/>
                <a:gd name="T6" fmla="*/ 1027 w 1920"/>
                <a:gd name="T7" fmla="*/ 587 h 2377"/>
                <a:gd name="T8" fmla="*/ 1134 w 1920"/>
                <a:gd name="T9" fmla="*/ 773 h 2377"/>
                <a:gd name="T10" fmla="*/ 1173 w 1920"/>
                <a:gd name="T11" fmla="*/ 928 h 2377"/>
                <a:gd name="T12" fmla="*/ 917 w 1920"/>
                <a:gd name="T13" fmla="*/ 958 h 2377"/>
                <a:gd name="T14" fmla="*/ 701 w 1920"/>
                <a:gd name="T15" fmla="*/ 1256 h 2377"/>
                <a:gd name="T16" fmla="*/ 528 w 1920"/>
                <a:gd name="T17" fmla="*/ 1422 h 2377"/>
                <a:gd name="T18" fmla="*/ 252 w 1920"/>
                <a:gd name="T19" fmla="*/ 1494 h 2377"/>
                <a:gd name="T20" fmla="*/ 252 w 1920"/>
                <a:gd name="T21" fmla="*/ 1824 h 2377"/>
                <a:gd name="T22" fmla="*/ 22 w 1920"/>
                <a:gd name="T23" fmla="*/ 1938 h 2377"/>
                <a:gd name="T24" fmla="*/ 0 w 1920"/>
                <a:gd name="T25" fmla="*/ 1998 h 2377"/>
                <a:gd name="T26" fmla="*/ 27 w 1920"/>
                <a:gd name="T27" fmla="*/ 2043 h 2377"/>
                <a:gd name="T28" fmla="*/ 314 w 1920"/>
                <a:gd name="T29" fmla="*/ 2052 h 2377"/>
                <a:gd name="T30" fmla="*/ 544 w 1920"/>
                <a:gd name="T31" fmla="*/ 2158 h 2377"/>
                <a:gd name="T32" fmla="*/ 760 w 1920"/>
                <a:gd name="T33" fmla="*/ 2371 h 2377"/>
                <a:gd name="T34" fmla="*/ 1014 w 1920"/>
                <a:gd name="T35" fmla="*/ 2377 h 2377"/>
                <a:gd name="T36" fmla="*/ 1361 w 1920"/>
                <a:gd name="T37" fmla="*/ 2158 h 2377"/>
                <a:gd name="T38" fmla="*/ 1645 w 1920"/>
                <a:gd name="T39" fmla="*/ 1803 h 2377"/>
                <a:gd name="T40" fmla="*/ 1920 w 1920"/>
                <a:gd name="T41" fmla="*/ 833 h 2377"/>
                <a:gd name="T42" fmla="*/ 1850 w 1920"/>
                <a:gd name="T43" fmla="*/ 376 h 2377"/>
                <a:gd name="T44" fmla="*/ 1578 w 1920"/>
                <a:gd name="T45" fmla="*/ 0 h 2377"/>
                <a:gd name="T46" fmla="*/ 1392 w 1920"/>
                <a:gd name="T47" fmla="*/ 38 h 2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20" h="2377">
                  <a:moveTo>
                    <a:pt x="1392" y="38"/>
                  </a:moveTo>
                  <a:cubicBezTo>
                    <a:pt x="1232" y="0"/>
                    <a:pt x="1232" y="0"/>
                    <a:pt x="1232" y="0"/>
                  </a:cubicBezTo>
                  <a:cubicBezTo>
                    <a:pt x="1074" y="228"/>
                    <a:pt x="1074" y="228"/>
                    <a:pt x="1074" y="228"/>
                  </a:cubicBezTo>
                  <a:cubicBezTo>
                    <a:pt x="1027" y="587"/>
                    <a:pt x="1027" y="587"/>
                    <a:pt x="1027" y="587"/>
                  </a:cubicBezTo>
                  <a:cubicBezTo>
                    <a:pt x="1027" y="587"/>
                    <a:pt x="1128" y="757"/>
                    <a:pt x="1134" y="773"/>
                  </a:cubicBezTo>
                  <a:cubicBezTo>
                    <a:pt x="1141" y="790"/>
                    <a:pt x="1173" y="928"/>
                    <a:pt x="1173" y="928"/>
                  </a:cubicBezTo>
                  <a:cubicBezTo>
                    <a:pt x="1173" y="928"/>
                    <a:pt x="949" y="931"/>
                    <a:pt x="917" y="958"/>
                  </a:cubicBezTo>
                  <a:cubicBezTo>
                    <a:pt x="885" y="984"/>
                    <a:pt x="714" y="1222"/>
                    <a:pt x="701" y="1256"/>
                  </a:cubicBezTo>
                  <a:cubicBezTo>
                    <a:pt x="688" y="1291"/>
                    <a:pt x="528" y="1422"/>
                    <a:pt x="528" y="1422"/>
                  </a:cubicBezTo>
                  <a:cubicBezTo>
                    <a:pt x="252" y="1494"/>
                    <a:pt x="252" y="1494"/>
                    <a:pt x="252" y="1494"/>
                  </a:cubicBezTo>
                  <a:cubicBezTo>
                    <a:pt x="252" y="1824"/>
                    <a:pt x="252" y="1824"/>
                    <a:pt x="252" y="1824"/>
                  </a:cubicBezTo>
                  <a:cubicBezTo>
                    <a:pt x="252" y="1824"/>
                    <a:pt x="105" y="1887"/>
                    <a:pt x="22" y="1938"/>
                  </a:cubicBezTo>
                  <a:cubicBezTo>
                    <a:pt x="0" y="1998"/>
                    <a:pt x="0" y="1998"/>
                    <a:pt x="0" y="1998"/>
                  </a:cubicBezTo>
                  <a:cubicBezTo>
                    <a:pt x="27" y="2043"/>
                    <a:pt x="27" y="2043"/>
                    <a:pt x="27" y="2043"/>
                  </a:cubicBezTo>
                  <a:cubicBezTo>
                    <a:pt x="314" y="2052"/>
                    <a:pt x="314" y="2052"/>
                    <a:pt x="314" y="2052"/>
                  </a:cubicBezTo>
                  <a:cubicBezTo>
                    <a:pt x="314" y="2052"/>
                    <a:pt x="482" y="2072"/>
                    <a:pt x="544" y="2158"/>
                  </a:cubicBezTo>
                  <a:cubicBezTo>
                    <a:pt x="605" y="2243"/>
                    <a:pt x="760" y="2371"/>
                    <a:pt x="760" y="2371"/>
                  </a:cubicBezTo>
                  <a:cubicBezTo>
                    <a:pt x="1014" y="2377"/>
                    <a:pt x="1014" y="2377"/>
                    <a:pt x="1014" y="2377"/>
                  </a:cubicBezTo>
                  <a:cubicBezTo>
                    <a:pt x="1014" y="2377"/>
                    <a:pt x="1221" y="2261"/>
                    <a:pt x="1361" y="2158"/>
                  </a:cubicBezTo>
                  <a:cubicBezTo>
                    <a:pt x="1501" y="2054"/>
                    <a:pt x="1645" y="1803"/>
                    <a:pt x="1645" y="1803"/>
                  </a:cubicBezTo>
                  <a:cubicBezTo>
                    <a:pt x="1920" y="833"/>
                    <a:pt x="1920" y="833"/>
                    <a:pt x="1920" y="833"/>
                  </a:cubicBezTo>
                  <a:cubicBezTo>
                    <a:pt x="1850" y="376"/>
                    <a:pt x="1850" y="376"/>
                    <a:pt x="1850" y="376"/>
                  </a:cubicBezTo>
                  <a:cubicBezTo>
                    <a:pt x="1578" y="0"/>
                    <a:pt x="1578" y="0"/>
                    <a:pt x="1578" y="0"/>
                  </a:cubicBezTo>
                  <a:lnTo>
                    <a:pt x="1392" y="38"/>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6" name="Freeform 13"/>
            <p:cNvSpPr>
              <a:spLocks/>
            </p:cNvSpPr>
            <p:nvPr/>
          </p:nvSpPr>
          <p:spPr bwMode="auto">
            <a:xfrm>
              <a:off x="1293813" y="3471863"/>
              <a:ext cx="5510213" cy="3409950"/>
            </a:xfrm>
            <a:custGeom>
              <a:avLst/>
              <a:gdLst>
                <a:gd name="T0" fmla="*/ 1848 w 2699"/>
                <a:gd name="T1" fmla="*/ 1265 h 1670"/>
                <a:gd name="T2" fmla="*/ 1509 w 2699"/>
                <a:gd name="T3" fmla="*/ 765 h 1670"/>
                <a:gd name="T4" fmla="*/ 923 w 2699"/>
                <a:gd name="T5" fmla="*/ 45 h 1670"/>
                <a:gd name="T6" fmla="*/ 587 w 2699"/>
                <a:gd name="T7" fmla="*/ 152 h 1670"/>
                <a:gd name="T8" fmla="*/ 392 w 2699"/>
                <a:gd name="T9" fmla="*/ 629 h 1670"/>
                <a:gd name="T10" fmla="*/ 0 w 2699"/>
                <a:gd name="T11" fmla="*/ 1664 h 1670"/>
                <a:gd name="T12" fmla="*/ 411 w 2699"/>
                <a:gd name="T13" fmla="*/ 1670 h 1670"/>
                <a:gd name="T14" fmla="*/ 501 w 2699"/>
                <a:gd name="T15" fmla="*/ 1480 h 1670"/>
                <a:gd name="T16" fmla="*/ 843 w 2699"/>
                <a:gd name="T17" fmla="*/ 776 h 1670"/>
                <a:gd name="T18" fmla="*/ 995 w 2699"/>
                <a:gd name="T19" fmla="*/ 1163 h 1670"/>
                <a:gd name="T20" fmla="*/ 1123 w 2699"/>
                <a:gd name="T21" fmla="*/ 1472 h 1670"/>
                <a:gd name="T22" fmla="*/ 517 w 2699"/>
                <a:gd name="T23" fmla="*/ 1664 h 1670"/>
                <a:gd name="T24" fmla="*/ 2560 w 2699"/>
                <a:gd name="T25" fmla="*/ 1670 h 1670"/>
                <a:gd name="T26" fmla="*/ 2699 w 2699"/>
                <a:gd name="T27" fmla="*/ 1365 h 1670"/>
                <a:gd name="T28" fmla="*/ 2413 w 2699"/>
                <a:gd name="T29" fmla="*/ 1253 h 1670"/>
                <a:gd name="T30" fmla="*/ 1848 w 2699"/>
                <a:gd name="T31" fmla="*/ 1265 h 1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99" h="1670">
                  <a:moveTo>
                    <a:pt x="1848" y="1265"/>
                  </a:moveTo>
                  <a:cubicBezTo>
                    <a:pt x="1848" y="1265"/>
                    <a:pt x="1597" y="925"/>
                    <a:pt x="1509" y="765"/>
                  </a:cubicBezTo>
                  <a:cubicBezTo>
                    <a:pt x="1421" y="605"/>
                    <a:pt x="1067" y="91"/>
                    <a:pt x="923" y="45"/>
                  </a:cubicBezTo>
                  <a:cubicBezTo>
                    <a:pt x="779" y="0"/>
                    <a:pt x="648" y="59"/>
                    <a:pt x="587" y="152"/>
                  </a:cubicBezTo>
                  <a:cubicBezTo>
                    <a:pt x="525" y="245"/>
                    <a:pt x="453" y="384"/>
                    <a:pt x="392" y="629"/>
                  </a:cubicBezTo>
                  <a:cubicBezTo>
                    <a:pt x="331" y="875"/>
                    <a:pt x="235" y="1327"/>
                    <a:pt x="0" y="1664"/>
                  </a:cubicBezTo>
                  <a:cubicBezTo>
                    <a:pt x="411" y="1670"/>
                    <a:pt x="411" y="1670"/>
                    <a:pt x="411" y="1670"/>
                  </a:cubicBezTo>
                  <a:cubicBezTo>
                    <a:pt x="411" y="1670"/>
                    <a:pt x="416" y="1616"/>
                    <a:pt x="501" y="1480"/>
                  </a:cubicBezTo>
                  <a:cubicBezTo>
                    <a:pt x="587" y="1344"/>
                    <a:pt x="859" y="941"/>
                    <a:pt x="843" y="776"/>
                  </a:cubicBezTo>
                  <a:cubicBezTo>
                    <a:pt x="843" y="776"/>
                    <a:pt x="968" y="1077"/>
                    <a:pt x="995" y="1163"/>
                  </a:cubicBezTo>
                  <a:cubicBezTo>
                    <a:pt x="1021" y="1248"/>
                    <a:pt x="1083" y="1424"/>
                    <a:pt x="1123" y="1472"/>
                  </a:cubicBezTo>
                  <a:cubicBezTo>
                    <a:pt x="1123" y="1472"/>
                    <a:pt x="616" y="1607"/>
                    <a:pt x="517" y="1664"/>
                  </a:cubicBezTo>
                  <a:cubicBezTo>
                    <a:pt x="2560" y="1670"/>
                    <a:pt x="2560" y="1670"/>
                    <a:pt x="2560" y="1670"/>
                  </a:cubicBezTo>
                  <a:cubicBezTo>
                    <a:pt x="2699" y="1365"/>
                    <a:pt x="2699" y="1365"/>
                    <a:pt x="2699" y="1365"/>
                  </a:cubicBezTo>
                  <a:cubicBezTo>
                    <a:pt x="2413" y="1253"/>
                    <a:pt x="2413" y="1253"/>
                    <a:pt x="2413" y="1253"/>
                  </a:cubicBezTo>
                  <a:lnTo>
                    <a:pt x="1848" y="1265"/>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7" name="Freeform 14"/>
            <p:cNvSpPr>
              <a:spLocks/>
            </p:cNvSpPr>
            <p:nvPr/>
          </p:nvSpPr>
          <p:spPr bwMode="auto">
            <a:xfrm>
              <a:off x="8064500" y="3454400"/>
              <a:ext cx="1276350" cy="1395413"/>
            </a:xfrm>
            <a:custGeom>
              <a:avLst/>
              <a:gdLst>
                <a:gd name="T0" fmla="*/ 290 w 625"/>
                <a:gd name="T1" fmla="*/ 167 h 683"/>
                <a:gd name="T2" fmla="*/ 49 w 625"/>
                <a:gd name="T3" fmla="*/ 645 h 683"/>
                <a:gd name="T4" fmla="*/ 100 w 625"/>
                <a:gd name="T5" fmla="*/ 683 h 683"/>
                <a:gd name="T6" fmla="*/ 313 w 625"/>
                <a:gd name="T7" fmla="*/ 199 h 683"/>
                <a:gd name="T8" fmla="*/ 353 w 625"/>
                <a:gd name="T9" fmla="*/ 99 h 683"/>
                <a:gd name="T10" fmla="*/ 290 w 625"/>
                <a:gd name="T11" fmla="*/ 167 h 683"/>
              </a:gdLst>
              <a:ahLst/>
              <a:cxnLst>
                <a:cxn ang="0">
                  <a:pos x="T0" y="T1"/>
                </a:cxn>
                <a:cxn ang="0">
                  <a:pos x="T2" y="T3"/>
                </a:cxn>
                <a:cxn ang="0">
                  <a:pos x="T4" y="T5"/>
                </a:cxn>
                <a:cxn ang="0">
                  <a:pos x="T6" y="T7"/>
                </a:cxn>
                <a:cxn ang="0">
                  <a:pos x="T8" y="T9"/>
                </a:cxn>
                <a:cxn ang="0">
                  <a:pos x="T10" y="T11"/>
                </a:cxn>
              </a:cxnLst>
              <a:rect l="0" t="0" r="r" b="b"/>
              <a:pathLst>
                <a:path w="625" h="683">
                  <a:moveTo>
                    <a:pt x="290" y="167"/>
                  </a:moveTo>
                  <a:cubicBezTo>
                    <a:pt x="290" y="167"/>
                    <a:pt x="21" y="356"/>
                    <a:pt x="49" y="645"/>
                  </a:cubicBezTo>
                  <a:cubicBezTo>
                    <a:pt x="100" y="683"/>
                    <a:pt x="100" y="683"/>
                    <a:pt x="100" y="683"/>
                  </a:cubicBezTo>
                  <a:cubicBezTo>
                    <a:pt x="100" y="683"/>
                    <a:pt x="0" y="398"/>
                    <a:pt x="313" y="199"/>
                  </a:cubicBezTo>
                  <a:cubicBezTo>
                    <a:pt x="625" y="0"/>
                    <a:pt x="353" y="99"/>
                    <a:pt x="353" y="99"/>
                  </a:cubicBezTo>
                  <a:lnTo>
                    <a:pt x="290" y="167"/>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8" name="Freeform 15"/>
            <p:cNvSpPr>
              <a:spLocks/>
            </p:cNvSpPr>
            <p:nvPr/>
          </p:nvSpPr>
          <p:spPr bwMode="auto">
            <a:xfrm>
              <a:off x="6096000" y="4321175"/>
              <a:ext cx="2640013" cy="1387475"/>
            </a:xfrm>
            <a:custGeom>
              <a:avLst/>
              <a:gdLst>
                <a:gd name="T0" fmla="*/ 435 w 1293"/>
                <a:gd name="T1" fmla="*/ 235 h 680"/>
                <a:gd name="T2" fmla="*/ 531 w 1293"/>
                <a:gd name="T3" fmla="*/ 178 h 680"/>
                <a:gd name="T4" fmla="*/ 1085 w 1293"/>
                <a:gd name="T5" fmla="*/ 283 h 680"/>
                <a:gd name="T6" fmla="*/ 1219 w 1293"/>
                <a:gd name="T7" fmla="*/ 568 h 680"/>
                <a:gd name="T8" fmla="*/ 1034 w 1293"/>
                <a:gd name="T9" fmla="*/ 680 h 680"/>
                <a:gd name="T10" fmla="*/ 672 w 1293"/>
                <a:gd name="T11" fmla="*/ 535 h 680"/>
                <a:gd name="T12" fmla="*/ 405 w 1293"/>
                <a:gd name="T13" fmla="*/ 328 h 680"/>
                <a:gd name="T14" fmla="*/ 217 w 1293"/>
                <a:gd name="T15" fmla="*/ 392 h 680"/>
                <a:gd name="T16" fmla="*/ 125 w 1293"/>
                <a:gd name="T17" fmla="*/ 408 h 680"/>
                <a:gd name="T18" fmla="*/ 296 w 1293"/>
                <a:gd name="T19" fmla="*/ 88 h 680"/>
                <a:gd name="T20" fmla="*/ 395 w 1293"/>
                <a:gd name="T21" fmla="*/ 197 h 680"/>
                <a:gd name="T22" fmla="*/ 435 w 1293"/>
                <a:gd name="T23" fmla="*/ 235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3" h="680">
                  <a:moveTo>
                    <a:pt x="435" y="235"/>
                  </a:moveTo>
                  <a:cubicBezTo>
                    <a:pt x="435" y="235"/>
                    <a:pt x="477" y="215"/>
                    <a:pt x="531" y="178"/>
                  </a:cubicBezTo>
                  <a:cubicBezTo>
                    <a:pt x="584" y="141"/>
                    <a:pt x="877" y="0"/>
                    <a:pt x="1085" y="283"/>
                  </a:cubicBezTo>
                  <a:cubicBezTo>
                    <a:pt x="1293" y="565"/>
                    <a:pt x="1219" y="568"/>
                    <a:pt x="1219" y="568"/>
                  </a:cubicBezTo>
                  <a:cubicBezTo>
                    <a:pt x="1034" y="680"/>
                    <a:pt x="1034" y="680"/>
                    <a:pt x="1034" y="680"/>
                  </a:cubicBezTo>
                  <a:cubicBezTo>
                    <a:pt x="1034" y="680"/>
                    <a:pt x="779" y="589"/>
                    <a:pt x="672" y="535"/>
                  </a:cubicBezTo>
                  <a:cubicBezTo>
                    <a:pt x="565" y="480"/>
                    <a:pt x="459" y="363"/>
                    <a:pt x="405" y="328"/>
                  </a:cubicBezTo>
                  <a:cubicBezTo>
                    <a:pt x="405" y="328"/>
                    <a:pt x="287" y="368"/>
                    <a:pt x="217" y="392"/>
                  </a:cubicBezTo>
                  <a:cubicBezTo>
                    <a:pt x="148" y="416"/>
                    <a:pt x="125" y="408"/>
                    <a:pt x="125" y="408"/>
                  </a:cubicBezTo>
                  <a:cubicBezTo>
                    <a:pt x="125" y="408"/>
                    <a:pt x="0" y="133"/>
                    <a:pt x="296" y="88"/>
                  </a:cubicBezTo>
                  <a:cubicBezTo>
                    <a:pt x="296" y="88"/>
                    <a:pt x="352" y="104"/>
                    <a:pt x="395" y="197"/>
                  </a:cubicBezTo>
                  <a:cubicBezTo>
                    <a:pt x="395" y="197"/>
                    <a:pt x="411" y="224"/>
                    <a:pt x="435" y="235"/>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79" name="Freeform 16"/>
            <p:cNvSpPr>
              <a:spLocks/>
            </p:cNvSpPr>
            <p:nvPr/>
          </p:nvSpPr>
          <p:spPr bwMode="auto">
            <a:xfrm>
              <a:off x="6689725" y="3886200"/>
              <a:ext cx="914400" cy="635000"/>
            </a:xfrm>
            <a:custGeom>
              <a:avLst/>
              <a:gdLst>
                <a:gd name="T0" fmla="*/ 448 w 448"/>
                <a:gd name="T1" fmla="*/ 16 h 311"/>
                <a:gd name="T2" fmla="*/ 24 w 448"/>
                <a:gd name="T3" fmla="*/ 311 h 311"/>
                <a:gd name="T4" fmla="*/ 0 w 448"/>
                <a:gd name="T5" fmla="*/ 311 h 311"/>
                <a:gd name="T6" fmla="*/ 432 w 448"/>
                <a:gd name="T7" fmla="*/ 0 h 311"/>
                <a:gd name="T8" fmla="*/ 448 w 448"/>
                <a:gd name="T9" fmla="*/ 16 h 311"/>
              </a:gdLst>
              <a:ahLst/>
              <a:cxnLst>
                <a:cxn ang="0">
                  <a:pos x="T0" y="T1"/>
                </a:cxn>
                <a:cxn ang="0">
                  <a:pos x="T2" y="T3"/>
                </a:cxn>
                <a:cxn ang="0">
                  <a:pos x="T4" y="T5"/>
                </a:cxn>
                <a:cxn ang="0">
                  <a:pos x="T6" y="T7"/>
                </a:cxn>
                <a:cxn ang="0">
                  <a:pos x="T8" y="T9"/>
                </a:cxn>
              </a:cxnLst>
              <a:rect l="0" t="0" r="r" b="b"/>
              <a:pathLst>
                <a:path w="448" h="311">
                  <a:moveTo>
                    <a:pt x="448" y="16"/>
                  </a:moveTo>
                  <a:cubicBezTo>
                    <a:pt x="448" y="16"/>
                    <a:pt x="46" y="189"/>
                    <a:pt x="24" y="311"/>
                  </a:cubicBezTo>
                  <a:cubicBezTo>
                    <a:pt x="0" y="311"/>
                    <a:pt x="0" y="311"/>
                    <a:pt x="0" y="311"/>
                  </a:cubicBezTo>
                  <a:cubicBezTo>
                    <a:pt x="0" y="311"/>
                    <a:pt x="34" y="192"/>
                    <a:pt x="432" y="0"/>
                  </a:cubicBezTo>
                  <a:lnTo>
                    <a:pt x="448" y="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0" name="Freeform 17"/>
            <p:cNvSpPr>
              <a:spLocks/>
            </p:cNvSpPr>
            <p:nvPr/>
          </p:nvSpPr>
          <p:spPr bwMode="auto">
            <a:xfrm>
              <a:off x="4740275" y="5984875"/>
              <a:ext cx="2025650" cy="896938"/>
            </a:xfrm>
            <a:custGeom>
              <a:avLst/>
              <a:gdLst>
                <a:gd name="T0" fmla="*/ 217 w 992"/>
                <a:gd name="T1" fmla="*/ 0 h 439"/>
                <a:gd name="T2" fmla="*/ 0 w 992"/>
                <a:gd name="T3" fmla="*/ 180 h 439"/>
                <a:gd name="T4" fmla="*/ 309 w 992"/>
                <a:gd name="T5" fmla="*/ 169 h 439"/>
                <a:gd name="T6" fmla="*/ 709 w 992"/>
                <a:gd name="T7" fmla="*/ 233 h 439"/>
                <a:gd name="T8" fmla="*/ 872 w 992"/>
                <a:gd name="T9" fmla="*/ 439 h 439"/>
                <a:gd name="T10" fmla="*/ 992 w 992"/>
                <a:gd name="T11" fmla="*/ 439 h 439"/>
                <a:gd name="T12" fmla="*/ 744 w 992"/>
                <a:gd name="T13" fmla="*/ 174 h 439"/>
                <a:gd name="T14" fmla="*/ 376 w 992"/>
                <a:gd name="T15" fmla="*/ 73 h 439"/>
                <a:gd name="T16" fmla="*/ 217 w 99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2" h="439">
                  <a:moveTo>
                    <a:pt x="217" y="0"/>
                  </a:moveTo>
                  <a:cubicBezTo>
                    <a:pt x="217" y="0"/>
                    <a:pt x="45" y="92"/>
                    <a:pt x="0" y="180"/>
                  </a:cubicBezTo>
                  <a:cubicBezTo>
                    <a:pt x="0" y="180"/>
                    <a:pt x="211" y="177"/>
                    <a:pt x="309" y="169"/>
                  </a:cubicBezTo>
                  <a:cubicBezTo>
                    <a:pt x="408" y="161"/>
                    <a:pt x="573" y="84"/>
                    <a:pt x="709" y="233"/>
                  </a:cubicBezTo>
                  <a:cubicBezTo>
                    <a:pt x="845" y="382"/>
                    <a:pt x="872" y="439"/>
                    <a:pt x="872" y="439"/>
                  </a:cubicBezTo>
                  <a:cubicBezTo>
                    <a:pt x="992" y="439"/>
                    <a:pt x="992" y="439"/>
                    <a:pt x="992" y="439"/>
                  </a:cubicBezTo>
                  <a:cubicBezTo>
                    <a:pt x="992" y="439"/>
                    <a:pt x="856" y="241"/>
                    <a:pt x="744" y="174"/>
                  </a:cubicBezTo>
                  <a:cubicBezTo>
                    <a:pt x="632" y="108"/>
                    <a:pt x="466" y="94"/>
                    <a:pt x="376" y="73"/>
                  </a:cubicBezTo>
                  <a:cubicBezTo>
                    <a:pt x="261" y="46"/>
                    <a:pt x="217" y="0"/>
                    <a:pt x="217"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1" name="Freeform 18"/>
            <p:cNvSpPr>
              <a:spLocks/>
            </p:cNvSpPr>
            <p:nvPr/>
          </p:nvSpPr>
          <p:spPr bwMode="auto">
            <a:xfrm>
              <a:off x="5668963" y="3657600"/>
              <a:ext cx="781050" cy="1543050"/>
            </a:xfrm>
            <a:custGeom>
              <a:avLst/>
              <a:gdLst>
                <a:gd name="T0" fmla="*/ 92 w 382"/>
                <a:gd name="T1" fmla="*/ 357 h 756"/>
                <a:gd name="T2" fmla="*/ 92 w 382"/>
                <a:gd name="T3" fmla="*/ 0 h 756"/>
                <a:gd name="T4" fmla="*/ 382 w 382"/>
                <a:gd name="T5" fmla="*/ 0 h 756"/>
                <a:gd name="T6" fmla="*/ 286 w 382"/>
                <a:gd name="T7" fmla="*/ 430 h 756"/>
                <a:gd name="T8" fmla="*/ 289 w 382"/>
                <a:gd name="T9" fmla="*/ 688 h 756"/>
                <a:gd name="T10" fmla="*/ 0 w 382"/>
                <a:gd name="T11" fmla="*/ 635 h 756"/>
                <a:gd name="T12" fmla="*/ 92 w 382"/>
                <a:gd name="T13" fmla="*/ 357 h 756"/>
              </a:gdLst>
              <a:ahLst/>
              <a:cxnLst>
                <a:cxn ang="0">
                  <a:pos x="T0" y="T1"/>
                </a:cxn>
                <a:cxn ang="0">
                  <a:pos x="T2" y="T3"/>
                </a:cxn>
                <a:cxn ang="0">
                  <a:pos x="T4" y="T5"/>
                </a:cxn>
                <a:cxn ang="0">
                  <a:pos x="T6" y="T7"/>
                </a:cxn>
                <a:cxn ang="0">
                  <a:pos x="T8" y="T9"/>
                </a:cxn>
                <a:cxn ang="0">
                  <a:pos x="T10" y="T11"/>
                </a:cxn>
                <a:cxn ang="0">
                  <a:pos x="T12" y="T13"/>
                </a:cxn>
              </a:cxnLst>
              <a:rect l="0" t="0" r="r" b="b"/>
              <a:pathLst>
                <a:path w="382" h="756">
                  <a:moveTo>
                    <a:pt x="92" y="357"/>
                  </a:moveTo>
                  <a:cubicBezTo>
                    <a:pt x="92" y="357"/>
                    <a:pt x="97" y="82"/>
                    <a:pt x="92" y="0"/>
                  </a:cubicBezTo>
                  <a:cubicBezTo>
                    <a:pt x="92" y="0"/>
                    <a:pt x="342" y="10"/>
                    <a:pt x="382" y="0"/>
                  </a:cubicBezTo>
                  <a:cubicBezTo>
                    <a:pt x="382" y="0"/>
                    <a:pt x="315" y="330"/>
                    <a:pt x="286" y="430"/>
                  </a:cubicBezTo>
                  <a:cubicBezTo>
                    <a:pt x="257" y="530"/>
                    <a:pt x="306" y="643"/>
                    <a:pt x="289" y="688"/>
                  </a:cubicBezTo>
                  <a:cubicBezTo>
                    <a:pt x="263" y="756"/>
                    <a:pt x="128" y="755"/>
                    <a:pt x="0" y="635"/>
                  </a:cubicBezTo>
                  <a:lnTo>
                    <a:pt x="92" y="357"/>
                  </a:ln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2" name="Freeform 19"/>
            <p:cNvSpPr>
              <a:spLocks/>
            </p:cNvSpPr>
            <p:nvPr/>
          </p:nvSpPr>
          <p:spPr bwMode="auto">
            <a:xfrm>
              <a:off x="5611813" y="4314825"/>
              <a:ext cx="800100" cy="719138"/>
            </a:xfrm>
            <a:custGeom>
              <a:avLst/>
              <a:gdLst>
                <a:gd name="T0" fmla="*/ 66 w 392"/>
                <a:gd name="T1" fmla="*/ 14 h 352"/>
                <a:gd name="T2" fmla="*/ 226 w 392"/>
                <a:gd name="T3" fmla="*/ 27 h 352"/>
                <a:gd name="T4" fmla="*/ 280 w 392"/>
                <a:gd name="T5" fmla="*/ 91 h 352"/>
                <a:gd name="T6" fmla="*/ 264 w 392"/>
                <a:gd name="T7" fmla="*/ 107 h 352"/>
                <a:gd name="T8" fmla="*/ 312 w 392"/>
                <a:gd name="T9" fmla="*/ 107 h 352"/>
                <a:gd name="T10" fmla="*/ 336 w 392"/>
                <a:gd name="T11" fmla="*/ 59 h 352"/>
                <a:gd name="T12" fmla="*/ 392 w 392"/>
                <a:gd name="T13" fmla="*/ 108 h 352"/>
                <a:gd name="T14" fmla="*/ 336 w 392"/>
                <a:gd name="T15" fmla="*/ 144 h 352"/>
                <a:gd name="T16" fmla="*/ 298 w 392"/>
                <a:gd name="T17" fmla="*/ 251 h 352"/>
                <a:gd name="T18" fmla="*/ 285 w 392"/>
                <a:gd name="T19" fmla="*/ 208 h 352"/>
                <a:gd name="T20" fmla="*/ 208 w 392"/>
                <a:gd name="T21" fmla="*/ 227 h 352"/>
                <a:gd name="T22" fmla="*/ 170 w 392"/>
                <a:gd name="T23" fmla="*/ 286 h 352"/>
                <a:gd name="T24" fmla="*/ 98 w 392"/>
                <a:gd name="T25" fmla="*/ 331 h 352"/>
                <a:gd name="T26" fmla="*/ 45 w 392"/>
                <a:gd name="T27" fmla="*/ 352 h 352"/>
                <a:gd name="T28" fmla="*/ 5 w 392"/>
                <a:gd name="T29" fmla="*/ 222 h 352"/>
                <a:gd name="T30" fmla="*/ 20 w 392"/>
                <a:gd name="T31" fmla="*/ 134 h 352"/>
                <a:gd name="T32" fmla="*/ 45 w 392"/>
                <a:gd name="T33" fmla="*/ 59 h 352"/>
                <a:gd name="T34" fmla="*/ 66 w 392"/>
                <a:gd name="T35" fmla="*/ 14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2" h="352">
                  <a:moveTo>
                    <a:pt x="66" y="14"/>
                  </a:moveTo>
                  <a:cubicBezTo>
                    <a:pt x="66" y="14"/>
                    <a:pt x="189" y="0"/>
                    <a:pt x="226" y="27"/>
                  </a:cubicBezTo>
                  <a:cubicBezTo>
                    <a:pt x="264" y="54"/>
                    <a:pt x="296" y="75"/>
                    <a:pt x="280" y="91"/>
                  </a:cubicBezTo>
                  <a:cubicBezTo>
                    <a:pt x="264" y="107"/>
                    <a:pt x="264" y="107"/>
                    <a:pt x="264" y="107"/>
                  </a:cubicBezTo>
                  <a:cubicBezTo>
                    <a:pt x="264" y="107"/>
                    <a:pt x="304" y="96"/>
                    <a:pt x="312" y="107"/>
                  </a:cubicBezTo>
                  <a:cubicBezTo>
                    <a:pt x="320" y="118"/>
                    <a:pt x="325" y="48"/>
                    <a:pt x="336" y="59"/>
                  </a:cubicBezTo>
                  <a:cubicBezTo>
                    <a:pt x="346" y="70"/>
                    <a:pt x="392" y="91"/>
                    <a:pt x="392" y="108"/>
                  </a:cubicBezTo>
                  <a:cubicBezTo>
                    <a:pt x="392" y="126"/>
                    <a:pt x="378" y="136"/>
                    <a:pt x="336" y="144"/>
                  </a:cubicBezTo>
                  <a:cubicBezTo>
                    <a:pt x="336" y="144"/>
                    <a:pt x="336" y="214"/>
                    <a:pt x="298" y="251"/>
                  </a:cubicBezTo>
                  <a:cubicBezTo>
                    <a:pt x="285" y="208"/>
                    <a:pt x="285" y="208"/>
                    <a:pt x="285" y="208"/>
                  </a:cubicBezTo>
                  <a:cubicBezTo>
                    <a:pt x="285" y="208"/>
                    <a:pt x="274" y="235"/>
                    <a:pt x="208" y="227"/>
                  </a:cubicBezTo>
                  <a:cubicBezTo>
                    <a:pt x="208" y="227"/>
                    <a:pt x="200" y="278"/>
                    <a:pt x="170" y="286"/>
                  </a:cubicBezTo>
                  <a:cubicBezTo>
                    <a:pt x="141" y="294"/>
                    <a:pt x="122" y="325"/>
                    <a:pt x="98" y="331"/>
                  </a:cubicBezTo>
                  <a:cubicBezTo>
                    <a:pt x="74" y="337"/>
                    <a:pt x="45" y="352"/>
                    <a:pt x="45" y="352"/>
                  </a:cubicBezTo>
                  <a:cubicBezTo>
                    <a:pt x="45" y="352"/>
                    <a:pt x="0" y="251"/>
                    <a:pt x="5" y="222"/>
                  </a:cubicBezTo>
                  <a:cubicBezTo>
                    <a:pt x="10" y="192"/>
                    <a:pt x="12" y="150"/>
                    <a:pt x="20" y="134"/>
                  </a:cubicBezTo>
                  <a:cubicBezTo>
                    <a:pt x="29" y="118"/>
                    <a:pt x="40" y="70"/>
                    <a:pt x="45" y="59"/>
                  </a:cubicBezTo>
                  <a:cubicBezTo>
                    <a:pt x="50" y="48"/>
                    <a:pt x="45" y="15"/>
                    <a:pt x="66" y="14"/>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3" name="Freeform 20"/>
            <p:cNvSpPr>
              <a:spLocks/>
            </p:cNvSpPr>
            <p:nvPr/>
          </p:nvSpPr>
          <p:spPr bwMode="auto">
            <a:xfrm>
              <a:off x="4959350" y="4287838"/>
              <a:ext cx="693738" cy="1138238"/>
            </a:xfrm>
            <a:custGeom>
              <a:avLst/>
              <a:gdLst>
                <a:gd name="T0" fmla="*/ 301 w 340"/>
                <a:gd name="T1" fmla="*/ 269 h 557"/>
                <a:gd name="T2" fmla="*/ 234 w 340"/>
                <a:gd name="T3" fmla="*/ 21 h 557"/>
                <a:gd name="T4" fmla="*/ 216 w 340"/>
                <a:gd name="T5" fmla="*/ 0 h 557"/>
                <a:gd name="T6" fmla="*/ 24 w 340"/>
                <a:gd name="T7" fmla="*/ 11 h 557"/>
                <a:gd name="T8" fmla="*/ 8 w 340"/>
                <a:gd name="T9" fmla="*/ 53 h 557"/>
                <a:gd name="T10" fmla="*/ 128 w 340"/>
                <a:gd name="T11" fmla="*/ 524 h 557"/>
                <a:gd name="T12" fmla="*/ 208 w 340"/>
                <a:gd name="T13" fmla="*/ 549 h 557"/>
                <a:gd name="T14" fmla="*/ 340 w 340"/>
                <a:gd name="T15" fmla="*/ 485 h 557"/>
                <a:gd name="T16" fmla="*/ 301 w 340"/>
                <a:gd name="T17" fmla="*/ 26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 h="557">
                  <a:moveTo>
                    <a:pt x="301" y="269"/>
                  </a:moveTo>
                  <a:cubicBezTo>
                    <a:pt x="234" y="21"/>
                    <a:pt x="234" y="21"/>
                    <a:pt x="234" y="21"/>
                  </a:cubicBezTo>
                  <a:cubicBezTo>
                    <a:pt x="234" y="21"/>
                    <a:pt x="232" y="0"/>
                    <a:pt x="216" y="0"/>
                  </a:cubicBezTo>
                  <a:cubicBezTo>
                    <a:pt x="200" y="0"/>
                    <a:pt x="24" y="11"/>
                    <a:pt x="24" y="11"/>
                  </a:cubicBezTo>
                  <a:cubicBezTo>
                    <a:pt x="24" y="11"/>
                    <a:pt x="0" y="24"/>
                    <a:pt x="8" y="53"/>
                  </a:cubicBezTo>
                  <a:cubicBezTo>
                    <a:pt x="16" y="83"/>
                    <a:pt x="128" y="524"/>
                    <a:pt x="128" y="524"/>
                  </a:cubicBezTo>
                  <a:cubicBezTo>
                    <a:pt x="128" y="524"/>
                    <a:pt x="154" y="557"/>
                    <a:pt x="208" y="549"/>
                  </a:cubicBezTo>
                  <a:cubicBezTo>
                    <a:pt x="261" y="541"/>
                    <a:pt x="340" y="485"/>
                    <a:pt x="340" y="485"/>
                  </a:cubicBezTo>
                  <a:lnTo>
                    <a:pt x="301" y="269"/>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4" name="Freeform 21"/>
            <p:cNvSpPr>
              <a:spLocks/>
            </p:cNvSpPr>
            <p:nvPr/>
          </p:nvSpPr>
          <p:spPr bwMode="auto">
            <a:xfrm>
              <a:off x="5159375" y="3527425"/>
              <a:ext cx="4454525" cy="3411538"/>
            </a:xfrm>
            <a:custGeom>
              <a:avLst/>
              <a:gdLst>
                <a:gd name="T0" fmla="*/ 1811 w 2182"/>
                <a:gd name="T1" fmla="*/ 184 h 1671"/>
                <a:gd name="T2" fmla="*/ 1544 w 2182"/>
                <a:gd name="T3" fmla="*/ 672 h 1671"/>
                <a:gd name="T4" fmla="*/ 1451 w 2182"/>
                <a:gd name="T5" fmla="*/ 1157 h 1671"/>
                <a:gd name="T6" fmla="*/ 1400 w 2182"/>
                <a:gd name="T7" fmla="*/ 1242 h 1671"/>
                <a:gd name="T8" fmla="*/ 606 w 2182"/>
                <a:gd name="T9" fmla="*/ 994 h 1671"/>
                <a:gd name="T10" fmla="*/ 419 w 2182"/>
                <a:gd name="T11" fmla="*/ 813 h 1671"/>
                <a:gd name="T12" fmla="*/ 203 w 2182"/>
                <a:gd name="T13" fmla="*/ 642 h 1671"/>
                <a:gd name="T14" fmla="*/ 203 w 2182"/>
                <a:gd name="T15" fmla="*/ 733 h 1671"/>
                <a:gd name="T16" fmla="*/ 72 w 2182"/>
                <a:gd name="T17" fmla="*/ 672 h 1671"/>
                <a:gd name="T18" fmla="*/ 32 w 2182"/>
                <a:gd name="T19" fmla="*/ 713 h 1671"/>
                <a:gd name="T20" fmla="*/ 29 w 2182"/>
                <a:gd name="T21" fmla="*/ 781 h 1671"/>
                <a:gd name="T22" fmla="*/ 72 w 2182"/>
                <a:gd name="T23" fmla="*/ 897 h 1671"/>
                <a:gd name="T24" fmla="*/ 120 w 2182"/>
                <a:gd name="T25" fmla="*/ 1018 h 1671"/>
                <a:gd name="T26" fmla="*/ 242 w 2182"/>
                <a:gd name="T27" fmla="*/ 1197 h 1671"/>
                <a:gd name="T28" fmla="*/ 432 w 2182"/>
                <a:gd name="T29" fmla="*/ 1229 h 1671"/>
                <a:gd name="T30" fmla="*/ 779 w 2182"/>
                <a:gd name="T31" fmla="*/ 1354 h 1671"/>
                <a:gd name="T32" fmla="*/ 1523 w 2182"/>
                <a:gd name="T33" fmla="*/ 1641 h 1671"/>
                <a:gd name="T34" fmla="*/ 2046 w 2182"/>
                <a:gd name="T35" fmla="*/ 672 h 1671"/>
                <a:gd name="T36" fmla="*/ 1923 w 2182"/>
                <a:gd name="T37" fmla="*/ 0 h 1671"/>
                <a:gd name="T38" fmla="*/ 1811 w 2182"/>
                <a:gd name="T39" fmla="*/ 18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82" h="1671">
                  <a:moveTo>
                    <a:pt x="1811" y="184"/>
                  </a:moveTo>
                  <a:cubicBezTo>
                    <a:pt x="1544" y="672"/>
                    <a:pt x="1544" y="672"/>
                    <a:pt x="1544" y="672"/>
                  </a:cubicBezTo>
                  <a:cubicBezTo>
                    <a:pt x="1544" y="672"/>
                    <a:pt x="1467" y="1074"/>
                    <a:pt x="1451" y="1157"/>
                  </a:cubicBezTo>
                  <a:cubicBezTo>
                    <a:pt x="1435" y="1240"/>
                    <a:pt x="1400" y="1242"/>
                    <a:pt x="1400" y="1242"/>
                  </a:cubicBezTo>
                  <a:cubicBezTo>
                    <a:pt x="1400" y="1242"/>
                    <a:pt x="1035" y="1256"/>
                    <a:pt x="606" y="994"/>
                  </a:cubicBezTo>
                  <a:cubicBezTo>
                    <a:pt x="606" y="994"/>
                    <a:pt x="512" y="872"/>
                    <a:pt x="419" y="813"/>
                  </a:cubicBezTo>
                  <a:cubicBezTo>
                    <a:pt x="326" y="754"/>
                    <a:pt x="203" y="642"/>
                    <a:pt x="203" y="642"/>
                  </a:cubicBezTo>
                  <a:cubicBezTo>
                    <a:pt x="203" y="642"/>
                    <a:pt x="152" y="680"/>
                    <a:pt x="203" y="733"/>
                  </a:cubicBezTo>
                  <a:cubicBezTo>
                    <a:pt x="203" y="733"/>
                    <a:pt x="107" y="709"/>
                    <a:pt x="72" y="672"/>
                  </a:cubicBezTo>
                  <a:cubicBezTo>
                    <a:pt x="72" y="672"/>
                    <a:pt x="16" y="664"/>
                    <a:pt x="32" y="713"/>
                  </a:cubicBezTo>
                  <a:cubicBezTo>
                    <a:pt x="32" y="713"/>
                    <a:pt x="0" y="725"/>
                    <a:pt x="29" y="781"/>
                  </a:cubicBezTo>
                  <a:cubicBezTo>
                    <a:pt x="29" y="781"/>
                    <a:pt x="43" y="864"/>
                    <a:pt x="72" y="897"/>
                  </a:cubicBezTo>
                  <a:cubicBezTo>
                    <a:pt x="72" y="897"/>
                    <a:pt x="99" y="970"/>
                    <a:pt x="120" y="1018"/>
                  </a:cubicBezTo>
                  <a:cubicBezTo>
                    <a:pt x="120" y="1018"/>
                    <a:pt x="191" y="1170"/>
                    <a:pt x="242" y="1197"/>
                  </a:cubicBezTo>
                  <a:cubicBezTo>
                    <a:pt x="294" y="1224"/>
                    <a:pt x="374" y="1237"/>
                    <a:pt x="432" y="1229"/>
                  </a:cubicBezTo>
                  <a:cubicBezTo>
                    <a:pt x="491" y="1221"/>
                    <a:pt x="654" y="1280"/>
                    <a:pt x="779" y="1354"/>
                  </a:cubicBezTo>
                  <a:cubicBezTo>
                    <a:pt x="904" y="1429"/>
                    <a:pt x="1293" y="1671"/>
                    <a:pt x="1523" y="1641"/>
                  </a:cubicBezTo>
                  <a:cubicBezTo>
                    <a:pt x="1752" y="1610"/>
                    <a:pt x="1910" y="874"/>
                    <a:pt x="2046" y="672"/>
                  </a:cubicBezTo>
                  <a:cubicBezTo>
                    <a:pt x="2182" y="469"/>
                    <a:pt x="1923" y="0"/>
                    <a:pt x="1923" y="0"/>
                  </a:cubicBezTo>
                  <a:lnTo>
                    <a:pt x="1811" y="184"/>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5" name="Freeform 22"/>
            <p:cNvSpPr>
              <a:spLocks/>
            </p:cNvSpPr>
            <p:nvPr/>
          </p:nvSpPr>
          <p:spPr bwMode="auto">
            <a:xfrm>
              <a:off x="7043738" y="1652588"/>
              <a:ext cx="2857500" cy="3516313"/>
            </a:xfrm>
            <a:custGeom>
              <a:avLst/>
              <a:gdLst>
                <a:gd name="T0" fmla="*/ 328 w 1400"/>
                <a:gd name="T1" fmla="*/ 227 h 1722"/>
                <a:gd name="T2" fmla="*/ 696 w 1400"/>
                <a:gd name="T3" fmla="*/ 395 h 1722"/>
                <a:gd name="T4" fmla="*/ 845 w 1400"/>
                <a:gd name="T5" fmla="*/ 632 h 1722"/>
                <a:gd name="T6" fmla="*/ 776 w 1400"/>
                <a:gd name="T7" fmla="*/ 678 h 1722"/>
                <a:gd name="T8" fmla="*/ 749 w 1400"/>
                <a:gd name="T9" fmla="*/ 966 h 1722"/>
                <a:gd name="T10" fmla="*/ 845 w 1400"/>
                <a:gd name="T11" fmla="*/ 1120 h 1722"/>
                <a:gd name="T12" fmla="*/ 1061 w 1400"/>
                <a:gd name="T13" fmla="*/ 1216 h 1722"/>
                <a:gd name="T14" fmla="*/ 1059 w 1400"/>
                <a:gd name="T15" fmla="*/ 1722 h 1722"/>
                <a:gd name="T16" fmla="*/ 1288 w 1400"/>
                <a:gd name="T17" fmla="*/ 1051 h 1722"/>
                <a:gd name="T18" fmla="*/ 1048 w 1400"/>
                <a:gd name="T19" fmla="*/ 528 h 1722"/>
                <a:gd name="T20" fmla="*/ 544 w 1400"/>
                <a:gd name="T21" fmla="*/ 8 h 1722"/>
                <a:gd name="T22" fmla="*/ 149 w 1400"/>
                <a:gd name="T23" fmla="*/ 315 h 1722"/>
                <a:gd name="T24" fmla="*/ 27 w 1400"/>
                <a:gd name="T25" fmla="*/ 731 h 1722"/>
                <a:gd name="T26" fmla="*/ 240 w 1400"/>
                <a:gd name="T27" fmla="*/ 1112 h 1722"/>
                <a:gd name="T28" fmla="*/ 352 w 1400"/>
                <a:gd name="T29" fmla="*/ 1064 h 1722"/>
                <a:gd name="T30" fmla="*/ 244 w 1400"/>
                <a:gd name="T31" fmla="*/ 903 h 1722"/>
                <a:gd name="T32" fmla="*/ 176 w 1400"/>
                <a:gd name="T33" fmla="*/ 718 h 1722"/>
                <a:gd name="T34" fmla="*/ 179 w 1400"/>
                <a:gd name="T35" fmla="*/ 547 h 1722"/>
                <a:gd name="T36" fmla="*/ 261 w 1400"/>
                <a:gd name="T37" fmla="*/ 256 h 1722"/>
                <a:gd name="T38" fmla="*/ 328 w 1400"/>
                <a:gd name="T39" fmla="*/ 227 h 1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00" h="1722">
                  <a:moveTo>
                    <a:pt x="328" y="227"/>
                  </a:moveTo>
                  <a:cubicBezTo>
                    <a:pt x="391" y="228"/>
                    <a:pt x="597" y="278"/>
                    <a:pt x="696" y="395"/>
                  </a:cubicBezTo>
                  <a:cubicBezTo>
                    <a:pt x="795" y="512"/>
                    <a:pt x="837" y="624"/>
                    <a:pt x="845" y="632"/>
                  </a:cubicBezTo>
                  <a:cubicBezTo>
                    <a:pt x="845" y="632"/>
                    <a:pt x="837" y="672"/>
                    <a:pt x="776" y="678"/>
                  </a:cubicBezTo>
                  <a:cubicBezTo>
                    <a:pt x="776" y="678"/>
                    <a:pt x="723" y="880"/>
                    <a:pt x="749" y="966"/>
                  </a:cubicBezTo>
                  <a:cubicBezTo>
                    <a:pt x="776" y="1051"/>
                    <a:pt x="845" y="1120"/>
                    <a:pt x="845" y="1120"/>
                  </a:cubicBezTo>
                  <a:cubicBezTo>
                    <a:pt x="845" y="1120"/>
                    <a:pt x="1027" y="1131"/>
                    <a:pt x="1061" y="1216"/>
                  </a:cubicBezTo>
                  <a:cubicBezTo>
                    <a:pt x="1096" y="1302"/>
                    <a:pt x="1157" y="1454"/>
                    <a:pt x="1059" y="1722"/>
                  </a:cubicBezTo>
                  <a:cubicBezTo>
                    <a:pt x="1059" y="1722"/>
                    <a:pt x="1400" y="1446"/>
                    <a:pt x="1288" y="1051"/>
                  </a:cubicBezTo>
                  <a:cubicBezTo>
                    <a:pt x="1176" y="656"/>
                    <a:pt x="1109" y="656"/>
                    <a:pt x="1048" y="528"/>
                  </a:cubicBezTo>
                  <a:cubicBezTo>
                    <a:pt x="987" y="400"/>
                    <a:pt x="760" y="0"/>
                    <a:pt x="544" y="8"/>
                  </a:cubicBezTo>
                  <a:cubicBezTo>
                    <a:pt x="328" y="16"/>
                    <a:pt x="197" y="227"/>
                    <a:pt x="149" y="315"/>
                  </a:cubicBezTo>
                  <a:cubicBezTo>
                    <a:pt x="101" y="403"/>
                    <a:pt x="0" y="582"/>
                    <a:pt x="27" y="731"/>
                  </a:cubicBezTo>
                  <a:cubicBezTo>
                    <a:pt x="53" y="880"/>
                    <a:pt x="93" y="1014"/>
                    <a:pt x="240" y="1112"/>
                  </a:cubicBezTo>
                  <a:cubicBezTo>
                    <a:pt x="240" y="1112"/>
                    <a:pt x="328" y="1115"/>
                    <a:pt x="352" y="1064"/>
                  </a:cubicBezTo>
                  <a:cubicBezTo>
                    <a:pt x="352" y="1064"/>
                    <a:pt x="273" y="1020"/>
                    <a:pt x="244" y="903"/>
                  </a:cubicBezTo>
                  <a:cubicBezTo>
                    <a:pt x="215" y="786"/>
                    <a:pt x="189" y="763"/>
                    <a:pt x="176" y="718"/>
                  </a:cubicBezTo>
                  <a:cubicBezTo>
                    <a:pt x="163" y="672"/>
                    <a:pt x="179" y="547"/>
                    <a:pt x="179" y="547"/>
                  </a:cubicBezTo>
                  <a:cubicBezTo>
                    <a:pt x="179" y="547"/>
                    <a:pt x="115" y="438"/>
                    <a:pt x="261" y="256"/>
                  </a:cubicBezTo>
                  <a:cubicBezTo>
                    <a:pt x="273" y="242"/>
                    <a:pt x="310" y="226"/>
                    <a:pt x="328" y="2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6" name="Freeform 23"/>
            <p:cNvSpPr>
              <a:spLocks/>
            </p:cNvSpPr>
            <p:nvPr/>
          </p:nvSpPr>
          <p:spPr bwMode="auto">
            <a:xfrm>
              <a:off x="7486650" y="3430588"/>
              <a:ext cx="350838" cy="471488"/>
            </a:xfrm>
            <a:custGeom>
              <a:avLst/>
              <a:gdLst>
                <a:gd name="T0" fmla="*/ 18 w 172"/>
                <a:gd name="T1" fmla="*/ 0 h 231"/>
                <a:gd name="T2" fmla="*/ 90 w 172"/>
                <a:gd name="T3" fmla="*/ 126 h 231"/>
                <a:gd name="T4" fmla="*/ 170 w 172"/>
                <a:gd name="T5" fmla="*/ 134 h 231"/>
                <a:gd name="T6" fmla="*/ 131 w 172"/>
                <a:gd name="T7" fmla="*/ 201 h 231"/>
                <a:gd name="T8" fmla="*/ 44 w 172"/>
                <a:gd name="T9" fmla="*/ 162 h 231"/>
                <a:gd name="T10" fmla="*/ 0 w 172"/>
                <a:gd name="T11" fmla="*/ 50 h 231"/>
                <a:gd name="T12" fmla="*/ 18 w 172"/>
                <a:gd name="T13" fmla="*/ 0 h 231"/>
              </a:gdLst>
              <a:ahLst/>
              <a:cxnLst>
                <a:cxn ang="0">
                  <a:pos x="T0" y="T1"/>
                </a:cxn>
                <a:cxn ang="0">
                  <a:pos x="T2" y="T3"/>
                </a:cxn>
                <a:cxn ang="0">
                  <a:pos x="T4" y="T5"/>
                </a:cxn>
                <a:cxn ang="0">
                  <a:pos x="T6" y="T7"/>
                </a:cxn>
                <a:cxn ang="0">
                  <a:pos x="T8" y="T9"/>
                </a:cxn>
                <a:cxn ang="0">
                  <a:pos x="T10" y="T11"/>
                </a:cxn>
                <a:cxn ang="0">
                  <a:pos x="T12" y="T13"/>
                </a:cxn>
              </a:cxnLst>
              <a:rect l="0" t="0" r="r" b="b"/>
              <a:pathLst>
                <a:path w="172" h="231">
                  <a:moveTo>
                    <a:pt x="18" y="0"/>
                  </a:moveTo>
                  <a:cubicBezTo>
                    <a:pt x="18" y="0"/>
                    <a:pt x="46" y="118"/>
                    <a:pt x="90" y="126"/>
                  </a:cubicBezTo>
                  <a:cubicBezTo>
                    <a:pt x="135" y="134"/>
                    <a:pt x="170" y="134"/>
                    <a:pt x="170" y="134"/>
                  </a:cubicBezTo>
                  <a:cubicBezTo>
                    <a:pt x="170" y="134"/>
                    <a:pt x="172" y="171"/>
                    <a:pt x="131" y="201"/>
                  </a:cubicBezTo>
                  <a:cubicBezTo>
                    <a:pt x="89" y="231"/>
                    <a:pt x="44" y="162"/>
                    <a:pt x="44" y="162"/>
                  </a:cubicBezTo>
                  <a:cubicBezTo>
                    <a:pt x="0" y="50"/>
                    <a:pt x="0" y="50"/>
                    <a:pt x="0" y="50"/>
                  </a:cubicBezTo>
                  <a:lnTo>
                    <a:pt x="1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7" name="Freeform 24"/>
            <p:cNvSpPr>
              <a:spLocks/>
            </p:cNvSpPr>
            <p:nvPr/>
          </p:nvSpPr>
          <p:spPr bwMode="auto">
            <a:xfrm>
              <a:off x="8448675" y="2271713"/>
              <a:ext cx="196850" cy="693738"/>
            </a:xfrm>
            <a:custGeom>
              <a:avLst/>
              <a:gdLst>
                <a:gd name="T0" fmla="*/ 17 w 97"/>
                <a:gd name="T1" fmla="*/ 178 h 340"/>
                <a:gd name="T2" fmla="*/ 32 w 97"/>
                <a:gd name="T3" fmla="*/ 340 h 340"/>
                <a:gd name="T4" fmla="*/ 80 w 97"/>
                <a:gd name="T5" fmla="*/ 109 h 340"/>
                <a:gd name="T6" fmla="*/ 0 w 97"/>
                <a:gd name="T7" fmla="*/ 83 h 340"/>
                <a:gd name="T8" fmla="*/ 17 w 97"/>
                <a:gd name="T9" fmla="*/ 178 h 340"/>
              </a:gdLst>
              <a:ahLst/>
              <a:cxnLst>
                <a:cxn ang="0">
                  <a:pos x="T0" y="T1"/>
                </a:cxn>
                <a:cxn ang="0">
                  <a:pos x="T2" y="T3"/>
                </a:cxn>
                <a:cxn ang="0">
                  <a:pos x="T4" y="T5"/>
                </a:cxn>
                <a:cxn ang="0">
                  <a:pos x="T6" y="T7"/>
                </a:cxn>
                <a:cxn ang="0">
                  <a:pos x="T8" y="T9"/>
                </a:cxn>
              </a:cxnLst>
              <a:rect l="0" t="0" r="r" b="b"/>
              <a:pathLst>
                <a:path w="97" h="340">
                  <a:moveTo>
                    <a:pt x="17" y="178"/>
                  </a:moveTo>
                  <a:cubicBezTo>
                    <a:pt x="17" y="178"/>
                    <a:pt x="56" y="270"/>
                    <a:pt x="32" y="340"/>
                  </a:cubicBezTo>
                  <a:cubicBezTo>
                    <a:pt x="32" y="340"/>
                    <a:pt x="97" y="218"/>
                    <a:pt x="80" y="109"/>
                  </a:cubicBezTo>
                  <a:cubicBezTo>
                    <a:pt x="63" y="0"/>
                    <a:pt x="0" y="83"/>
                    <a:pt x="0" y="83"/>
                  </a:cubicBezTo>
                  <a:lnTo>
                    <a:pt x="17" y="1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8" name="Freeform 25"/>
            <p:cNvSpPr>
              <a:spLocks/>
            </p:cNvSpPr>
            <p:nvPr/>
          </p:nvSpPr>
          <p:spPr bwMode="auto">
            <a:xfrm>
              <a:off x="7659688" y="2090738"/>
              <a:ext cx="684213" cy="381000"/>
            </a:xfrm>
            <a:custGeom>
              <a:avLst/>
              <a:gdLst>
                <a:gd name="T0" fmla="*/ 26 w 335"/>
                <a:gd name="T1" fmla="*/ 12 h 186"/>
                <a:gd name="T2" fmla="*/ 323 w 335"/>
                <a:gd name="T3" fmla="*/ 186 h 186"/>
                <a:gd name="T4" fmla="*/ 335 w 335"/>
                <a:gd name="T5" fmla="*/ 164 h 186"/>
                <a:gd name="T6" fmla="*/ 0 w 335"/>
                <a:gd name="T7" fmla="*/ 0 h 186"/>
                <a:gd name="T8" fmla="*/ 26 w 335"/>
                <a:gd name="T9" fmla="*/ 12 h 186"/>
              </a:gdLst>
              <a:ahLst/>
              <a:cxnLst>
                <a:cxn ang="0">
                  <a:pos x="T0" y="T1"/>
                </a:cxn>
                <a:cxn ang="0">
                  <a:pos x="T2" y="T3"/>
                </a:cxn>
                <a:cxn ang="0">
                  <a:pos x="T4" y="T5"/>
                </a:cxn>
                <a:cxn ang="0">
                  <a:pos x="T6" y="T7"/>
                </a:cxn>
                <a:cxn ang="0">
                  <a:pos x="T8" y="T9"/>
                </a:cxn>
              </a:cxnLst>
              <a:rect l="0" t="0" r="r" b="b"/>
              <a:pathLst>
                <a:path w="335" h="186">
                  <a:moveTo>
                    <a:pt x="26" y="12"/>
                  </a:moveTo>
                  <a:cubicBezTo>
                    <a:pt x="26" y="12"/>
                    <a:pt x="234" y="80"/>
                    <a:pt x="323" y="186"/>
                  </a:cubicBezTo>
                  <a:cubicBezTo>
                    <a:pt x="335" y="164"/>
                    <a:pt x="335" y="164"/>
                    <a:pt x="335" y="164"/>
                  </a:cubicBezTo>
                  <a:cubicBezTo>
                    <a:pt x="335" y="164"/>
                    <a:pt x="173" y="18"/>
                    <a:pt x="0" y="0"/>
                  </a:cubicBezTo>
                  <a:lnTo>
                    <a:pt x="26"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89" name="Freeform 26"/>
            <p:cNvSpPr>
              <a:spLocks/>
            </p:cNvSpPr>
            <p:nvPr/>
          </p:nvSpPr>
          <p:spPr bwMode="auto">
            <a:xfrm>
              <a:off x="7200900" y="2493963"/>
              <a:ext cx="1425575" cy="635000"/>
            </a:xfrm>
            <a:custGeom>
              <a:avLst/>
              <a:gdLst>
                <a:gd name="T0" fmla="*/ 638 w 698"/>
                <a:gd name="T1" fmla="*/ 84 h 311"/>
                <a:gd name="T2" fmla="*/ 534 w 698"/>
                <a:gd name="T3" fmla="*/ 140 h 311"/>
                <a:gd name="T4" fmla="*/ 492 w 698"/>
                <a:gd name="T5" fmla="*/ 80 h 311"/>
                <a:gd name="T6" fmla="*/ 278 w 698"/>
                <a:gd name="T7" fmla="*/ 103 h 311"/>
                <a:gd name="T8" fmla="*/ 261 w 698"/>
                <a:gd name="T9" fmla="*/ 152 h 311"/>
                <a:gd name="T10" fmla="*/ 221 w 698"/>
                <a:gd name="T11" fmla="*/ 145 h 311"/>
                <a:gd name="T12" fmla="*/ 116 w 698"/>
                <a:gd name="T13" fmla="*/ 70 h 311"/>
                <a:gd name="T14" fmla="*/ 8 w 698"/>
                <a:gd name="T15" fmla="*/ 78 h 311"/>
                <a:gd name="T16" fmla="*/ 9 w 698"/>
                <a:gd name="T17" fmla="*/ 176 h 311"/>
                <a:gd name="T18" fmla="*/ 79 w 698"/>
                <a:gd name="T19" fmla="*/ 263 h 311"/>
                <a:gd name="T20" fmla="*/ 206 w 698"/>
                <a:gd name="T21" fmla="*/ 238 h 311"/>
                <a:gd name="T22" fmla="*/ 223 w 698"/>
                <a:gd name="T23" fmla="*/ 167 h 311"/>
                <a:gd name="T24" fmla="*/ 262 w 698"/>
                <a:gd name="T25" fmla="*/ 167 h 311"/>
                <a:gd name="T26" fmla="*/ 326 w 698"/>
                <a:gd name="T27" fmla="*/ 276 h 311"/>
                <a:gd name="T28" fmla="*/ 529 w 698"/>
                <a:gd name="T29" fmla="*/ 268 h 311"/>
                <a:gd name="T30" fmla="*/ 538 w 698"/>
                <a:gd name="T31" fmla="*/ 173 h 311"/>
                <a:gd name="T32" fmla="*/ 698 w 698"/>
                <a:gd name="T33" fmla="*/ 91 h 311"/>
                <a:gd name="T34" fmla="*/ 678 w 698"/>
                <a:gd name="T35" fmla="*/ 0 h 311"/>
                <a:gd name="T36" fmla="*/ 638 w 698"/>
                <a:gd name="T37" fmla="*/ 84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98" h="311">
                  <a:moveTo>
                    <a:pt x="638" y="84"/>
                  </a:moveTo>
                  <a:cubicBezTo>
                    <a:pt x="534" y="140"/>
                    <a:pt x="534" y="140"/>
                    <a:pt x="534" y="140"/>
                  </a:cubicBezTo>
                  <a:cubicBezTo>
                    <a:pt x="534" y="140"/>
                    <a:pt x="510" y="78"/>
                    <a:pt x="492" y="80"/>
                  </a:cubicBezTo>
                  <a:cubicBezTo>
                    <a:pt x="474" y="82"/>
                    <a:pt x="299" y="76"/>
                    <a:pt x="278" y="103"/>
                  </a:cubicBezTo>
                  <a:cubicBezTo>
                    <a:pt x="256" y="130"/>
                    <a:pt x="261" y="152"/>
                    <a:pt x="261" y="152"/>
                  </a:cubicBezTo>
                  <a:cubicBezTo>
                    <a:pt x="221" y="145"/>
                    <a:pt x="221" y="145"/>
                    <a:pt x="221" y="145"/>
                  </a:cubicBezTo>
                  <a:cubicBezTo>
                    <a:pt x="221" y="145"/>
                    <a:pt x="205" y="82"/>
                    <a:pt x="116" y="70"/>
                  </a:cubicBezTo>
                  <a:cubicBezTo>
                    <a:pt x="27" y="58"/>
                    <a:pt x="16" y="66"/>
                    <a:pt x="8" y="78"/>
                  </a:cubicBezTo>
                  <a:cubicBezTo>
                    <a:pt x="0" y="90"/>
                    <a:pt x="4" y="158"/>
                    <a:pt x="9" y="176"/>
                  </a:cubicBezTo>
                  <a:cubicBezTo>
                    <a:pt x="17" y="200"/>
                    <a:pt x="15" y="236"/>
                    <a:pt x="79" y="263"/>
                  </a:cubicBezTo>
                  <a:cubicBezTo>
                    <a:pt x="143" y="290"/>
                    <a:pt x="194" y="270"/>
                    <a:pt x="206" y="238"/>
                  </a:cubicBezTo>
                  <a:cubicBezTo>
                    <a:pt x="218" y="206"/>
                    <a:pt x="223" y="167"/>
                    <a:pt x="223" y="167"/>
                  </a:cubicBezTo>
                  <a:cubicBezTo>
                    <a:pt x="262" y="167"/>
                    <a:pt x="262" y="167"/>
                    <a:pt x="262" y="167"/>
                  </a:cubicBezTo>
                  <a:cubicBezTo>
                    <a:pt x="262" y="167"/>
                    <a:pt x="267" y="241"/>
                    <a:pt x="326" y="276"/>
                  </a:cubicBezTo>
                  <a:cubicBezTo>
                    <a:pt x="385" y="311"/>
                    <a:pt x="506" y="294"/>
                    <a:pt x="529" y="268"/>
                  </a:cubicBezTo>
                  <a:cubicBezTo>
                    <a:pt x="552" y="242"/>
                    <a:pt x="538" y="173"/>
                    <a:pt x="538" y="173"/>
                  </a:cubicBezTo>
                  <a:cubicBezTo>
                    <a:pt x="698" y="91"/>
                    <a:pt x="698" y="91"/>
                    <a:pt x="698" y="91"/>
                  </a:cubicBezTo>
                  <a:cubicBezTo>
                    <a:pt x="678" y="0"/>
                    <a:pt x="678" y="0"/>
                    <a:pt x="678" y="0"/>
                  </a:cubicBezTo>
                  <a:lnTo>
                    <a:pt x="638" y="84"/>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90" name="Freeform 27"/>
            <p:cNvSpPr>
              <a:spLocks/>
            </p:cNvSpPr>
            <p:nvPr/>
          </p:nvSpPr>
          <p:spPr bwMode="auto">
            <a:xfrm>
              <a:off x="7743825" y="2693988"/>
              <a:ext cx="541338" cy="403225"/>
            </a:xfrm>
            <a:custGeom>
              <a:avLst/>
              <a:gdLst>
                <a:gd name="T0" fmla="*/ 227 w 265"/>
                <a:gd name="T1" fmla="*/ 0 h 198"/>
                <a:gd name="T2" fmla="*/ 25 w 265"/>
                <a:gd name="T3" fmla="*/ 16 h 198"/>
                <a:gd name="T4" fmla="*/ 65 w 265"/>
                <a:gd name="T5" fmla="*/ 162 h 198"/>
                <a:gd name="T6" fmla="*/ 252 w 265"/>
                <a:gd name="T7" fmla="*/ 154 h 198"/>
                <a:gd name="T8" fmla="*/ 227 w 265"/>
                <a:gd name="T9" fmla="*/ 0 h 198"/>
              </a:gdLst>
              <a:ahLst/>
              <a:cxnLst>
                <a:cxn ang="0">
                  <a:pos x="T0" y="T1"/>
                </a:cxn>
                <a:cxn ang="0">
                  <a:pos x="T2" y="T3"/>
                </a:cxn>
                <a:cxn ang="0">
                  <a:pos x="T4" y="T5"/>
                </a:cxn>
                <a:cxn ang="0">
                  <a:pos x="T6" y="T7"/>
                </a:cxn>
                <a:cxn ang="0">
                  <a:pos x="T8" y="T9"/>
                </a:cxn>
              </a:cxnLst>
              <a:rect l="0" t="0" r="r" b="b"/>
              <a:pathLst>
                <a:path w="265" h="198">
                  <a:moveTo>
                    <a:pt x="227" y="0"/>
                  </a:moveTo>
                  <a:cubicBezTo>
                    <a:pt x="227" y="0"/>
                    <a:pt x="44" y="2"/>
                    <a:pt x="25" y="16"/>
                  </a:cubicBezTo>
                  <a:cubicBezTo>
                    <a:pt x="6" y="29"/>
                    <a:pt x="0" y="109"/>
                    <a:pt x="65" y="162"/>
                  </a:cubicBezTo>
                  <a:cubicBezTo>
                    <a:pt x="108" y="198"/>
                    <a:pt x="238" y="178"/>
                    <a:pt x="252" y="154"/>
                  </a:cubicBezTo>
                  <a:cubicBezTo>
                    <a:pt x="265" y="130"/>
                    <a:pt x="250" y="37"/>
                    <a:pt x="227" y="0"/>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91" name="Freeform 28"/>
            <p:cNvSpPr>
              <a:spLocks/>
            </p:cNvSpPr>
            <p:nvPr/>
          </p:nvSpPr>
          <p:spPr bwMode="auto">
            <a:xfrm>
              <a:off x="7189788" y="2660650"/>
              <a:ext cx="425450" cy="385763"/>
            </a:xfrm>
            <a:custGeom>
              <a:avLst/>
              <a:gdLst>
                <a:gd name="T0" fmla="*/ 25 w 208"/>
                <a:gd name="T1" fmla="*/ 2 h 189"/>
                <a:gd name="T2" fmla="*/ 83 w 208"/>
                <a:gd name="T3" fmla="*/ 165 h 189"/>
                <a:gd name="T4" fmla="*/ 203 w 208"/>
                <a:gd name="T5" fmla="*/ 98 h 189"/>
                <a:gd name="T6" fmla="*/ 25 w 208"/>
                <a:gd name="T7" fmla="*/ 2 h 189"/>
              </a:gdLst>
              <a:ahLst/>
              <a:cxnLst>
                <a:cxn ang="0">
                  <a:pos x="T0" y="T1"/>
                </a:cxn>
                <a:cxn ang="0">
                  <a:pos x="T2" y="T3"/>
                </a:cxn>
                <a:cxn ang="0">
                  <a:pos x="T4" y="T5"/>
                </a:cxn>
                <a:cxn ang="0">
                  <a:pos x="T6" y="T7"/>
                </a:cxn>
              </a:cxnLst>
              <a:rect l="0" t="0" r="r" b="b"/>
              <a:pathLst>
                <a:path w="208" h="189">
                  <a:moveTo>
                    <a:pt x="25" y="2"/>
                  </a:moveTo>
                  <a:cubicBezTo>
                    <a:pt x="25" y="2"/>
                    <a:pt x="0" y="141"/>
                    <a:pt x="83" y="165"/>
                  </a:cubicBezTo>
                  <a:cubicBezTo>
                    <a:pt x="165" y="189"/>
                    <a:pt x="208" y="178"/>
                    <a:pt x="203" y="98"/>
                  </a:cubicBezTo>
                  <a:cubicBezTo>
                    <a:pt x="197" y="18"/>
                    <a:pt x="143" y="0"/>
                    <a:pt x="25" y="2"/>
                  </a:cubicBez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192" name="Freeform 29"/>
            <p:cNvSpPr>
              <a:spLocks/>
            </p:cNvSpPr>
            <p:nvPr/>
          </p:nvSpPr>
          <p:spPr bwMode="auto">
            <a:xfrm>
              <a:off x="8193088" y="2051050"/>
              <a:ext cx="623888" cy="642938"/>
            </a:xfrm>
            <a:custGeom>
              <a:avLst/>
              <a:gdLst>
                <a:gd name="T0" fmla="*/ 170 w 306"/>
                <a:gd name="T1" fmla="*/ 60 h 315"/>
                <a:gd name="T2" fmla="*/ 74 w 306"/>
                <a:gd name="T3" fmla="*/ 16 h 315"/>
                <a:gd name="T4" fmla="*/ 84 w 306"/>
                <a:gd name="T5" fmla="*/ 123 h 315"/>
                <a:gd name="T6" fmla="*/ 8 w 306"/>
                <a:gd name="T7" fmla="*/ 200 h 315"/>
                <a:gd name="T8" fmla="*/ 101 w 306"/>
                <a:gd name="T9" fmla="*/ 229 h 315"/>
                <a:gd name="T10" fmla="*/ 157 w 306"/>
                <a:gd name="T11" fmla="*/ 315 h 315"/>
                <a:gd name="T12" fmla="*/ 212 w 306"/>
                <a:gd name="T13" fmla="*/ 240 h 315"/>
                <a:gd name="T14" fmla="*/ 306 w 306"/>
                <a:gd name="T15" fmla="*/ 208 h 315"/>
                <a:gd name="T16" fmla="*/ 260 w 306"/>
                <a:gd name="T17" fmla="*/ 149 h 315"/>
                <a:gd name="T18" fmla="*/ 272 w 306"/>
                <a:gd name="T19" fmla="*/ 52 h 315"/>
                <a:gd name="T20" fmla="*/ 170 w 306"/>
                <a:gd name="T21" fmla="*/ 6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6" h="315">
                  <a:moveTo>
                    <a:pt x="170" y="60"/>
                  </a:moveTo>
                  <a:cubicBezTo>
                    <a:pt x="170" y="60"/>
                    <a:pt x="133" y="0"/>
                    <a:pt x="74" y="16"/>
                  </a:cubicBezTo>
                  <a:cubicBezTo>
                    <a:pt x="74" y="16"/>
                    <a:pt x="57" y="67"/>
                    <a:pt x="84" y="123"/>
                  </a:cubicBezTo>
                  <a:cubicBezTo>
                    <a:pt x="84" y="123"/>
                    <a:pt x="0" y="136"/>
                    <a:pt x="8" y="200"/>
                  </a:cubicBezTo>
                  <a:cubicBezTo>
                    <a:pt x="8" y="200"/>
                    <a:pt x="40" y="237"/>
                    <a:pt x="101" y="229"/>
                  </a:cubicBezTo>
                  <a:cubicBezTo>
                    <a:pt x="101" y="229"/>
                    <a:pt x="93" y="291"/>
                    <a:pt x="157" y="315"/>
                  </a:cubicBezTo>
                  <a:cubicBezTo>
                    <a:pt x="157" y="315"/>
                    <a:pt x="204" y="293"/>
                    <a:pt x="212" y="240"/>
                  </a:cubicBezTo>
                  <a:cubicBezTo>
                    <a:pt x="212" y="240"/>
                    <a:pt x="282" y="264"/>
                    <a:pt x="306" y="208"/>
                  </a:cubicBezTo>
                  <a:cubicBezTo>
                    <a:pt x="306" y="208"/>
                    <a:pt x="286" y="160"/>
                    <a:pt x="260" y="149"/>
                  </a:cubicBezTo>
                  <a:cubicBezTo>
                    <a:pt x="260" y="149"/>
                    <a:pt x="290" y="72"/>
                    <a:pt x="272" y="52"/>
                  </a:cubicBezTo>
                  <a:cubicBezTo>
                    <a:pt x="255" y="35"/>
                    <a:pt x="181" y="39"/>
                    <a:pt x="170" y="60"/>
                  </a:cubicBez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8" name="Rectangle 27"/>
          <p:cNvSpPr/>
          <p:nvPr/>
        </p:nvSpPr>
        <p:spPr>
          <a:xfrm>
            <a:off x="340229" y="1279299"/>
            <a:ext cx="6498468" cy="4524315"/>
          </a:xfrm>
          <a:prstGeom prst="rect">
            <a:avLst/>
          </a:prstGeom>
        </p:spPr>
        <p:txBody>
          <a:bodyPr wrap="square">
            <a:spAutoFit/>
          </a:bodyPr>
          <a:lstStyle/>
          <a:p>
            <a:r>
              <a:rPr lang="en-GB" b="1" dirty="0">
                <a:latin typeface="Agency FB" panose="020B0503020202020204" pitchFamily="34" charset="0"/>
              </a:rPr>
              <a:t>7. Mobility: </a:t>
            </a:r>
            <a:endParaRPr lang="en-GB" b="1"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Mobile is meaning more and more to a whole lot of people. Magazine brand editorial is perfect for distribution on smart phones and tablets. Content is repurposed or purposely prepared, for the platform on which it appears.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Advertisers involved with magazine brands have access to engaged, multi-platform audiences, on the move … with accountable planning and execution.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So while audiences enjoy long-form relaxed content in print they are increasingly engaging with different format content from the same trusted brands, on the go. </a:t>
            </a:r>
          </a:p>
          <a:p>
            <a:r>
              <a:rPr lang="en-GB" dirty="0">
                <a:latin typeface="Agency FB" panose="020B0503020202020204" pitchFamily="34" charset="0"/>
              </a:rPr>
              <a:t>Digital edition sales (tablet consumption) increased 68% year on year. </a:t>
            </a:r>
            <a:r>
              <a:rPr lang="en-GB" i="1" dirty="0" smtClean="0">
                <a:latin typeface="Agency FB" panose="020B0503020202020204" pitchFamily="34" charset="0"/>
              </a:rPr>
              <a:t>ABC</a:t>
            </a:r>
          </a:p>
          <a:p>
            <a:endParaRPr lang="en-GB" dirty="0">
              <a:latin typeface="Agency FB" panose="020B0503020202020204" pitchFamily="34" charset="0"/>
            </a:endParaRPr>
          </a:p>
          <a:p>
            <a:r>
              <a:rPr lang="en-GB" dirty="0">
                <a:latin typeface="Agency FB" panose="020B0503020202020204" pitchFamily="34" charset="0"/>
              </a:rPr>
              <a:t>20% of young women who read fashion titles are never away from their favourite magazine brand, being kept up to speed continuously by </a:t>
            </a:r>
            <a:r>
              <a:rPr lang="en-GB" dirty="0" smtClean="0">
                <a:latin typeface="Agency FB" panose="020B0503020202020204" pitchFamily="34" charset="0"/>
              </a:rPr>
              <a:t>following</a:t>
            </a:r>
          </a:p>
          <a:p>
            <a:r>
              <a:rPr lang="en-GB" dirty="0" smtClean="0">
                <a:latin typeface="Agency FB" panose="020B0503020202020204" pitchFamily="34" charset="0"/>
              </a:rPr>
              <a:t>them </a:t>
            </a:r>
            <a:r>
              <a:rPr lang="en-GB" dirty="0">
                <a:latin typeface="Agency FB" panose="020B0503020202020204" pitchFamily="34" charset="0"/>
              </a:rPr>
              <a:t>on twitter. </a:t>
            </a:r>
            <a:r>
              <a:rPr lang="en-GB" i="1" dirty="0">
                <a:latin typeface="Agency FB" panose="020B0503020202020204" pitchFamily="34" charset="0"/>
              </a:rPr>
              <a:t>Conde Nast 21st Century Women</a:t>
            </a:r>
          </a:p>
        </p:txBody>
      </p:sp>
      <p:sp>
        <p:nvSpPr>
          <p:cNvPr id="3" name="Rectangle 2"/>
          <p:cNvSpPr/>
          <p:nvPr/>
        </p:nvSpPr>
        <p:spPr>
          <a:xfrm>
            <a:off x="7241723" y="404664"/>
            <a:ext cx="1495922" cy="523220"/>
          </a:xfrm>
          <a:prstGeom prst="rect">
            <a:avLst/>
          </a:prstGeom>
        </p:spPr>
        <p:txBody>
          <a:bodyPr wrap="none">
            <a:spAutoFit/>
          </a:bodyPr>
          <a:lstStyle/>
          <a:p>
            <a:r>
              <a:rPr lang="en-GB" sz="2800" b="1" dirty="0">
                <a:latin typeface="Agency FB" panose="020B0503020202020204" pitchFamily="34" charset="0"/>
              </a:rPr>
              <a:t>7. </a:t>
            </a:r>
            <a:r>
              <a:rPr lang="en-GB" sz="2800" b="1" dirty="0" smtClean="0">
                <a:latin typeface="Agency FB" panose="020B0503020202020204" pitchFamily="34" charset="0"/>
              </a:rPr>
              <a:t>Mobility </a:t>
            </a:r>
            <a:endParaRPr lang="en-GB" sz="2800" b="1" dirty="0">
              <a:latin typeface="Agency FB" panose="020B0503020202020204" pitchFamily="34" charset="0"/>
            </a:endParaRPr>
          </a:p>
        </p:txBody>
      </p:sp>
    </p:spTree>
    <p:extLst>
      <p:ext uri="{BB962C8B-B14F-4D97-AF65-F5344CB8AC3E}">
        <p14:creationId xmlns:p14="http://schemas.microsoft.com/office/powerpoint/2010/main" val="295029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587" y="-7938"/>
            <a:ext cx="9144000" cy="6865938"/>
          </a:xfrm>
          <a:prstGeom prst="rect">
            <a:avLst/>
          </a:prstGeom>
          <a:solidFill>
            <a:srgbClr val="EA54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
          <p:cNvSpPr>
            <a:spLocks/>
          </p:cNvSpPr>
          <p:nvPr/>
        </p:nvSpPr>
        <p:spPr bwMode="auto">
          <a:xfrm>
            <a:off x="21352" y="2289911"/>
            <a:ext cx="9161462" cy="4556125"/>
          </a:xfrm>
          <a:custGeom>
            <a:avLst/>
            <a:gdLst>
              <a:gd name="T0" fmla="*/ 6242 w 6242"/>
              <a:gd name="T1" fmla="*/ 2994 h 3000"/>
              <a:gd name="T2" fmla="*/ 6242 w 6242"/>
              <a:gd name="T3" fmla="*/ 2944 h 3000"/>
              <a:gd name="T4" fmla="*/ 0 w 6242"/>
              <a:gd name="T5" fmla="*/ 0 h 3000"/>
              <a:gd name="T6" fmla="*/ 0 w 6242"/>
              <a:gd name="T7" fmla="*/ 3000 h 3000"/>
              <a:gd name="T8" fmla="*/ 6242 w 6242"/>
              <a:gd name="T9" fmla="*/ 2994 h 3000"/>
            </a:gdLst>
            <a:ahLst/>
            <a:cxnLst>
              <a:cxn ang="0">
                <a:pos x="T0" y="T1"/>
              </a:cxn>
              <a:cxn ang="0">
                <a:pos x="T2" y="T3"/>
              </a:cxn>
              <a:cxn ang="0">
                <a:pos x="T4" y="T5"/>
              </a:cxn>
              <a:cxn ang="0">
                <a:pos x="T6" y="T7"/>
              </a:cxn>
              <a:cxn ang="0">
                <a:pos x="T8" y="T9"/>
              </a:cxn>
            </a:cxnLst>
            <a:rect l="0" t="0" r="r" b="b"/>
            <a:pathLst>
              <a:path w="6242" h="3000">
                <a:moveTo>
                  <a:pt x="6242" y="2994"/>
                </a:moveTo>
                <a:lnTo>
                  <a:pt x="6242" y="2944"/>
                </a:lnTo>
                <a:lnTo>
                  <a:pt x="0" y="0"/>
                </a:lnTo>
                <a:lnTo>
                  <a:pt x="0" y="3000"/>
                </a:lnTo>
                <a:lnTo>
                  <a:pt x="6242" y="2994"/>
                </a:lnTo>
                <a:close/>
              </a:path>
            </a:pathLst>
          </a:custGeom>
          <a:solidFill>
            <a:srgbClr val="F191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8" name="Rectangle 77"/>
          <p:cNvSpPr/>
          <p:nvPr/>
        </p:nvSpPr>
        <p:spPr>
          <a:xfrm>
            <a:off x="705892" y="200282"/>
            <a:ext cx="8436521" cy="6672995"/>
          </a:xfrm>
          <a:prstGeom prst="rect">
            <a:avLst/>
          </a:prstGeom>
          <a:solidFill>
            <a:schemeClr val="bg1"/>
          </a:solid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gency FB" panose="020B0503020202020204" pitchFamily="34" charset="0"/>
              </a:rPr>
              <a:t>3. Advertising Influence and Reaction: </a:t>
            </a:r>
          </a:p>
        </p:txBody>
      </p:sp>
      <p:sp>
        <p:nvSpPr>
          <p:cNvPr id="19" name="Freeform 21"/>
          <p:cNvSpPr>
            <a:spLocks/>
          </p:cNvSpPr>
          <p:nvPr/>
        </p:nvSpPr>
        <p:spPr bwMode="auto">
          <a:xfrm>
            <a:off x="633787" y="2168860"/>
            <a:ext cx="1235075" cy="1003300"/>
          </a:xfrm>
          <a:custGeom>
            <a:avLst/>
            <a:gdLst>
              <a:gd name="T0" fmla="*/ 594 w 594"/>
              <a:gd name="T1" fmla="*/ 57 h 482"/>
              <a:gd name="T2" fmla="*/ 524 w 594"/>
              <a:gd name="T3" fmla="*/ 76 h 482"/>
              <a:gd name="T4" fmla="*/ 577 w 594"/>
              <a:gd name="T5" fmla="*/ 9 h 482"/>
              <a:gd name="T6" fmla="*/ 500 w 594"/>
              <a:gd name="T7" fmla="*/ 38 h 482"/>
              <a:gd name="T8" fmla="*/ 411 w 594"/>
              <a:gd name="T9" fmla="*/ 0 h 482"/>
              <a:gd name="T10" fmla="*/ 289 w 594"/>
              <a:gd name="T11" fmla="*/ 122 h 482"/>
              <a:gd name="T12" fmla="*/ 292 w 594"/>
              <a:gd name="T13" fmla="*/ 149 h 482"/>
              <a:gd name="T14" fmla="*/ 42 w 594"/>
              <a:gd name="T15" fmla="*/ 22 h 482"/>
              <a:gd name="T16" fmla="*/ 25 w 594"/>
              <a:gd name="T17" fmla="*/ 83 h 482"/>
              <a:gd name="T18" fmla="*/ 79 w 594"/>
              <a:gd name="T19" fmla="*/ 185 h 482"/>
              <a:gd name="T20" fmla="*/ 24 w 594"/>
              <a:gd name="T21" fmla="*/ 169 h 482"/>
              <a:gd name="T22" fmla="*/ 24 w 594"/>
              <a:gd name="T23" fmla="*/ 171 h 482"/>
              <a:gd name="T24" fmla="*/ 122 w 594"/>
              <a:gd name="T25" fmla="*/ 290 h 482"/>
              <a:gd name="T26" fmla="*/ 90 w 594"/>
              <a:gd name="T27" fmla="*/ 295 h 482"/>
              <a:gd name="T28" fmla="*/ 67 w 594"/>
              <a:gd name="T29" fmla="*/ 292 h 482"/>
              <a:gd name="T30" fmla="*/ 180 w 594"/>
              <a:gd name="T31" fmla="*/ 377 h 482"/>
              <a:gd name="T32" fmla="*/ 29 w 594"/>
              <a:gd name="T33" fmla="*/ 429 h 482"/>
              <a:gd name="T34" fmla="*/ 0 w 594"/>
              <a:gd name="T35" fmla="*/ 427 h 482"/>
              <a:gd name="T36" fmla="*/ 187 w 594"/>
              <a:gd name="T37" fmla="*/ 482 h 482"/>
              <a:gd name="T38" fmla="*/ 533 w 594"/>
              <a:gd name="T39" fmla="*/ 136 h 482"/>
              <a:gd name="T40" fmla="*/ 533 w 594"/>
              <a:gd name="T41" fmla="*/ 120 h 482"/>
              <a:gd name="T42" fmla="*/ 594 w 594"/>
              <a:gd name="T43" fmla="*/ 57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94" h="482">
                <a:moveTo>
                  <a:pt x="594" y="57"/>
                </a:moveTo>
                <a:cubicBezTo>
                  <a:pt x="572" y="67"/>
                  <a:pt x="548" y="73"/>
                  <a:pt x="524" y="76"/>
                </a:cubicBezTo>
                <a:cubicBezTo>
                  <a:pt x="549" y="61"/>
                  <a:pt x="568" y="37"/>
                  <a:pt x="577" y="9"/>
                </a:cubicBezTo>
                <a:cubicBezTo>
                  <a:pt x="554" y="23"/>
                  <a:pt x="528" y="33"/>
                  <a:pt x="500" y="38"/>
                </a:cubicBezTo>
                <a:cubicBezTo>
                  <a:pt x="478" y="15"/>
                  <a:pt x="446" y="0"/>
                  <a:pt x="411" y="0"/>
                </a:cubicBezTo>
                <a:cubicBezTo>
                  <a:pt x="344" y="0"/>
                  <a:pt x="289" y="54"/>
                  <a:pt x="289" y="122"/>
                </a:cubicBezTo>
                <a:cubicBezTo>
                  <a:pt x="289" y="131"/>
                  <a:pt x="290" y="140"/>
                  <a:pt x="292" y="149"/>
                </a:cubicBezTo>
                <a:cubicBezTo>
                  <a:pt x="191" y="144"/>
                  <a:pt x="102" y="96"/>
                  <a:pt x="42" y="22"/>
                </a:cubicBezTo>
                <a:cubicBezTo>
                  <a:pt x="31" y="40"/>
                  <a:pt x="25" y="61"/>
                  <a:pt x="25" y="83"/>
                </a:cubicBezTo>
                <a:cubicBezTo>
                  <a:pt x="25" y="126"/>
                  <a:pt x="47" y="163"/>
                  <a:pt x="79" y="185"/>
                </a:cubicBezTo>
                <a:cubicBezTo>
                  <a:pt x="59" y="184"/>
                  <a:pt x="41" y="179"/>
                  <a:pt x="24" y="169"/>
                </a:cubicBezTo>
                <a:cubicBezTo>
                  <a:pt x="24" y="170"/>
                  <a:pt x="24" y="170"/>
                  <a:pt x="24" y="171"/>
                </a:cubicBezTo>
                <a:cubicBezTo>
                  <a:pt x="24" y="230"/>
                  <a:pt x="66" y="279"/>
                  <a:pt x="122" y="290"/>
                </a:cubicBezTo>
                <a:cubicBezTo>
                  <a:pt x="112" y="293"/>
                  <a:pt x="101" y="295"/>
                  <a:pt x="90" y="295"/>
                </a:cubicBezTo>
                <a:cubicBezTo>
                  <a:pt x="82" y="295"/>
                  <a:pt x="74" y="294"/>
                  <a:pt x="67" y="292"/>
                </a:cubicBezTo>
                <a:cubicBezTo>
                  <a:pt x="82" y="341"/>
                  <a:pt x="127" y="376"/>
                  <a:pt x="180" y="377"/>
                </a:cubicBezTo>
                <a:cubicBezTo>
                  <a:pt x="139" y="410"/>
                  <a:pt x="86" y="429"/>
                  <a:pt x="29" y="429"/>
                </a:cubicBezTo>
                <a:cubicBezTo>
                  <a:pt x="19" y="429"/>
                  <a:pt x="10" y="428"/>
                  <a:pt x="0" y="427"/>
                </a:cubicBezTo>
                <a:cubicBezTo>
                  <a:pt x="54" y="462"/>
                  <a:pt x="118" y="482"/>
                  <a:pt x="187" y="482"/>
                </a:cubicBezTo>
                <a:cubicBezTo>
                  <a:pt x="411" y="482"/>
                  <a:pt x="533" y="297"/>
                  <a:pt x="533" y="136"/>
                </a:cubicBezTo>
                <a:cubicBezTo>
                  <a:pt x="533" y="130"/>
                  <a:pt x="533" y="125"/>
                  <a:pt x="533" y="120"/>
                </a:cubicBezTo>
                <a:cubicBezTo>
                  <a:pt x="557" y="103"/>
                  <a:pt x="577" y="81"/>
                  <a:pt x="594" y="57"/>
                </a:cubicBezTo>
                <a:close/>
              </a:path>
            </a:pathLst>
          </a:custGeom>
          <a:solidFill>
            <a:srgbClr val="C218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22"/>
          <p:cNvSpPr>
            <a:spLocks/>
          </p:cNvSpPr>
          <p:nvPr/>
        </p:nvSpPr>
        <p:spPr bwMode="auto">
          <a:xfrm>
            <a:off x="942909" y="455034"/>
            <a:ext cx="842296" cy="594650"/>
          </a:xfrm>
          <a:custGeom>
            <a:avLst/>
            <a:gdLst>
              <a:gd name="T0" fmla="*/ 747 w 747"/>
              <a:gd name="T1" fmla="*/ 72 h 607"/>
              <a:gd name="T2" fmla="*/ 659 w 747"/>
              <a:gd name="T3" fmla="*/ 96 h 607"/>
              <a:gd name="T4" fmla="*/ 726 w 747"/>
              <a:gd name="T5" fmla="*/ 11 h 607"/>
              <a:gd name="T6" fmla="*/ 629 w 747"/>
              <a:gd name="T7" fmla="*/ 48 h 607"/>
              <a:gd name="T8" fmla="*/ 517 w 747"/>
              <a:gd name="T9" fmla="*/ 0 h 607"/>
              <a:gd name="T10" fmla="*/ 364 w 747"/>
              <a:gd name="T11" fmla="*/ 153 h 607"/>
              <a:gd name="T12" fmla="*/ 368 w 747"/>
              <a:gd name="T13" fmla="*/ 188 h 607"/>
              <a:gd name="T14" fmla="*/ 52 w 747"/>
              <a:gd name="T15" fmla="*/ 28 h 607"/>
              <a:gd name="T16" fmla="*/ 31 w 747"/>
              <a:gd name="T17" fmla="*/ 105 h 607"/>
              <a:gd name="T18" fmla="*/ 99 w 747"/>
              <a:gd name="T19" fmla="*/ 232 h 607"/>
              <a:gd name="T20" fmla="*/ 30 w 747"/>
              <a:gd name="T21" fmla="*/ 213 h 607"/>
              <a:gd name="T22" fmla="*/ 30 w 747"/>
              <a:gd name="T23" fmla="*/ 215 h 607"/>
              <a:gd name="T24" fmla="*/ 153 w 747"/>
              <a:gd name="T25" fmla="*/ 365 h 607"/>
              <a:gd name="T26" fmla="*/ 112 w 747"/>
              <a:gd name="T27" fmla="*/ 371 h 607"/>
              <a:gd name="T28" fmla="*/ 83 w 747"/>
              <a:gd name="T29" fmla="*/ 368 h 607"/>
              <a:gd name="T30" fmla="*/ 227 w 747"/>
              <a:gd name="T31" fmla="*/ 474 h 607"/>
              <a:gd name="T32" fmla="*/ 36 w 747"/>
              <a:gd name="T33" fmla="*/ 540 h 607"/>
              <a:gd name="T34" fmla="*/ 0 w 747"/>
              <a:gd name="T35" fmla="*/ 538 h 607"/>
              <a:gd name="T36" fmla="*/ 235 w 747"/>
              <a:gd name="T37" fmla="*/ 607 h 607"/>
              <a:gd name="T38" fmla="*/ 671 w 747"/>
              <a:gd name="T39" fmla="*/ 171 h 607"/>
              <a:gd name="T40" fmla="*/ 670 w 747"/>
              <a:gd name="T41" fmla="*/ 151 h 607"/>
              <a:gd name="T42" fmla="*/ 747 w 747"/>
              <a:gd name="T43" fmla="*/ 72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47" h="607">
                <a:moveTo>
                  <a:pt x="747" y="72"/>
                </a:moveTo>
                <a:cubicBezTo>
                  <a:pt x="719" y="84"/>
                  <a:pt x="690" y="92"/>
                  <a:pt x="659" y="96"/>
                </a:cubicBezTo>
                <a:cubicBezTo>
                  <a:pt x="690" y="77"/>
                  <a:pt x="715" y="47"/>
                  <a:pt x="726" y="11"/>
                </a:cubicBezTo>
                <a:cubicBezTo>
                  <a:pt x="697" y="28"/>
                  <a:pt x="664" y="41"/>
                  <a:pt x="629" y="48"/>
                </a:cubicBezTo>
                <a:cubicBezTo>
                  <a:pt x="601" y="18"/>
                  <a:pt x="561" y="0"/>
                  <a:pt x="517" y="0"/>
                </a:cubicBezTo>
                <a:cubicBezTo>
                  <a:pt x="432" y="0"/>
                  <a:pt x="364" y="68"/>
                  <a:pt x="364" y="153"/>
                </a:cubicBezTo>
                <a:cubicBezTo>
                  <a:pt x="364" y="165"/>
                  <a:pt x="365" y="177"/>
                  <a:pt x="368" y="188"/>
                </a:cubicBezTo>
                <a:cubicBezTo>
                  <a:pt x="240" y="182"/>
                  <a:pt x="127" y="121"/>
                  <a:pt x="52" y="28"/>
                </a:cubicBezTo>
                <a:cubicBezTo>
                  <a:pt x="39" y="50"/>
                  <a:pt x="31" y="77"/>
                  <a:pt x="31" y="105"/>
                </a:cubicBezTo>
                <a:cubicBezTo>
                  <a:pt x="31" y="158"/>
                  <a:pt x="58" y="205"/>
                  <a:pt x="99" y="232"/>
                </a:cubicBezTo>
                <a:cubicBezTo>
                  <a:pt x="74" y="232"/>
                  <a:pt x="50" y="225"/>
                  <a:pt x="30" y="213"/>
                </a:cubicBezTo>
                <a:cubicBezTo>
                  <a:pt x="30" y="214"/>
                  <a:pt x="30" y="215"/>
                  <a:pt x="30" y="215"/>
                </a:cubicBezTo>
                <a:cubicBezTo>
                  <a:pt x="30" y="289"/>
                  <a:pt x="83" y="351"/>
                  <a:pt x="153" y="365"/>
                </a:cubicBezTo>
                <a:cubicBezTo>
                  <a:pt x="140" y="369"/>
                  <a:pt x="126" y="371"/>
                  <a:pt x="112" y="371"/>
                </a:cubicBezTo>
                <a:cubicBezTo>
                  <a:pt x="102" y="371"/>
                  <a:pt x="93" y="370"/>
                  <a:pt x="83" y="368"/>
                </a:cubicBezTo>
                <a:cubicBezTo>
                  <a:pt x="103" y="429"/>
                  <a:pt x="160" y="473"/>
                  <a:pt x="227" y="474"/>
                </a:cubicBezTo>
                <a:cubicBezTo>
                  <a:pt x="174" y="516"/>
                  <a:pt x="108" y="540"/>
                  <a:pt x="36" y="540"/>
                </a:cubicBezTo>
                <a:cubicBezTo>
                  <a:pt x="24" y="540"/>
                  <a:pt x="12" y="539"/>
                  <a:pt x="0" y="538"/>
                </a:cubicBezTo>
                <a:cubicBezTo>
                  <a:pt x="68" y="581"/>
                  <a:pt x="148" y="607"/>
                  <a:pt x="235" y="607"/>
                </a:cubicBezTo>
                <a:cubicBezTo>
                  <a:pt x="517" y="607"/>
                  <a:pt x="671" y="373"/>
                  <a:pt x="671" y="171"/>
                </a:cubicBezTo>
                <a:cubicBezTo>
                  <a:pt x="671" y="164"/>
                  <a:pt x="671" y="157"/>
                  <a:pt x="670" y="151"/>
                </a:cubicBezTo>
                <a:cubicBezTo>
                  <a:pt x="700" y="129"/>
                  <a:pt x="726" y="102"/>
                  <a:pt x="747" y="72"/>
                </a:cubicBezTo>
                <a:close/>
              </a:path>
            </a:pathLst>
          </a:custGeom>
          <a:solidFill>
            <a:srgbClr val="A214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23"/>
          <p:cNvSpPr>
            <a:spLocks/>
          </p:cNvSpPr>
          <p:nvPr/>
        </p:nvSpPr>
        <p:spPr bwMode="auto">
          <a:xfrm>
            <a:off x="-81106" y="1155284"/>
            <a:ext cx="1294130" cy="946981"/>
          </a:xfrm>
          <a:custGeom>
            <a:avLst/>
            <a:gdLst>
              <a:gd name="T0" fmla="*/ 793 w 793"/>
              <a:gd name="T1" fmla="*/ 77 h 645"/>
              <a:gd name="T2" fmla="*/ 700 w 793"/>
              <a:gd name="T3" fmla="*/ 102 h 645"/>
              <a:gd name="T4" fmla="*/ 771 w 793"/>
              <a:gd name="T5" fmla="*/ 12 h 645"/>
              <a:gd name="T6" fmla="*/ 668 w 793"/>
              <a:gd name="T7" fmla="*/ 52 h 645"/>
              <a:gd name="T8" fmla="*/ 549 w 793"/>
              <a:gd name="T9" fmla="*/ 0 h 645"/>
              <a:gd name="T10" fmla="*/ 386 w 793"/>
              <a:gd name="T11" fmla="*/ 163 h 645"/>
              <a:gd name="T12" fmla="*/ 391 w 793"/>
              <a:gd name="T13" fmla="*/ 200 h 645"/>
              <a:gd name="T14" fmla="*/ 55 w 793"/>
              <a:gd name="T15" fmla="*/ 30 h 645"/>
              <a:gd name="T16" fmla="*/ 33 w 793"/>
              <a:gd name="T17" fmla="*/ 112 h 645"/>
              <a:gd name="T18" fmla="*/ 106 w 793"/>
              <a:gd name="T19" fmla="*/ 247 h 645"/>
              <a:gd name="T20" fmla="*/ 32 w 793"/>
              <a:gd name="T21" fmla="*/ 227 h 645"/>
              <a:gd name="T22" fmla="*/ 32 w 793"/>
              <a:gd name="T23" fmla="*/ 229 h 645"/>
              <a:gd name="T24" fmla="*/ 163 w 793"/>
              <a:gd name="T25" fmla="*/ 388 h 645"/>
              <a:gd name="T26" fmla="*/ 120 w 793"/>
              <a:gd name="T27" fmla="*/ 394 h 645"/>
              <a:gd name="T28" fmla="*/ 89 w 793"/>
              <a:gd name="T29" fmla="*/ 391 h 645"/>
              <a:gd name="T30" fmla="*/ 241 w 793"/>
              <a:gd name="T31" fmla="*/ 504 h 645"/>
              <a:gd name="T32" fmla="*/ 39 w 793"/>
              <a:gd name="T33" fmla="*/ 574 h 645"/>
              <a:gd name="T34" fmla="*/ 0 w 793"/>
              <a:gd name="T35" fmla="*/ 572 h 645"/>
              <a:gd name="T36" fmla="*/ 250 w 793"/>
              <a:gd name="T37" fmla="*/ 645 h 645"/>
              <a:gd name="T38" fmla="*/ 712 w 793"/>
              <a:gd name="T39" fmla="*/ 182 h 645"/>
              <a:gd name="T40" fmla="*/ 712 w 793"/>
              <a:gd name="T41" fmla="*/ 161 h 645"/>
              <a:gd name="T42" fmla="*/ 793 w 793"/>
              <a:gd name="T43" fmla="*/ 77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93" h="645">
                <a:moveTo>
                  <a:pt x="793" y="77"/>
                </a:moveTo>
                <a:cubicBezTo>
                  <a:pt x="764" y="90"/>
                  <a:pt x="732" y="98"/>
                  <a:pt x="700" y="102"/>
                </a:cubicBezTo>
                <a:cubicBezTo>
                  <a:pt x="733" y="82"/>
                  <a:pt x="759" y="50"/>
                  <a:pt x="771" y="12"/>
                </a:cubicBezTo>
                <a:cubicBezTo>
                  <a:pt x="740" y="31"/>
                  <a:pt x="705" y="45"/>
                  <a:pt x="668" y="52"/>
                </a:cubicBezTo>
                <a:cubicBezTo>
                  <a:pt x="638" y="20"/>
                  <a:pt x="596" y="0"/>
                  <a:pt x="549" y="0"/>
                </a:cubicBezTo>
                <a:cubicBezTo>
                  <a:pt x="459" y="0"/>
                  <a:pt x="386" y="73"/>
                  <a:pt x="386" y="163"/>
                </a:cubicBezTo>
                <a:cubicBezTo>
                  <a:pt x="386" y="176"/>
                  <a:pt x="388" y="188"/>
                  <a:pt x="391" y="200"/>
                </a:cubicBezTo>
                <a:cubicBezTo>
                  <a:pt x="256" y="193"/>
                  <a:pt x="136" y="129"/>
                  <a:pt x="55" y="30"/>
                </a:cubicBezTo>
                <a:cubicBezTo>
                  <a:pt x="41" y="54"/>
                  <a:pt x="33" y="82"/>
                  <a:pt x="33" y="112"/>
                </a:cubicBezTo>
                <a:cubicBezTo>
                  <a:pt x="33" y="168"/>
                  <a:pt x="62" y="218"/>
                  <a:pt x="106" y="247"/>
                </a:cubicBezTo>
                <a:cubicBezTo>
                  <a:pt x="79" y="246"/>
                  <a:pt x="54" y="239"/>
                  <a:pt x="32" y="227"/>
                </a:cubicBezTo>
                <a:cubicBezTo>
                  <a:pt x="32" y="228"/>
                  <a:pt x="32" y="228"/>
                  <a:pt x="32" y="229"/>
                </a:cubicBezTo>
                <a:cubicBezTo>
                  <a:pt x="32" y="308"/>
                  <a:pt x="88" y="374"/>
                  <a:pt x="163" y="388"/>
                </a:cubicBezTo>
                <a:cubicBezTo>
                  <a:pt x="149" y="392"/>
                  <a:pt x="135" y="394"/>
                  <a:pt x="120" y="394"/>
                </a:cubicBezTo>
                <a:cubicBezTo>
                  <a:pt x="109" y="394"/>
                  <a:pt x="99" y="393"/>
                  <a:pt x="89" y="391"/>
                </a:cubicBezTo>
                <a:cubicBezTo>
                  <a:pt x="110" y="456"/>
                  <a:pt x="170" y="503"/>
                  <a:pt x="241" y="504"/>
                </a:cubicBezTo>
                <a:cubicBezTo>
                  <a:pt x="185" y="548"/>
                  <a:pt x="115" y="574"/>
                  <a:pt x="39" y="574"/>
                </a:cubicBezTo>
                <a:cubicBezTo>
                  <a:pt x="26" y="574"/>
                  <a:pt x="13" y="573"/>
                  <a:pt x="0" y="572"/>
                </a:cubicBezTo>
                <a:cubicBezTo>
                  <a:pt x="72" y="618"/>
                  <a:pt x="158" y="645"/>
                  <a:pt x="250" y="645"/>
                </a:cubicBezTo>
                <a:cubicBezTo>
                  <a:pt x="549" y="645"/>
                  <a:pt x="712" y="397"/>
                  <a:pt x="712" y="182"/>
                </a:cubicBezTo>
                <a:cubicBezTo>
                  <a:pt x="712" y="175"/>
                  <a:pt x="712" y="168"/>
                  <a:pt x="712" y="161"/>
                </a:cubicBezTo>
                <a:cubicBezTo>
                  <a:pt x="744" y="138"/>
                  <a:pt x="771" y="109"/>
                  <a:pt x="793" y="77"/>
                </a:cubicBezTo>
                <a:close/>
              </a:path>
            </a:pathLst>
          </a:custGeom>
          <a:solidFill>
            <a:srgbClr val="E423B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25"/>
          <p:cNvSpPr>
            <a:spLocks/>
          </p:cNvSpPr>
          <p:nvPr/>
        </p:nvSpPr>
        <p:spPr bwMode="auto">
          <a:xfrm>
            <a:off x="1398218" y="4477589"/>
            <a:ext cx="450850" cy="366713"/>
          </a:xfrm>
          <a:custGeom>
            <a:avLst/>
            <a:gdLst>
              <a:gd name="T0" fmla="*/ 217 w 217"/>
              <a:gd name="T1" fmla="*/ 21 h 176"/>
              <a:gd name="T2" fmla="*/ 191 w 217"/>
              <a:gd name="T3" fmla="*/ 28 h 176"/>
              <a:gd name="T4" fmla="*/ 211 w 217"/>
              <a:gd name="T5" fmla="*/ 4 h 176"/>
              <a:gd name="T6" fmla="*/ 182 w 217"/>
              <a:gd name="T7" fmla="*/ 14 h 176"/>
              <a:gd name="T8" fmla="*/ 150 w 217"/>
              <a:gd name="T9" fmla="*/ 0 h 176"/>
              <a:gd name="T10" fmla="*/ 106 w 217"/>
              <a:gd name="T11" fmla="*/ 45 h 176"/>
              <a:gd name="T12" fmla="*/ 107 w 217"/>
              <a:gd name="T13" fmla="*/ 55 h 176"/>
              <a:gd name="T14" fmla="*/ 15 w 217"/>
              <a:gd name="T15" fmla="*/ 9 h 176"/>
              <a:gd name="T16" fmla="*/ 9 w 217"/>
              <a:gd name="T17" fmla="*/ 31 h 176"/>
              <a:gd name="T18" fmla="*/ 29 w 217"/>
              <a:gd name="T19" fmla="*/ 68 h 176"/>
              <a:gd name="T20" fmla="*/ 9 w 217"/>
              <a:gd name="T21" fmla="*/ 62 h 176"/>
              <a:gd name="T22" fmla="*/ 9 w 217"/>
              <a:gd name="T23" fmla="*/ 63 h 176"/>
              <a:gd name="T24" fmla="*/ 44 w 217"/>
              <a:gd name="T25" fmla="*/ 106 h 176"/>
              <a:gd name="T26" fmla="*/ 33 w 217"/>
              <a:gd name="T27" fmla="*/ 108 h 176"/>
              <a:gd name="T28" fmla="*/ 24 w 217"/>
              <a:gd name="T29" fmla="*/ 107 h 176"/>
              <a:gd name="T30" fmla="*/ 66 w 217"/>
              <a:gd name="T31" fmla="*/ 138 h 176"/>
              <a:gd name="T32" fmla="*/ 11 w 217"/>
              <a:gd name="T33" fmla="*/ 157 h 176"/>
              <a:gd name="T34" fmla="*/ 0 w 217"/>
              <a:gd name="T35" fmla="*/ 156 h 176"/>
              <a:gd name="T36" fmla="*/ 68 w 217"/>
              <a:gd name="T37" fmla="*/ 176 h 176"/>
              <a:gd name="T38" fmla="*/ 195 w 217"/>
              <a:gd name="T39" fmla="*/ 50 h 176"/>
              <a:gd name="T40" fmla="*/ 194 w 217"/>
              <a:gd name="T41" fmla="*/ 44 h 176"/>
              <a:gd name="T42" fmla="*/ 217 w 217"/>
              <a:gd name="T43" fmla="*/ 21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7" h="176">
                <a:moveTo>
                  <a:pt x="217" y="21"/>
                </a:moveTo>
                <a:cubicBezTo>
                  <a:pt x="209" y="25"/>
                  <a:pt x="200" y="27"/>
                  <a:pt x="191" y="28"/>
                </a:cubicBezTo>
                <a:cubicBezTo>
                  <a:pt x="200" y="23"/>
                  <a:pt x="207" y="14"/>
                  <a:pt x="211" y="4"/>
                </a:cubicBezTo>
                <a:cubicBezTo>
                  <a:pt x="202" y="9"/>
                  <a:pt x="193" y="12"/>
                  <a:pt x="182" y="14"/>
                </a:cubicBezTo>
                <a:cubicBezTo>
                  <a:pt x="174" y="6"/>
                  <a:pt x="163" y="0"/>
                  <a:pt x="150" y="0"/>
                </a:cubicBezTo>
                <a:cubicBezTo>
                  <a:pt x="125" y="0"/>
                  <a:pt x="106" y="20"/>
                  <a:pt x="106" y="45"/>
                </a:cubicBezTo>
                <a:cubicBezTo>
                  <a:pt x="106" y="48"/>
                  <a:pt x="106" y="52"/>
                  <a:pt x="107" y="55"/>
                </a:cubicBezTo>
                <a:cubicBezTo>
                  <a:pt x="70" y="53"/>
                  <a:pt x="37" y="35"/>
                  <a:pt x="15" y="9"/>
                </a:cubicBezTo>
                <a:cubicBezTo>
                  <a:pt x="11" y="15"/>
                  <a:pt x="9" y="23"/>
                  <a:pt x="9" y="31"/>
                </a:cubicBezTo>
                <a:cubicBezTo>
                  <a:pt x="9" y="46"/>
                  <a:pt x="17" y="60"/>
                  <a:pt x="29" y="68"/>
                </a:cubicBezTo>
                <a:cubicBezTo>
                  <a:pt x="22" y="68"/>
                  <a:pt x="15" y="66"/>
                  <a:pt x="9" y="62"/>
                </a:cubicBezTo>
                <a:cubicBezTo>
                  <a:pt x="9" y="62"/>
                  <a:pt x="9" y="63"/>
                  <a:pt x="9" y="63"/>
                </a:cubicBezTo>
                <a:cubicBezTo>
                  <a:pt x="9" y="84"/>
                  <a:pt x="24" y="102"/>
                  <a:pt x="44" y="106"/>
                </a:cubicBezTo>
                <a:cubicBezTo>
                  <a:pt x="41" y="107"/>
                  <a:pt x="37" y="108"/>
                  <a:pt x="33" y="108"/>
                </a:cubicBezTo>
                <a:cubicBezTo>
                  <a:pt x="30" y="108"/>
                  <a:pt x="27" y="108"/>
                  <a:pt x="24" y="107"/>
                </a:cubicBezTo>
                <a:cubicBezTo>
                  <a:pt x="30" y="125"/>
                  <a:pt x="46" y="138"/>
                  <a:pt x="66" y="138"/>
                </a:cubicBezTo>
                <a:cubicBezTo>
                  <a:pt x="51" y="150"/>
                  <a:pt x="31" y="157"/>
                  <a:pt x="11" y="157"/>
                </a:cubicBezTo>
                <a:cubicBezTo>
                  <a:pt x="7" y="157"/>
                  <a:pt x="3" y="157"/>
                  <a:pt x="0" y="156"/>
                </a:cubicBezTo>
                <a:cubicBezTo>
                  <a:pt x="20" y="169"/>
                  <a:pt x="43" y="176"/>
                  <a:pt x="68" y="176"/>
                </a:cubicBezTo>
                <a:cubicBezTo>
                  <a:pt x="150" y="176"/>
                  <a:pt x="195" y="109"/>
                  <a:pt x="195" y="50"/>
                </a:cubicBezTo>
                <a:cubicBezTo>
                  <a:pt x="195" y="48"/>
                  <a:pt x="195" y="46"/>
                  <a:pt x="194" y="44"/>
                </a:cubicBezTo>
                <a:cubicBezTo>
                  <a:pt x="203" y="38"/>
                  <a:pt x="211" y="30"/>
                  <a:pt x="217" y="21"/>
                </a:cubicBezTo>
                <a:close/>
              </a:path>
            </a:pathLst>
          </a:custGeom>
          <a:solidFill>
            <a:srgbClr val="C218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26" name="Group 25"/>
          <p:cNvGrpSpPr/>
          <p:nvPr/>
        </p:nvGrpSpPr>
        <p:grpSpPr>
          <a:xfrm>
            <a:off x="-49360" y="3679368"/>
            <a:ext cx="3320046" cy="3287982"/>
            <a:chOff x="-147638" y="1339850"/>
            <a:chExt cx="6186488" cy="5961063"/>
          </a:xfrm>
        </p:grpSpPr>
        <p:grpSp>
          <p:nvGrpSpPr>
            <p:cNvPr id="25" name="Group 24"/>
            <p:cNvGrpSpPr/>
            <p:nvPr/>
          </p:nvGrpSpPr>
          <p:grpSpPr>
            <a:xfrm>
              <a:off x="-147638" y="1939925"/>
              <a:ext cx="6186488" cy="5360988"/>
              <a:chOff x="-147638" y="1939925"/>
              <a:chExt cx="6186488" cy="5360988"/>
            </a:xfrm>
          </p:grpSpPr>
          <p:sp>
            <p:nvSpPr>
              <p:cNvPr id="6" name="Freeform 8"/>
              <p:cNvSpPr>
                <a:spLocks/>
              </p:cNvSpPr>
              <p:nvPr/>
            </p:nvSpPr>
            <p:spPr bwMode="auto">
              <a:xfrm>
                <a:off x="1854200" y="3897313"/>
                <a:ext cx="1670050" cy="1609725"/>
              </a:xfrm>
              <a:custGeom>
                <a:avLst/>
                <a:gdLst>
                  <a:gd name="T0" fmla="*/ 561 w 802"/>
                  <a:gd name="T1" fmla="*/ 512 h 773"/>
                  <a:gd name="T2" fmla="*/ 30 w 802"/>
                  <a:gd name="T3" fmla="*/ 0 h 773"/>
                  <a:gd name="T4" fmla="*/ 0 w 802"/>
                  <a:gd name="T5" fmla="*/ 378 h 773"/>
                  <a:gd name="T6" fmla="*/ 239 w 802"/>
                  <a:gd name="T7" fmla="*/ 773 h 773"/>
                  <a:gd name="T8" fmla="*/ 802 w 802"/>
                  <a:gd name="T9" fmla="*/ 690 h 773"/>
                  <a:gd name="T10" fmla="*/ 561 w 802"/>
                  <a:gd name="T11" fmla="*/ 512 h 773"/>
                </a:gdLst>
                <a:ahLst/>
                <a:cxnLst>
                  <a:cxn ang="0">
                    <a:pos x="T0" y="T1"/>
                  </a:cxn>
                  <a:cxn ang="0">
                    <a:pos x="T2" y="T3"/>
                  </a:cxn>
                  <a:cxn ang="0">
                    <a:pos x="T4" y="T5"/>
                  </a:cxn>
                  <a:cxn ang="0">
                    <a:pos x="T6" y="T7"/>
                  </a:cxn>
                  <a:cxn ang="0">
                    <a:pos x="T8" y="T9"/>
                  </a:cxn>
                  <a:cxn ang="0">
                    <a:pos x="T10" y="T11"/>
                  </a:cxn>
                </a:cxnLst>
                <a:rect l="0" t="0" r="r" b="b"/>
                <a:pathLst>
                  <a:path w="802" h="773">
                    <a:moveTo>
                      <a:pt x="561" y="512"/>
                    </a:moveTo>
                    <a:cubicBezTo>
                      <a:pt x="561" y="512"/>
                      <a:pt x="161" y="318"/>
                      <a:pt x="30" y="0"/>
                    </a:cubicBezTo>
                    <a:cubicBezTo>
                      <a:pt x="0" y="378"/>
                      <a:pt x="0" y="378"/>
                      <a:pt x="0" y="378"/>
                    </a:cubicBezTo>
                    <a:cubicBezTo>
                      <a:pt x="239" y="773"/>
                      <a:pt x="239" y="773"/>
                      <a:pt x="239" y="773"/>
                    </a:cubicBezTo>
                    <a:cubicBezTo>
                      <a:pt x="802" y="690"/>
                      <a:pt x="802" y="690"/>
                      <a:pt x="802" y="690"/>
                    </a:cubicBezTo>
                    <a:lnTo>
                      <a:pt x="561" y="512"/>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9"/>
              <p:cNvSpPr>
                <a:spLocks/>
              </p:cNvSpPr>
              <p:nvPr/>
            </p:nvSpPr>
            <p:spPr bwMode="auto">
              <a:xfrm>
                <a:off x="5218112" y="5805488"/>
                <a:ext cx="682625" cy="544513"/>
              </a:xfrm>
              <a:custGeom>
                <a:avLst/>
                <a:gdLst>
                  <a:gd name="T0" fmla="*/ 0 w 328"/>
                  <a:gd name="T1" fmla="*/ 0 h 261"/>
                  <a:gd name="T2" fmla="*/ 328 w 328"/>
                  <a:gd name="T3" fmla="*/ 150 h 261"/>
                  <a:gd name="T4" fmla="*/ 145 w 328"/>
                  <a:gd name="T5" fmla="*/ 245 h 261"/>
                </a:gdLst>
                <a:ahLst/>
                <a:cxnLst>
                  <a:cxn ang="0">
                    <a:pos x="T0" y="T1"/>
                  </a:cxn>
                  <a:cxn ang="0">
                    <a:pos x="T2" y="T3"/>
                  </a:cxn>
                  <a:cxn ang="0">
                    <a:pos x="T4" y="T5"/>
                  </a:cxn>
                </a:cxnLst>
                <a:rect l="0" t="0" r="r" b="b"/>
                <a:pathLst>
                  <a:path w="328" h="261">
                    <a:moveTo>
                      <a:pt x="0" y="0"/>
                    </a:moveTo>
                    <a:cubicBezTo>
                      <a:pt x="0" y="0"/>
                      <a:pt x="328" y="40"/>
                      <a:pt x="328" y="150"/>
                    </a:cubicBezTo>
                    <a:cubicBezTo>
                      <a:pt x="328" y="200"/>
                      <a:pt x="279" y="261"/>
                      <a:pt x="145" y="245"/>
                    </a:cubicBezTo>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10"/>
              <p:cNvSpPr>
                <a:spLocks/>
              </p:cNvSpPr>
              <p:nvPr/>
            </p:nvSpPr>
            <p:spPr bwMode="auto">
              <a:xfrm>
                <a:off x="5318125" y="6211888"/>
                <a:ext cx="720725" cy="595313"/>
              </a:xfrm>
              <a:custGeom>
                <a:avLst/>
                <a:gdLst>
                  <a:gd name="T0" fmla="*/ 63 w 347"/>
                  <a:gd name="T1" fmla="*/ 6 h 286"/>
                  <a:gd name="T2" fmla="*/ 325 w 347"/>
                  <a:gd name="T3" fmla="*/ 94 h 286"/>
                  <a:gd name="T4" fmla="*/ 0 w 347"/>
                  <a:gd name="T5" fmla="*/ 210 h 286"/>
                </a:gdLst>
                <a:ahLst/>
                <a:cxnLst>
                  <a:cxn ang="0">
                    <a:pos x="T0" y="T1"/>
                  </a:cxn>
                  <a:cxn ang="0">
                    <a:pos x="T2" y="T3"/>
                  </a:cxn>
                  <a:cxn ang="0">
                    <a:pos x="T4" y="T5"/>
                  </a:cxn>
                </a:cxnLst>
                <a:rect l="0" t="0" r="r" b="b"/>
                <a:pathLst>
                  <a:path w="347" h="286">
                    <a:moveTo>
                      <a:pt x="63" y="6"/>
                    </a:moveTo>
                    <a:cubicBezTo>
                      <a:pt x="63" y="6"/>
                      <a:pt x="315" y="0"/>
                      <a:pt x="325" y="94"/>
                    </a:cubicBezTo>
                    <a:cubicBezTo>
                      <a:pt x="347" y="286"/>
                      <a:pt x="46" y="218"/>
                      <a:pt x="0" y="210"/>
                    </a:cubicBezTo>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11"/>
              <p:cNvSpPr>
                <a:spLocks/>
              </p:cNvSpPr>
              <p:nvPr/>
            </p:nvSpPr>
            <p:spPr bwMode="auto">
              <a:xfrm>
                <a:off x="-147638" y="3387725"/>
                <a:ext cx="4991100" cy="3913188"/>
              </a:xfrm>
              <a:custGeom>
                <a:avLst/>
                <a:gdLst>
                  <a:gd name="T0" fmla="*/ 809 w 2398"/>
                  <a:gd name="T1" fmla="*/ 56 h 1880"/>
                  <a:gd name="T2" fmla="*/ 946 w 2398"/>
                  <a:gd name="T3" fmla="*/ 212 h 1880"/>
                  <a:gd name="T4" fmla="*/ 1300 w 2398"/>
                  <a:gd name="T5" fmla="*/ 570 h 1880"/>
                  <a:gd name="T6" fmla="*/ 1553 w 2398"/>
                  <a:gd name="T7" fmla="*/ 983 h 1880"/>
                  <a:gd name="T8" fmla="*/ 1887 w 2398"/>
                  <a:gd name="T9" fmla="*/ 1024 h 1880"/>
                  <a:gd name="T10" fmla="*/ 2372 w 2398"/>
                  <a:gd name="T11" fmla="*/ 1074 h 1880"/>
                  <a:gd name="T12" fmla="*/ 2266 w 2398"/>
                  <a:gd name="T13" fmla="*/ 1780 h 1880"/>
                  <a:gd name="T14" fmla="*/ 818 w 2398"/>
                  <a:gd name="T15" fmla="*/ 1646 h 1880"/>
                  <a:gd name="T16" fmla="*/ 478 w 2398"/>
                  <a:gd name="T17" fmla="*/ 1242 h 1880"/>
                  <a:gd name="T18" fmla="*/ 69 w 2398"/>
                  <a:gd name="T19" fmla="*/ 582 h 1880"/>
                  <a:gd name="T20" fmla="*/ 41 w 2398"/>
                  <a:gd name="T21" fmla="*/ 323 h 1880"/>
                  <a:gd name="T22" fmla="*/ 302 w 2398"/>
                  <a:gd name="T23" fmla="*/ 0 h 1880"/>
                  <a:gd name="T24" fmla="*/ 809 w 2398"/>
                  <a:gd name="T25" fmla="*/ 56 h 1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8" h="1880">
                    <a:moveTo>
                      <a:pt x="809" y="56"/>
                    </a:moveTo>
                    <a:cubicBezTo>
                      <a:pt x="809" y="56"/>
                      <a:pt x="892" y="133"/>
                      <a:pt x="946" y="212"/>
                    </a:cubicBezTo>
                    <a:cubicBezTo>
                      <a:pt x="1001" y="290"/>
                      <a:pt x="1362" y="302"/>
                      <a:pt x="1300" y="570"/>
                    </a:cubicBezTo>
                    <a:cubicBezTo>
                      <a:pt x="1226" y="892"/>
                      <a:pt x="1553" y="983"/>
                      <a:pt x="1553" y="983"/>
                    </a:cubicBezTo>
                    <a:cubicBezTo>
                      <a:pt x="1553" y="983"/>
                      <a:pt x="1655" y="1051"/>
                      <a:pt x="1887" y="1024"/>
                    </a:cubicBezTo>
                    <a:cubicBezTo>
                      <a:pt x="2118" y="998"/>
                      <a:pt x="2398" y="974"/>
                      <a:pt x="2372" y="1074"/>
                    </a:cubicBezTo>
                    <a:cubicBezTo>
                      <a:pt x="2346" y="1175"/>
                      <a:pt x="2266" y="1780"/>
                      <a:pt x="2266" y="1780"/>
                    </a:cubicBezTo>
                    <a:cubicBezTo>
                      <a:pt x="2266" y="1780"/>
                      <a:pt x="1101" y="1880"/>
                      <a:pt x="818" y="1646"/>
                    </a:cubicBezTo>
                    <a:cubicBezTo>
                      <a:pt x="536" y="1412"/>
                      <a:pt x="478" y="1242"/>
                      <a:pt x="478" y="1242"/>
                    </a:cubicBezTo>
                    <a:cubicBezTo>
                      <a:pt x="69" y="582"/>
                      <a:pt x="69" y="582"/>
                      <a:pt x="69" y="582"/>
                    </a:cubicBezTo>
                    <a:cubicBezTo>
                      <a:pt x="69" y="582"/>
                      <a:pt x="0" y="556"/>
                      <a:pt x="41" y="323"/>
                    </a:cubicBezTo>
                    <a:cubicBezTo>
                      <a:pt x="82" y="91"/>
                      <a:pt x="302" y="0"/>
                      <a:pt x="302" y="0"/>
                    </a:cubicBezTo>
                    <a:lnTo>
                      <a:pt x="809" y="5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12"/>
              <p:cNvSpPr>
                <a:spLocks/>
              </p:cNvSpPr>
              <p:nvPr/>
            </p:nvSpPr>
            <p:spPr bwMode="auto">
              <a:xfrm>
                <a:off x="2735262" y="4443413"/>
                <a:ext cx="1373188" cy="973138"/>
              </a:xfrm>
              <a:custGeom>
                <a:avLst/>
                <a:gdLst>
                  <a:gd name="T0" fmla="*/ 478 w 660"/>
                  <a:gd name="T1" fmla="*/ 424 h 468"/>
                  <a:gd name="T2" fmla="*/ 434 w 660"/>
                  <a:gd name="T3" fmla="*/ 468 h 468"/>
                  <a:gd name="T4" fmla="*/ 44 w 660"/>
                  <a:gd name="T5" fmla="*/ 447 h 468"/>
                  <a:gd name="T6" fmla="*/ 0 w 660"/>
                  <a:gd name="T7" fmla="*/ 403 h 468"/>
                  <a:gd name="T8" fmla="*/ 152 w 660"/>
                  <a:gd name="T9" fmla="*/ 27 h 468"/>
                  <a:gd name="T10" fmla="*/ 208 w 660"/>
                  <a:gd name="T11" fmla="*/ 7 h 468"/>
                  <a:gd name="T12" fmla="*/ 631 w 660"/>
                  <a:gd name="T13" fmla="*/ 132 h 468"/>
                  <a:gd name="T14" fmla="*/ 645 w 660"/>
                  <a:gd name="T15" fmla="*/ 186 h 468"/>
                  <a:gd name="T16" fmla="*/ 478 w 660"/>
                  <a:gd name="T17" fmla="*/ 424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0" h="468">
                    <a:moveTo>
                      <a:pt x="478" y="424"/>
                    </a:moveTo>
                    <a:cubicBezTo>
                      <a:pt x="478" y="449"/>
                      <a:pt x="458" y="468"/>
                      <a:pt x="434" y="468"/>
                    </a:cubicBezTo>
                    <a:cubicBezTo>
                      <a:pt x="44" y="447"/>
                      <a:pt x="44" y="447"/>
                      <a:pt x="44" y="447"/>
                    </a:cubicBezTo>
                    <a:cubicBezTo>
                      <a:pt x="20" y="447"/>
                      <a:pt x="0" y="428"/>
                      <a:pt x="0" y="403"/>
                    </a:cubicBezTo>
                    <a:cubicBezTo>
                      <a:pt x="0" y="403"/>
                      <a:pt x="111" y="115"/>
                      <a:pt x="152" y="27"/>
                    </a:cubicBezTo>
                    <a:cubicBezTo>
                      <a:pt x="158" y="13"/>
                      <a:pt x="187" y="0"/>
                      <a:pt x="208" y="7"/>
                    </a:cubicBezTo>
                    <a:cubicBezTo>
                      <a:pt x="308" y="39"/>
                      <a:pt x="631" y="132"/>
                      <a:pt x="631" y="132"/>
                    </a:cubicBezTo>
                    <a:cubicBezTo>
                      <a:pt x="660" y="146"/>
                      <a:pt x="654" y="170"/>
                      <a:pt x="645" y="186"/>
                    </a:cubicBezTo>
                    <a:lnTo>
                      <a:pt x="478" y="424"/>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3"/>
              <p:cNvSpPr>
                <a:spLocks/>
              </p:cNvSpPr>
              <p:nvPr/>
            </p:nvSpPr>
            <p:spPr bwMode="auto">
              <a:xfrm>
                <a:off x="706437" y="1939925"/>
                <a:ext cx="1447800" cy="2359025"/>
              </a:xfrm>
              <a:custGeom>
                <a:avLst/>
                <a:gdLst>
                  <a:gd name="T0" fmla="*/ 433 w 696"/>
                  <a:gd name="T1" fmla="*/ 863 h 1134"/>
                  <a:gd name="T2" fmla="*/ 543 w 696"/>
                  <a:gd name="T3" fmla="*/ 1085 h 1134"/>
                  <a:gd name="T4" fmla="*/ 352 w 696"/>
                  <a:gd name="T5" fmla="*/ 1072 h 1134"/>
                  <a:gd name="T6" fmla="*/ 74 w 696"/>
                  <a:gd name="T7" fmla="*/ 838 h 1134"/>
                  <a:gd name="T8" fmla="*/ 0 w 696"/>
                  <a:gd name="T9" fmla="*/ 272 h 1134"/>
                  <a:gd name="T10" fmla="*/ 56 w 696"/>
                  <a:gd name="T11" fmla="*/ 100 h 1134"/>
                  <a:gd name="T12" fmla="*/ 398 w 696"/>
                  <a:gd name="T13" fmla="*/ 0 h 1134"/>
                  <a:gd name="T14" fmla="*/ 574 w 696"/>
                  <a:gd name="T15" fmla="*/ 13 h 1134"/>
                  <a:gd name="T16" fmla="*/ 665 w 696"/>
                  <a:gd name="T17" fmla="*/ 115 h 1134"/>
                  <a:gd name="T18" fmla="*/ 696 w 696"/>
                  <a:gd name="T19" fmla="*/ 260 h 1134"/>
                  <a:gd name="T20" fmla="*/ 680 w 696"/>
                  <a:gd name="T21" fmla="*/ 351 h 1134"/>
                  <a:gd name="T22" fmla="*/ 622 w 696"/>
                  <a:gd name="T23" fmla="*/ 463 h 1134"/>
                  <a:gd name="T24" fmla="*/ 586 w 696"/>
                  <a:gd name="T25" fmla="*/ 539 h 1134"/>
                  <a:gd name="T26" fmla="*/ 406 w 696"/>
                  <a:gd name="T27" fmla="*/ 731 h 1134"/>
                  <a:gd name="T28" fmla="*/ 433 w 696"/>
                  <a:gd name="T29" fmla="*/ 863 h 1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6" h="1134">
                    <a:moveTo>
                      <a:pt x="433" y="863"/>
                    </a:moveTo>
                    <a:cubicBezTo>
                      <a:pt x="433" y="863"/>
                      <a:pt x="585" y="1036"/>
                      <a:pt x="543" y="1085"/>
                    </a:cubicBezTo>
                    <a:cubicBezTo>
                      <a:pt x="502" y="1134"/>
                      <a:pt x="435" y="1112"/>
                      <a:pt x="352" y="1072"/>
                    </a:cubicBezTo>
                    <a:cubicBezTo>
                      <a:pt x="269" y="1031"/>
                      <a:pt x="142" y="951"/>
                      <a:pt x="74" y="838"/>
                    </a:cubicBezTo>
                    <a:cubicBezTo>
                      <a:pt x="6" y="724"/>
                      <a:pt x="0" y="272"/>
                      <a:pt x="0" y="272"/>
                    </a:cubicBezTo>
                    <a:cubicBezTo>
                      <a:pt x="56" y="100"/>
                      <a:pt x="56" y="100"/>
                      <a:pt x="56" y="100"/>
                    </a:cubicBezTo>
                    <a:cubicBezTo>
                      <a:pt x="398" y="0"/>
                      <a:pt x="398" y="0"/>
                      <a:pt x="398" y="0"/>
                    </a:cubicBezTo>
                    <a:cubicBezTo>
                      <a:pt x="398" y="0"/>
                      <a:pt x="568" y="12"/>
                      <a:pt x="574" y="13"/>
                    </a:cubicBezTo>
                    <a:cubicBezTo>
                      <a:pt x="580" y="13"/>
                      <a:pt x="665" y="115"/>
                      <a:pt x="665" y="115"/>
                    </a:cubicBezTo>
                    <a:cubicBezTo>
                      <a:pt x="696" y="260"/>
                      <a:pt x="696" y="260"/>
                      <a:pt x="696" y="260"/>
                    </a:cubicBezTo>
                    <a:cubicBezTo>
                      <a:pt x="680" y="351"/>
                      <a:pt x="680" y="351"/>
                      <a:pt x="680" y="351"/>
                    </a:cubicBezTo>
                    <a:cubicBezTo>
                      <a:pt x="622" y="463"/>
                      <a:pt x="622" y="463"/>
                      <a:pt x="622" y="463"/>
                    </a:cubicBezTo>
                    <a:cubicBezTo>
                      <a:pt x="586" y="539"/>
                      <a:pt x="586" y="539"/>
                      <a:pt x="586" y="539"/>
                    </a:cubicBezTo>
                    <a:cubicBezTo>
                      <a:pt x="586" y="539"/>
                      <a:pt x="438" y="651"/>
                      <a:pt x="406" y="731"/>
                    </a:cubicBezTo>
                    <a:lnTo>
                      <a:pt x="433" y="863"/>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4"/>
              <p:cNvSpPr>
                <a:spLocks/>
              </p:cNvSpPr>
              <p:nvPr/>
            </p:nvSpPr>
            <p:spPr bwMode="auto">
              <a:xfrm>
                <a:off x="-15876" y="4219575"/>
                <a:ext cx="3575050" cy="2046288"/>
              </a:xfrm>
              <a:custGeom>
                <a:avLst/>
                <a:gdLst>
                  <a:gd name="T0" fmla="*/ 8 w 1718"/>
                  <a:gd name="T1" fmla="*/ 193 h 983"/>
                  <a:gd name="T2" fmla="*/ 0 w 1718"/>
                  <a:gd name="T3" fmla="*/ 132 h 983"/>
                  <a:gd name="T4" fmla="*/ 208 w 1718"/>
                  <a:gd name="T5" fmla="*/ 23 h 983"/>
                  <a:gd name="T6" fmla="*/ 462 w 1718"/>
                  <a:gd name="T7" fmla="*/ 175 h 983"/>
                  <a:gd name="T8" fmla="*/ 588 w 1718"/>
                  <a:gd name="T9" fmla="*/ 677 h 983"/>
                  <a:gd name="T10" fmla="*/ 1212 w 1718"/>
                  <a:gd name="T11" fmla="*/ 457 h 983"/>
                  <a:gd name="T12" fmla="*/ 1455 w 1718"/>
                  <a:gd name="T13" fmla="*/ 276 h 983"/>
                  <a:gd name="T14" fmla="*/ 1536 w 1718"/>
                  <a:gd name="T15" fmla="*/ 264 h 983"/>
                  <a:gd name="T16" fmla="*/ 1497 w 1718"/>
                  <a:gd name="T17" fmla="*/ 335 h 983"/>
                  <a:gd name="T18" fmla="*/ 1468 w 1718"/>
                  <a:gd name="T19" fmla="*/ 405 h 983"/>
                  <a:gd name="T20" fmla="*/ 1608 w 1718"/>
                  <a:gd name="T21" fmla="*/ 436 h 983"/>
                  <a:gd name="T22" fmla="*/ 1672 w 1718"/>
                  <a:gd name="T23" fmla="*/ 384 h 983"/>
                  <a:gd name="T24" fmla="*/ 1689 w 1718"/>
                  <a:gd name="T25" fmla="*/ 483 h 983"/>
                  <a:gd name="T26" fmla="*/ 1648 w 1718"/>
                  <a:gd name="T27" fmla="*/ 522 h 983"/>
                  <a:gd name="T28" fmla="*/ 1590 w 1718"/>
                  <a:gd name="T29" fmla="*/ 554 h 983"/>
                  <a:gd name="T30" fmla="*/ 1539 w 1718"/>
                  <a:gd name="T31" fmla="*/ 601 h 983"/>
                  <a:gd name="T32" fmla="*/ 1485 w 1718"/>
                  <a:gd name="T33" fmla="*/ 655 h 983"/>
                  <a:gd name="T34" fmla="*/ 1271 w 1718"/>
                  <a:gd name="T35" fmla="*/ 644 h 983"/>
                  <a:gd name="T36" fmla="*/ 566 w 1718"/>
                  <a:gd name="T37" fmla="*/ 983 h 983"/>
                  <a:gd name="T38" fmla="*/ 315 w 1718"/>
                  <a:gd name="T39" fmla="*/ 782 h 983"/>
                  <a:gd name="T40" fmla="*/ 8 w 1718"/>
                  <a:gd name="T41" fmla="*/ 193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18" h="983">
                    <a:moveTo>
                      <a:pt x="8" y="193"/>
                    </a:moveTo>
                    <a:cubicBezTo>
                      <a:pt x="0" y="132"/>
                      <a:pt x="0" y="132"/>
                      <a:pt x="0" y="132"/>
                    </a:cubicBezTo>
                    <a:cubicBezTo>
                      <a:pt x="0" y="132"/>
                      <a:pt x="88" y="0"/>
                      <a:pt x="208" y="23"/>
                    </a:cubicBezTo>
                    <a:cubicBezTo>
                      <a:pt x="329" y="45"/>
                      <a:pt x="457" y="129"/>
                      <a:pt x="462" y="175"/>
                    </a:cubicBezTo>
                    <a:cubicBezTo>
                      <a:pt x="467" y="222"/>
                      <a:pt x="550" y="633"/>
                      <a:pt x="588" y="677"/>
                    </a:cubicBezTo>
                    <a:cubicBezTo>
                      <a:pt x="588" y="677"/>
                      <a:pt x="925" y="661"/>
                      <a:pt x="1212" y="457"/>
                    </a:cubicBezTo>
                    <a:cubicBezTo>
                      <a:pt x="1499" y="253"/>
                      <a:pt x="1455" y="276"/>
                      <a:pt x="1455" y="276"/>
                    </a:cubicBezTo>
                    <a:cubicBezTo>
                      <a:pt x="1536" y="264"/>
                      <a:pt x="1536" y="264"/>
                      <a:pt x="1536" y="264"/>
                    </a:cubicBezTo>
                    <a:cubicBezTo>
                      <a:pt x="1536" y="264"/>
                      <a:pt x="1553" y="319"/>
                      <a:pt x="1497" y="335"/>
                    </a:cubicBezTo>
                    <a:cubicBezTo>
                      <a:pt x="1442" y="351"/>
                      <a:pt x="1452" y="380"/>
                      <a:pt x="1468" y="405"/>
                    </a:cubicBezTo>
                    <a:cubicBezTo>
                      <a:pt x="1485" y="431"/>
                      <a:pt x="1531" y="457"/>
                      <a:pt x="1608" y="436"/>
                    </a:cubicBezTo>
                    <a:cubicBezTo>
                      <a:pt x="1686" y="415"/>
                      <a:pt x="1655" y="397"/>
                      <a:pt x="1672" y="384"/>
                    </a:cubicBezTo>
                    <a:cubicBezTo>
                      <a:pt x="1689" y="371"/>
                      <a:pt x="1718" y="365"/>
                      <a:pt x="1689" y="483"/>
                    </a:cubicBezTo>
                    <a:cubicBezTo>
                      <a:pt x="1689" y="483"/>
                      <a:pt x="1690" y="507"/>
                      <a:pt x="1648" y="522"/>
                    </a:cubicBezTo>
                    <a:cubicBezTo>
                      <a:pt x="1648" y="522"/>
                      <a:pt x="1632" y="551"/>
                      <a:pt x="1590" y="554"/>
                    </a:cubicBezTo>
                    <a:cubicBezTo>
                      <a:pt x="1590" y="554"/>
                      <a:pt x="1573" y="591"/>
                      <a:pt x="1539" y="601"/>
                    </a:cubicBezTo>
                    <a:cubicBezTo>
                      <a:pt x="1539" y="601"/>
                      <a:pt x="1532" y="666"/>
                      <a:pt x="1485" y="655"/>
                    </a:cubicBezTo>
                    <a:cubicBezTo>
                      <a:pt x="1437" y="644"/>
                      <a:pt x="1312" y="623"/>
                      <a:pt x="1271" y="644"/>
                    </a:cubicBezTo>
                    <a:cubicBezTo>
                      <a:pt x="1229" y="665"/>
                      <a:pt x="731" y="982"/>
                      <a:pt x="566" y="983"/>
                    </a:cubicBezTo>
                    <a:cubicBezTo>
                      <a:pt x="400" y="983"/>
                      <a:pt x="376" y="933"/>
                      <a:pt x="315" y="782"/>
                    </a:cubicBezTo>
                    <a:cubicBezTo>
                      <a:pt x="253" y="631"/>
                      <a:pt x="8" y="193"/>
                      <a:pt x="8" y="193"/>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5"/>
              <p:cNvSpPr>
                <a:spLocks/>
              </p:cNvSpPr>
              <p:nvPr/>
            </p:nvSpPr>
            <p:spPr bwMode="auto">
              <a:xfrm>
                <a:off x="3421062" y="4892675"/>
                <a:ext cx="665163" cy="596900"/>
              </a:xfrm>
              <a:custGeom>
                <a:avLst/>
                <a:gdLst>
                  <a:gd name="T0" fmla="*/ 252 w 319"/>
                  <a:gd name="T1" fmla="*/ 49 h 287"/>
                  <a:gd name="T2" fmla="*/ 287 w 319"/>
                  <a:gd name="T3" fmla="*/ 120 h 287"/>
                  <a:gd name="T4" fmla="*/ 260 w 319"/>
                  <a:gd name="T5" fmla="*/ 160 h 287"/>
                  <a:gd name="T6" fmla="*/ 230 w 319"/>
                  <a:gd name="T7" fmla="*/ 182 h 287"/>
                  <a:gd name="T8" fmla="*/ 199 w 319"/>
                  <a:gd name="T9" fmla="*/ 220 h 287"/>
                  <a:gd name="T10" fmla="*/ 174 w 319"/>
                  <a:gd name="T11" fmla="*/ 244 h 287"/>
                  <a:gd name="T12" fmla="*/ 144 w 319"/>
                  <a:gd name="T13" fmla="*/ 272 h 287"/>
                  <a:gd name="T14" fmla="*/ 0 w 319"/>
                  <a:gd name="T15" fmla="*/ 245 h 287"/>
                  <a:gd name="T16" fmla="*/ 63 w 319"/>
                  <a:gd name="T17" fmla="*/ 184 h 287"/>
                  <a:gd name="T18" fmla="*/ 66 w 319"/>
                  <a:gd name="T19" fmla="*/ 140 h 287"/>
                  <a:gd name="T20" fmla="*/ 102 w 319"/>
                  <a:gd name="T21" fmla="*/ 150 h 287"/>
                  <a:gd name="T22" fmla="*/ 106 w 319"/>
                  <a:gd name="T23" fmla="*/ 101 h 287"/>
                  <a:gd name="T24" fmla="*/ 161 w 319"/>
                  <a:gd name="T25" fmla="*/ 117 h 287"/>
                  <a:gd name="T26" fmla="*/ 165 w 319"/>
                  <a:gd name="T27" fmla="*/ 63 h 287"/>
                  <a:gd name="T28" fmla="*/ 209 w 319"/>
                  <a:gd name="T29" fmla="*/ 86 h 287"/>
                  <a:gd name="T30" fmla="*/ 252 w 319"/>
                  <a:gd name="T31" fmla="*/ 49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9" h="287">
                    <a:moveTo>
                      <a:pt x="252" y="49"/>
                    </a:moveTo>
                    <a:cubicBezTo>
                      <a:pt x="252" y="49"/>
                      <a:pt x="319" y="94"/>
                      <a:pt x="287" y="120"/>
                    </a:cubicBezTo>
                    <a:cubicBezTo>
                      <a:pt x="255" y="146"/>
                      <a:pt x="271" y="151"/>
                      <a:pt x="260" y="160"/>
                    </a:cubicBezTo>
                    <a:cubicBezTo>
                      <a:pt x="253" y="165"/>
                      <a:pt x="246" y="161"/>
                      <a:pt x="230" y="182"/>
                    </a:cubicBezTo>
                    <a:cubicBezTo>
                      <a:pt x="215" y="203"/>
                      <a:pt x="214" y="207"/>
                      <a:pt x="199" y="220"/>
                    </a:cubicBezTo>
                    <a:cubicBezTo>
                      <a:pt x="199" y="220"/>
                      <a:pt x="188" y="241"/>
                      <a:pt x="174" y="244"/>
                    </a:cubicBezTo>
                    <a:cubicBezTo>
                      <a:pt x="174" y="244"/>
                      <a:pt x="156" y="267"/>
                      <a:pt x="144" y="272"/>
                    </a:cubicBezTo>
                    <a:cubicBezTo>
                      <a:pt x="131" y="277"/>
                      <a:pt x="28" y="287"/>
                      <a:pt x="0" y="245"/>
                    </a:cubicBezTo>
                    <a:cubicBezTo>
                      <a:pt x="0" y="245"/>
                      <a:pt x="78" y="203"/>
                      <a:pt x="63" y="184"/>
                    </a:cubicBezTo>
                    <a:cubicBezTo>
                      <a:pt x="27" y="141"/>
                      <a:pt x="66" y="140"/>
                      <a:pt x="66" y="140"/>
                    </a:cubicBezTo>
                    <a:cubicBezTo>
                      <a:pt x="102" y="150"/>
                      <a:pt x="102" y="150"/>
                      <a:pt x="102" y="150"/>
                    </a:cubicBezTo>
                    <a:cubicBezTo>
                      <a:pt x="102" y="150"/>
                      <a:pt x="83" y="103"/>
                      <a:pt x="106" y="101"/>
                    </a:cubicBezTo>
                    <a:cubicBezTo>
                      <a:pt x="128" y="99"/>
                      <a:pt x="161" y="117"/>
                      <a:pt x="161" y="117"/>
                    </a:cubicBezTo>
                    <a:cubicBezTo>
                      <a:pt x="161" y="117"/>
                      <a:pt x="122" y="62"/>
                      <a:pt x="165" y="63"/>
                    </a:cubicBezTo>
                    <a:cubicBezTo>
                      <a:pt x="207" y="64"/>
                      <a:pt x="209" y="86"/>
                      <a:pt x="209" y="86"/>
                    </a:cubicBezTo>
                    <a:cubicBezTo>
                      <a:pt x="209" y="86"/>
                      <a:pt x="209" y="0"/>
                      <a:pt x="252" y="49"/>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6"/>
              <p:cNvSpPr>
                <a:spLocks/>
              </p:cNvSpPr>
              <p:nvPr/>
            </p:nvSpPr>
            <p:spPr bwMode="auto">
              <a:xfrm>
                <a:off x="4411662" y="5546725"/>
                <a:ext cx="1484313" cy="1614488"/>
              </a:xfrm>
              <a:custGeom>
                <a:avLst/>
                <a:gdLst>
                  <a:gd name="T0" fmla="*/ 128 w 713"/>
                  <a:gd name="T1" fmla="*/ 0 h 776"/>
                  <a:gd name="T2" fmla="*/ 487 w 713"/>
                  <a:gd name="T3" fmla="*/ 25 h 776"/>
                  <a:gd name="T4" fmla="*/ 641 w 713"/>
                  <a:gd name="T5" fmla="*/ 204 h 776"/>
                  <a:gd name="T6" fmla="*/ 538 w 713"/>
                  <a:gd name="T7" fmla="*/ 371 h 776"/>
                  <a:gd name="T8" fmla="*/ 690 w 713"/>
                  <a:gd name="T9" fmla="*/ 542 h 776"/>
                  <a:gd name="T10" fmla="*/ 482 w 713"/>
                  <a:gd name="T11" fmla="*/ 746 h 776"/>
                  <a:gd name="T12" fmla="*/ 75 w 713"/>
                  <a:gd name="T13" fmla="*/ 743 h 776"/>
                  <a:gd name="T14" fmla="*/ 128 w 713"/>
                  <a:gd name="T15" fmla="*/ 0 h 7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3" h="776">
                    <a:moveTo>
                      <a:pt x="128" y="0"/>
                    </a:moveTo>
                    <a:cubicBezTo>
                      <a:pt x="128" y="0"/>
                      <a:pt x="420" y="1"/>
                      <a:pt x="487" y="25"/>
                    </a:cubicBezTo>
                    <a:cubicBezTo>
                      <a:pt x="553" y="49"/>
                      <a:pt x="639" y="126"/>
                      <a:pt x="641" y="204"/>
                    </a:cubicBezTo>
                    <a:cubicBezTo>
                      <a:pt x="643" y="342"/>
                      <a:pt x="538" y="371"/>
                      <a:pt x="538" y="371"/>
                    </a:cubicBezTo>
                    <a:cubicBezTo>
                      <a:pt x="540" y="371"/>
                      <a:pt x="713" y="401"/>
                      <a:pt x="690" y="542"/>
                    </a:cubicBezTo>
                    <a:cubicBezTo>
                      <a:pt x="669" y="669"/>
                      <a:pt x="596" y="716"/>
                      <a:pt x="482" y="746"/>
                    </a:cubicBezTo>
                    <a:cubicBezTo>
                      <a:pt x="367" y="776"/>
                      <a:pt x="75" y="743"/>
                      <a:pt x="75" y="743"/>
                    </a:cubicBezTo>
                    <a:cubicBezTo>
                      <a:pt x="75" y="743"/>
                      <a:pt x="0" y="276"/>
                      <a:pt x="128" y="0"/>
                    </a:cubicBez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7"/>
              <p:cNvSpPr>
                <a:spLocks/>
              </p:cNvSpPr>
              <p:nvPr/>
            </p:nvSpPr>
            <p:spPr bwMode="auto">
              <a:xfrm>
                <a:off x="4522787" y="6313488"/>
                <a:ext cx="1066800" cy="146050"/>
              </a:xfrm>
              <a:custGeom>
                <a:avLst/>
                <a:gdLst>
                  <a:gd name="T0" fmla="*/ 513 w 513"/>
                  <a:gd name="T1" fmla="*/ 0 h 70"/>
                  <a:gd name="T2" fmla="*/ 0 w 513"/>
                  <a:gd name="T3" fmla="*/ 51 h 70"/>
                  <a:gd name="T4" fmla="*/ 1 w 513"/>
                  <a:gd name="T5" fmla="*/ 4 h 70"/>
                  <a:gd name="T6" fmla="*/ 513 w 513"/>
                  <a:gd name="T7" fmla="*/ 0 h 70"/>
                </a:gdLst>
                <a:ahLst/>
                <a:cxnLst>
                  <a:cxn ang="0">
                    <a:pos x="T0" y="T1"/>
                  </a:cxn>
                  <a:cxn ang="0">
                    <a:pos x="T2" y="T3"/>
                  </a:cxn>
                  <a:cxn ang="0">
                    <a:pos x="T4" y="T5"/>
                  </a:cxn>
                  <a:cxn ang="0">
                    <a:pos x="T6" y="T7"/>
                  </a:cxn>
                </a:cxnLst>
                <a:rect l="0" t="0" r="r" b="b"/>
                <a:pathLst>
                  <a:path w="513" h="70">
                    <a:moveTo>
                      <a:pt x="513" y="0"/>
                    </a:moveTo>
                    <a:cubicBezTo>
                      <a:pt x="513" y="0"/>
                      <a:pt x="205" y="70"/>
                      <a:pt x="0" y="51"/>
                    </a:cubicBezTo>
                    <a:cubicBezTo>
                      <a:pt x="1" y="4"/>
                      <a:pt x="1" y="4"/>
                      <a:pt x="1" y="4"/>
                    </a:cubicBezTo>
                    <a:cubicBezTo>
                      <a:pt x="260" y="41"/>
                      <a:pt x="513" y="0"/>
                      <a:pt x="513" y="0"/>
                    </a:cubicBez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8"/>
              <p:cNvSpPr>
                <a:spLocks/>
              </p:cNvSpPr>
              <p:nvPr/>
            </p:nvSpPr>
            <p:spPr bwMode="auto">
              <a:xfrm>
                <a:off x="4549775" y="6537325"/>
                <a:ext cx="1406525" cy="704850"/>
              </a:xfrm>
              <a:custGeom>
                <a:avLst/>
                <a:gdLst>
                  <a:gd name="T0" fmla="*/ 622 w 676"/>
                  <a:gd name="T1" fmla="*/ 0 h 339"/>
                  <a:gd name="T2" fmla="*/ 436 w 676"/>
                  <a:gd name="T3" fmla="*/ 204 h 339"/>
                  <a:gd name="T4" fmla="*/ 0 w 676"/>
                  <a:gd name="T5" fmla="*/ 194 h 339"/>
                  <a:gd name="T6" fmla="*/ 9 w 676"/>
                  <a:gd name="T7" fmla="*/ 267 h 339"/>
                  <a:gd name="T8" fmla="*/ 555 w 676"/>
                  <a:gd name="T9" fmla="*/ 207 h 339"/>
                  <a:gd name="T10" fmla="*/ 622 w 676"/>
                  <a:gd name="T11" fmla="*/ 0 h 339"/>
                </a:gdLst>
                <a:ahLst/>
                <a:cxnLst>
                  <a:cxn ang="0">
                    <a:pos x="T0" y="T1"/>
                  </a:cxn>
                  <a:cxn ang="0">
                    <a:pos x="T2" y="T3"/>
                  </a:cxn>
                  <a:cxn ang="0">
                    <a:pos x="T4" y="T5"/>
                  </a:cxn>
                  <a:cxn ang="0">
                    <a:pos x="T6" y="T7"/>
                  </a:cxn>
                  <a:cxn ang="0">
                    <a:pos x="T8" y="T9"/>
                  </a:cxn>
                  <a:cxn ang="0">
                    <a:pos x="T10" y="T11"/>
                  </a:cxn>
                </a:cxnLst>
                <a:rect l="0" t="0" r="r" b="b"/>
                <a:pathLst>
                  <a:path w="676" h="339">
                    <a:moveTo>
                      <a:pt x="622" y="0"/>
                    </a:moveTo>
                    <a:cubicBezTo>
                      <a:pt x="622" y="0"/>
                      <a:pt x="651" y="162"/>
                      <a:pt x="436" y="204"/>
                    </a:cubicBezTo>
                    <a:cubicBezTo>
                      <a:pt x="221" y="246"/>
                      <a:pt x="0" y="194"/>
                      <a:pt x="0" y="194"/>
                    </a:cubicBezTo>
                    <a:cubicBezTo>
                      <a:pt x="9" y="267"/>
                      <a:pt x="9" y="267"/>
                      <a:pt x="9" y="267"/>
                    </a:cubicBezTo>
                    <a:cubicBezTo>
                      <a:pt x="9" y="267"/>
                      <a:pt x="434" y="339"/>
                      <a:pt x="555" y="207"/>
                    </a:cubicBezTo>
                    <a:cubicBezTo>
                      <a:pt x="676" y="74"/>
                      <a:pt x="622" y="0"/>
                      <a:pt x="622" y="0"/>
                    </a:cubicBez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7" name="Freeform 19"/>
            <p:cNvSpPr>
              <a:spLocks/>
            </p:cNvSpPr>
            <p:nvPr/>
          </p:nvSpPr>
          <p:spPr bwMode="auto">
            <a:xfrm>
              <a:off x="138112" y="1339850"/>
              <a:ext cx="2243138" cy="2757488"/>
            </a:xfrm>
            <a:custGeom>
              <a:avLst/>
              <a:gdLst>
                <a:gd name="T0" fmla="*/ 867 w 1078"/>
                <a:gd name="T1" fmla="*/ 352 h 1325"/>
                <a:gd name="T2" fmla="*/ 553 w 1078"/>
                <a:gd name="T3" fmla="*/ 478 h 1325"/>
                <a:gd name="T4" fmla="*/ 490 w 1078"/>
                <a:gd name="T5" fmla="*/ 578 h 1325"/>
                <a:gd name="T6" fmla="*/ 423 w 1078"/>
                <a:gd name="T7" fmla="*/ 481 h 1325"/>
                <a:gd name="T8" fmla="*/ 338 w 1078"/>
                <a:gd name="T9" fmla="*/ 541 h 1325"/>
                <a:gd name="T10" fmla="*/ 371 w 1078"/>
                <a:gd name="T11" fmla="*/ 648 h 1325"/>
                <a:gd name="T12" fmla="*/ 347 w 1078"/>
                <a:gd name="T13" fmla="*/ 955 h 1325"/>
                <a:gd name="T14" fmla="*/ 592 w 1078"/>
                <a:gd name="T15" fmla="*/ 1258 h 1325"/>
                <a:gd name="T16" fmla="*/ 242 w 1078"/>
                <a:gd name="T17" fmla="*/ 1074 h 1325"/>
                <a:gd name="T18" fmla="*/ 61 w 1078"/>
                <a:gd name="T19" fmla="*/ 744 h 1325"/>
                <a:gd name="T20" fmla="*/ 321 w 1078"/>
                <a:gd name="T21" fmla="*/ 133 h 1325"/>
                <a:gd name="T22" fmla="*/ 602 w 1078"/>
                <a:gd name="T23" fmla="*/ 73 h 1325"/>
                <a:gd name="T24" fmla="*/ 850 w 1078"/>
                <a:gd name="T25" fmla="*/ 177 h 1325"/>
                <a:gd name="T26" fmla="*/ 981 w 1078"/>
                <a:gd name="T27" fmla="*/ 689 h 1325"/>
                <a:gd name="T28" fmla="*/ 739 w 1078"/>
                <a:gd name="T29" fmla="*/ 973 h 1325"/>
                <a:gd name="T30" fmla="*/ 734 w 1078"/>
                <a:gd name="T31" fmla="*/ 1325 h 1325"/>
                <a:gd name="T32" fmla="*/ 498 w 1078"/>
                <a:gd name="T33" fmla="*/ 1058 h 1325"/>
                <a:gd name="T34" fmla="*/ 507 w 1078"/>
                <a:gd name="T35" fmla="*/ 934 h 1325"/>
                <a:gd name="T36" fmla="*/ 662 w 1078"/>
                <a:gd name="T37" fmla="*/ 985 h 1325"/>
                <a:gd name="T38" fmla="*/ 723 w 1078"/>
                <a:gd name="T39" fmla="*/ 937 h 1325"/>
                <a:gd name="T40" fmla="*/ 750 w 1078"/>
                <a:gd name="T41" fmla="*/ 891 h 1325"/>
                <a:gd name="T42" fmla="*/ 780 w 1078"/>
                <a:gd name="T43" fmla="*/ 847 h 1325"/>
                <a:gd name="T44" fmla="*/ 795 w 1078"/>
                <a:gd name="T45" fmla="*/ 830 h 1325"/>
                <a:gd name="T46" fmla="*/ 836 w 1078"/>
                <a:gd name="T47" fmla="*/ 811 h 1325"/>
                <a:gd name="T48" fmla="*/ 853 w 1078"/>
                <a:gd name="T49" fmla="*/ 686 h 1325"/>
                <a:gd name="T50" fmla="*/ 904 w 1078"/>
                <a:gd name="T51" fmla="*/ 597 h 1325"/>
                <a:gd name="T52" fmla="*/ 867 w 1078"/>
                <a:gd name="T53" fmla="*/ 352 h 1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1325">
                  <a:moveTo>
                    <a:pt x="867" y="352"/>
                  </a:moveTo>
                  <a:cubicBezTo>
                    <a:pt x="867" y="352"/>
                    <a:pt x="715" y="484"/>
                    <a:pt x="553" y="478"/>
                  </a:cubicBezTo>
                  <a:cubicBezTo>
                    <a:pt x="553" y="478"/>
                    <a:pt x="497" y="532"/>
                    <a:pt x="490" y="578"/>
                  </a:cubicBezTo>
                  <a:cubicBezTo>
                    <a:pt x="490" y="578"/>
                    <a:pt x="470" y="498"/>
                    <a:pt x="423" y="481"/>
                  </a:cubicBezTo>
                  <a:cubicBezTo>
                    <a:pt x="423" y="481"/>
                    <a:pt x="349" y="486"/>
                    <a:pt x="338" y="541"/>
                  </a:cubicBezTo>
                  <a:cubicBezTo>
                    <a:pt x="332" y="573"/>
                    <a:pt x="339" y="617"/>
                    <a:pt x="371" y="648"/>
                  </a:cubicBezTo>
                  <a:cubicBezTo>
                    <a:pt x="371" y="648"/>
                    <a:pt x="307" y="779"/>
                    <a:pt x="347" y="955"/>
                  </a:cubicBezTo>
                  <a:cubicBezTo>
                    <a:pt x="387" y="1130"/>
                    <a:pt x="592" y="1258"/>
                    <a:pt x="592" y="1258"/>
                  </a:cubicBezTo>
                  <a:cubicBezTo>
                    <a:pt x="592" y="1258"/>
                    <a:pt x="396" y="1251"/>
                    <a:pt x="242" y="1074"/>
                  </a:cubicBezTo>
                  <a:cubicBezTo>
                    <a:pt x="242" y="1074"/>
                    <a:pt x="0" y="1036"/>
                    <a:pt x="61" y="744"/>
                  </a:cubicBezTo>
                  <a:cubicBezTo>
                    <a:pt x="122" y="451"/>
                    <a:pt x="240" y="227"/>
                    <a:pt x="321" y="133"/>
                  </a:cubicBezTo>
                  <a:cubicBezTo>
                    <a:pt x="402" y="38"/>
                    <a:pt x="517" y="0"/>
                    <a:pt x="602" y="73"/>
                  </a:cubicBezTo>
                  <a:cubicBezTo>
                    <a:pt x="602" y="73"/>
                    <a:pt x="770" y="59"/>
                    <a:pt x="850" y="177"/>
                  </a:cubicBezTo>
                  <a:cubicBezTo>
                    <a:pt x="929" y="294"/>
                    <a:pt x="1078" y="490"/>
                    <a:pt x="981" y="689"/>
                  </a:cubicBezTo>
                  <a:cubicBezTo>
                    <a:pt x="885" y="889"/>
                    <a:pt x="809" y="833"/>
                    <a:pt x="739" y="973"/>
                  </a:cubicBezTo>
                  <a:cubicBezTo>
                    <a:pt x="669" y="1112"/>
                    <a:pt x="734" y="1325"/>
                    <a:pt x="734" y="1325"/>
                  </a:cubicBezTo>
                  <a:cubicBezTo>
                    <a:pt x="734" y="1325"/>
                    <a:pt x="550" y="1152"/>
                    <a:pt x="498" y="1058"/>
                  </a:cubicBezTo>
                  <a:cubicBezTo>
                    <a:pt x="483" y="1031"/>
                    <a:pt x="507" y="934"/>
                    <a:pt x="507" y="934"/>
                  </a:cubicBezTo>
                  <a:cubicBezTo>
                    <a:pt x="507" y="934"/>
                    <a:pt x="610" y="1030"/>
                    <a:pt x="662" y="985"/>
                  </a:cubicBezTo>
                  <a:cubicBezTo>
                    <a:pt x="713" y="941"/>
                    <a:pt x="705" y="936"/>
                    <a:pt x="723" y="937"/>
                  </a:cubicBezTo>
                  <a:cubicBezTo>
                    <a:pt x="741" y="939"/>
                    <a:pt x="751" y="911"/>
                    <a:pt x="750" y="891"/>
                  </a:cubicBezTo>
                  <a:cubicBezTo>
                    <a:pt x="750" y="891"/>
                    <a:pt x="786" y="878"/>
                    <a:pt x="780" y="847"/>
                  </a:cubicBezTo>
                  <a:cubicBezTo>
                    <a:pt x="780" y="847"/>
                    <a:pt x="781" y="833"/>
                    <a:pt x="795" y="830"/>
                  </a:cubicBezTo>
                  <a:cubicBezTo>
                    <a:pt x="795" y="830"/>
                    <a:pt x="831" y="835"/>
                    <a:pt x="836" y="811"/>
                  </a:cubicBezTo>
                  <a:cubicBezTo>
                    <a:pt x="842" y="788"/>
                    <a:pt x="837" y="713"/>
                    <a:pt x="853" y="686"/>
                  </a:cubicBezTo>
                  <a:cubicBezTo>
                    <a:pt x="869" y="659"/>
                    <a:pt x="907" y="638"/>
                    <a:pt x="904" y="597"/>
                  </a:cubicBezTo>
                  <a:cubicBezTo>
                    <a:pt x="901" y="557"/>
                    <a:pt x="950" y="460"/>
                    <a:pt x="867" y="35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7" name="Freeform 20"/>
          <p:cNvSpPr>
            <a:spLocks/>
          </p:cNvSpPr>
          <p:nvPr/>
        </p:nvSpPr>
        <p:spPr bwMode="auto">
          <a:xfrm>
            <a:off x="1173084" y="3575961"/>
            <a:ext cx="599977" cy="509398"/>
          </a:xfrm>
          <a:custGeom>
            <a:avLst/>
            <a:gdLst>
              <a:gd name="T0" fmla="*/ 477 w 477"/>
              <a:gd name="T1" fmla="*/ 46 h 388"/>
              <a:gd name="T2" fmla="*/ 421 w 477"/>
              <a:gd name="T3" fmla="*/ 62 h 388"/>
              <a:gd name="T4" fmla="*/ 464 w 477"/>
              <a:gd name="T5" fmla="*/ 7 h 388"/>
              <a:gd name="T6" fmla="*/ 402 w 477"/>
              <a:gd name="T7" fmla="*/ 31 h 388"/>
              <a:gd name="T8" fmla="*/ 331 w 477"/>
              <a:gd name="T9" fmla="*/ 0 h 388"/>
              <a:gd name="T10" fmla="*/ 233 w 477"/>
              <a:gd name="T11" fmla="*/ 98 h 388"/>
              <a:gd name="T12" fmla="*/ 235 w 477"/>
              <a:gd name="T13" fmla="*/ 121 h 388"/>
              <a:gd name="T14" fmla="*/ 33 w 477"/>
              <a:gd name="T15" fmla="*/ 18 h 388"/>
              <a:gd name="T16" fmla="*/ 20 w 477"/>
              <a:gd name="T17" fmla="*/ 67 h 388"/>
              <a:gd name="T18" fmla="*/ 64 w 477"/>
              <a:gd name="T19" fmla="*/ 149 h 388"/>
              <a:gd name="T20" fmla="*/ 19 w 477"/>
              <a:gd name="T21" fmla="*/ 137 h 388"/>
              <a:gd name="T22" fmla="*/ 19 w 477"/>
              <a:gd name="T23" fmla="*/ 138 h 388"/>
              <a:gd name="T24" fmla="*/ 98 w 477"/>
              <a:gd name="T25" fmla="*/ 234 h 388"/>
              <a:gd name="T26" fmla="*/ 72 w 477"/>
              <a:gd name="T27" fmla="*/ 237 h 388"/>
              <a:gd name="T28" fmla="*/ 54 w 477"/>
              <a:gd name="T29" fmla="*/ 236 h 388"/>
              <a:gd name="T30" fmla="*/ 145 w 477"/>
              <a:gd name="T31" fmla="*/ 304 h 388"/>
              <a:gd name="T32" fmla="*/ 23 w 477"/>
              <a:gd name="T33" fmla="*/ 346 h 388"/>
              <a:gd name="T34" fmla="*/ 0 w 477"/>
              <a:gd name="T35" fmla="*/ 344 h 388"/>
              <a:gd name="T36" fmla="*/ 150 w 477"/>
              <a:gd name="T37" fmla="*/ 388 h 388"/>
              <a:gd name="T38" fmla="*/ 429 w 477"/>
              <a:gd name="T39" fmla="*/ 110 h 388"/>
              <a:gd name="T40" fmla="*/ 428 w 477"/>
              <a:gd name="T41" fmla="*/ 97 h 388"/>
              <a:gd name="T42" fmla="*/ 477 w 477"/>
              <a:gd name="T43" fmla="*/ 46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77" h="388">
                <a:moveTo>
                  <a:pt x="477" y="46"/>
                </a:moveTo>
                <a:cubicBezTo>
                  <a:pt x="460" y="54"/>
                  <a:pt x="441" y="59"/>
                  <a:pt x="421" y="62"/>
                </a:cubicBezTo>
                <a:cubicBezTo>
                  <a:pt x="441" y="49"/>
                  <a:pt x="457" y="30"/>
                  <a:pt x="464" y="7"/>
                </a:cubicBezTo>
                <a:cubicBezTo>
                  <a:pt x="445" y="19"/>
                  <a:pt x="424" y="27"/>
                  <a:pt x="402" y="31"/>
                </a:cubicBezTo>
                <a:cubicBezTo>
                  <a:pt x="384" y="12"/>
                  <a:pt x="359" y="0"/>
                  <a:pt x="331" y="0"/>
                </a:cubicBezTo>
                <a:cubicBezTo>
                  <a:pt x="276" y="0"/>
                  <a:pt x="233" y="44"/>
                  <a:pt x="233" y="98"/>
                </a:cubicBezTo>
                <a:cubicBezTo>
                  <a:pt x="233" y="106"/>
                  <a:pt x="233" y="113"/>
                  <a:pt x="235" y="121"/>
                </a:cubicBezTo>
                <a:cubicBezTo>
                  <a:pt x="154" y="116"/>
                  <a:pt x="82" y="77"/>
                  <a:pt x="33" y="18"/>
                </a:cubicBezTo>
                <a:cubicBezTo>
                  <a:pt x="25" y="33"/>
                  <a:pt x="20" y="49"/>
                  <a:pt x="20" y="67"/>
                </a:cubicBezTo>
                <a:cubicBezTo>
                  <a:pt x="20" y="101"/>
                  <a:pt x="37" y="131"/>
                  <a:pt x="64" y="149"/>
                </a:cubicBezTo>
                <a:cubicBezTo>
                  <a:pt x="48" y="148"/>
                  <a:pt x="32" y="144"/>
                  <a:pt x="19" y="137"/>
                </a:cubicBezTo>
                <a:cubicBezTo>
                  <a:pt x="19" y="137"/>
                  <a:pt x="19" y="137"/>
                  <a:pt x="19" y="138"/>
                </a:cubicBezTo>
                <a:cubicBezTo>
                  <a:pt x="19" y="185"/>
                  <a:pt x="53" y="225"/>
                  <a:pt x="98" y="234"/>
                </a:cubicBezTo>
                <a:cubicBezTo>
                  <a:pt x="90" y="236"/>
                  <a:pt x="81" y="237"/>
                  <a:pt x="72" y="237"/>
                </a:cubicBezTo>
                <a:cubicBezTo>
                  <a:pt x="66" y="237"/>
                  <a:pt x="60" y="237"/>
                  <a:pt x="54" y="236"/>
                </a:cubicBezTo>
                <a:cubicBezTo>
                  <a:pt x="66" y="275"/>
                  <a:pt x="102" y="303"/>
                  <a:pt x="145" y="304"/>
                </a:cubicBezTo>
                <a:cubicBezTo>
                  <a:pt x="112" y="330"/>
                  <a:pt x="69" y="346"/>
                  <a:pt x="23" y="346"/>
                </a:cubicBezTo>
                <a:cubicBezTo>
                  <a:pt x="16" y="346"/>
                  <a:pt x="8" y="345"/>
                  <a:pt x="0" y="344"/>
                </a:cubicBezTo>
                <a:cubicBezTo>
                  <a:pt x="43" y="372"/>
                  <a:pt x="95" y="388"/>
                  <a:pt x="150" y="388"/>
                </a:cubicBezTo>
                <a:cubicBezTo>
                  <a:pt x="330" y="388"/>
                  <a:pt x="429" y="239"/>
                  <a:pt x="429" y="110"/>
                </a:cubicBezTo>
                <a:cubicBezTo>
                  <a:pt x="429" y="105"/>
                  <a:pt x="429" y="101"/>
                  <a:pt x="428" y="97"/>
                </a:cubicBezTo>
                <a:cubicBezTo>
                  <a:pt x="448" y="83"/>
                  <a:pt x="464" y="66"/>
                  <a:pt x="477" y="46"/>
                </a:cubicBezTo>
                <a:close/>
              </a:path>
            </a:pathLst>
          </a:custGeom>
          <a:solidFill>
            <a:srgbClr val="E423B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25"/>
          <p:cNvSpPr>
            <a:spLocks/>
          </p:cNvSpPr>
          <p:nvPr/>
        </p:nvSpPr>
        <p:spPr bwMode="auto">
          <a:xfrm>
            <a:off x="1785205" y="5079981"/>
            <a:ext cx="309471" cy="187775"/>
          </a:xfrm>
          <a:custGeom>
            <a:avLst/>
            <a:gdLst>
              <a:gd name="T0" fmla="*/ 217 w 217"/>
              <a:gd name="T1" fmla="*/ 21 h 176"/>
              <a:gd name="T2" fmla="*/ 191 w 217"/>
              <a:gd name="T3" fmla="*/ 28 h 176"/>
              <a:gd name="T4" fmla="*/ 211 w 217"/>
              <a:gd name="T5" fmla="*/ 4 h 176"/>
              <a:gd name="T6" fmla="*/ 182 w 217"/>
              <a:gd name="T7" fmla="*/ 14 h 176"/>
              <a:gd name="T8" fmla="*/ 150 w 217"/>
              <a:gd name="T9" fmla="*/ 0 h 176"/>
              <a:gd name="T10" fmla="*/ 106 w 217"/>
              <a:gd name="T11" fmla="*/ 45 h 176"/>
              <a:gd name="T12" fmla="*/ 107 w 217"/>
              <a:gd name="T13" fmla="*/ 55 h 176"/>
              <a:gd name="T14" fmla="*/ 15 w 217"/>
              <a:gd name="T15" fmla="*/ 9 h 176"/>
              <a:gd name="T16" fmla="*/ 9 w 217"/>
              <a:gd name="T17" fmla="*/ 31 h 176"/>
              <a:gd name="T18" fmla="*/ 29 w 217"/>
              <a:gd name="T19" fmla="*/ 68 h 176"/>
              <a:gd name="T20" fmla="*/ 9 w 217"/>
              <a:gd name="T21" fmla="*/ 62 h 176"/>
              <a:gd name="T22" fmla="*/ 9 w 217"/>
              <a:gd name="T23" fmla="*/ 63 h 176"/>
              <a:gd name="T24" fmla="*/ 44 w 217"/>
              <a:gd name="T25" fmla="*/ 106 h 176"/>
              <a:gd name="T26" fmla="*/ 33 w 217"/>
              <a:gd name="T27" fmla="*/ 108 h 176"/>
              <a:gd name="T28" fmla="*/ 24 w 217"/>
              <a:gd name="T29" fmla="*/ 107 h 176"/>
              <a:gd name="T30" fmla="*/ 66 w 217"/>
              <a:gd name="T31" fmla="*/ 138 h 176"/>
              <a:gd name="T32" fmla="*/ 11 w 217"/>
              <a:gd name="T33" fmla="*/ 157 h 176"/>
              <a:gd name="T34" fmla="*/ 0 w 217"/>
              <a:gd name="T35" fmla="*/ 156 h 176"/>
              <a:gd name="T36" fmla="*/ 68 w 217"/>
              <a:gd name="T37" fmla="*/ 176 h 176"/>
              <a:gd name="T38" fmla="*/ 195 w 217"/>
              <a:gd name="T39" fmla="*/ 50 h 176"/>
              <a:gd name="T40" fmla="*/ 194 w 217"/>
              <a:gd name="T41" fmla="*/ 44 h 176"/>
              <a:gd name="T42" fmla="*/ 217 w 217"/>
              <a:gd name="T43" fmla="*/ 21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7" h="176">
                <a:moveTo>
                  <a:pt x="217" y="21"/>
                </a:moveTo>
                <a:cubicBezTo>
                  <a:pt x="209" y="25"/>
                  <a:pt x="200" y="27"/>
                  <a:pt x="191" y="28"/>
                </a:cubicBezTo>
                <a:cubicBezTo>
                  <a:pt x="200" y="23"/>
                  <a:pt x="207" y="14"/>
                  <a:pt x="211" y="4"/>
                </a:cubicBezTo>
                <a:cubicBezTo>
                  <a:pt x="202" y="9"/>
                  <a:pt x="193" y="12"/>
                  <a:pt x="182" y="14"/>
                </a:cubicBezTo>
                <a:cubicBezTo>
                  <a:pt x="174" y="6"/>
                  <a:pt x="163" y="0"/>
                  <a:pt x="150" y="0"/>
                </a:cubicBezTo>
                <a:cubicBezTo>
                  <a:pt x="125" y="0"/>
                  <a:pt x="106" y="20"/>
                  <a:pt x="106" y="45"/>
                </a:cubicBezTo>
                <a:cubicBezTo>
                  <a:pt x="106" y="48"/>
                  <a:pt x="106" y="52"/>
                  <a:pt x="107" y="55"/>
                </a:cubicBezTo>
                <a:cubicBezTo>
                  <a:pt x="70" y="53"/>
                  <a:pt x="37" y="35"/>
                  <a:pt x="15" y="9"/>
                </a:cubicBezTo>
                <a:cubicBezTo>
                  <a:pt x="11" y="15"/>
                  <a:pt x="9" y="23"/>
                  <a:pt x="9" y="31"/>
                </a:cubicBezTo>
                <a:cubicBezTo>
                  <a:pt x="9" y="46"/>
                  <a:pt x="17" y="60"/>
                  <a:pt x="29" y="68"/>
                </a:cubicBezTo>
                <a:cubicBezTo>
                  <a:pt x="22" y="68"/>
                  <a:pt x="15" y="66"/>
                  <a:pt x="9" y="62"/>
                </a:cubicBezTo>
                <a:cubicBezTo>
                  <a:pt x="9" y="62"/>
                  <a:pt x="9" y="63"/>
                  <a:pt x="9" y="63"/>
                </a:cubicBezTo>
                <a:cubicBezTo>
                  <a:pt x="9" y="84"/>
                  <a:pt x="24" y="102"/>
                  <a:pt x="44" y="106"/>
                </a:cubicBezTo>
                <a:cubicBezTo>
                  <a:pt x="41" y="107"/>
                  <a:pt x="37" y="108"/>
                  <a:pt x="33" y="108"/>
                </a:cubicBezTo>
                <a:cubicBezTo>
                  <a:pt x="30" y="108"/>
                  <a:pt x="27" y="108"/>
                  <a:pt x="24" y="107"/>
                </a:cubicBezTo>
                <a:cubicBezTo>
                  <a:pt x="30" y="125"/>
                  <a:pt x="46" y="138"/>
                  <a:pt x="66" y="138"/>
                </a:cubicBezTo>
                <a:cubicBezTo>
                  <a:pt x="51" y="150"/>
                  <a:pt x="31" y="157"/>
                  <a:pt x="11" y="157"/>
                </a:cubicBezTo>
                <a:cubicBezTo>
                  <a:pt x="7" y="157"/>
                  <a:pt x="3" y="157"/>
                  <a:pt x="0" y="156"/>
                </a:cubicBezTo>
                <a:cubicBezTo>
                  <a:pt x="20" y="169"/>
                  <a:pt x="43" y="176"/>
                  <a:pt x="68" y="176"/>
                </a:cubicBezTo>
                <a:cubicBezTo>
                  <a:pt x="150" y="176"/>
                  <a:pt x="195" y="109"/>
                  <a:pt x="195" y="50"/>
                </a:cubicBezTo>
                <a:cubicBezTo>
                  <a:pt x="195" y="48"/>
                  <a:pt x="195" y="46"/>
                  <a:pt x="194" y="44"/>
                </a:cubicBezTo>
                <a:cubicBezTo>
                  <a:pt x="203" y="38"/>
                  <a:pt x="211" y="30"/>
                  <a:pt x="217" y="21"/>
                </a:cubicBezTo>
                <a:close/>
              </a:path>
            </a:pathLst>
          </a:custGeom>
          <a:solidFill>
            <a:schemeClr val="accent6">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30" name="Rectangle 29"/>
          <p:cNvSpPr/>
          <p:nvPr/>
        </p:nvSpPr>
        <p:spPr>
          <a:xfrm>
            <a:off x="1914572" y="584684"/>
            <a:ext cx="7051989" cy="5909310"/>
          </a:xfrm>
          <a:prstGeom prst="rect">
            <a:avLst/>
          </a:prstGeom>
        </p:spPr>
        <p:txBody>
          <a:bodyPr wrap="square">
            <a:spAutoFit/>
          </a:bodyPr>
          <a:lstStyle/>
          <a:p>
            <a:r>
              <a:rPr lang="en-GB" b="1" dirty="0">
                <a:latin typeface="Agency FB" panose="020B0503020202020204" pitchFamily="34" charset="0"/>
              </a:rPr>
              <a:t>8. Social &amp; Sharing: </a:t>
            </a:r>
          </a:p>
          <a:p>
            <a:endParaRPr lang="en-GB" dirty="0" smtClean="0">
              <a:latin typeface="Agency FB" panose="020B0503020202020204" pitchFamily="34" charset="0"/>
            </a:endParaRPr>
          </a:p>
          <a:p>
            <a:r>
              <a:rPr lang="en-GB" dirty="0" smtClean="0">
                <a:latin typeface="Agency FB" panose="020B0503020202020204" pitchFamily="34" charset="0"/>
              </a:rPr>
              <a:t>For </a:t>
            </a:r>
            <a:r>
              <a:rPr lang="en-GB" dirty="0">
                <a:latin typeface="Agency FB" panose="020B0503020202020204" pitchFamily="34" charset="0"/>
              </a:rPr>
              <a:t>brand marketers, creating and distributing highly shareable content, repeatedly and at scale is at the top of their wish list. </a:t>
            </a:r>
            <a:r>
              <a:rPr lang="en-GB" dirty="0" smtClean="0">
                <a:latin typeface="Agency FB" panose="020B0503020202020204" pitchFamily="34" charset="0"/>
              </a:rPr>
              <a:t>Magazine </a:t>
            </a:r>
            <a:r>
              <a:rPr lang="en-GB" dirty="0">
                <a:latin typeface="Agency FB" panose="020B0503020202020204" pitchFamily="34" charset="0"/>
              </a:rPr>
              <a:t>brand content has always been about sharing. </a:t>
            </a:r>
            <a:r>
              <a:rPr lang="en-GB" dirty="0" smtClean="0">
                <a:latin typeface="Agency FB" panose="020B0503020202020204" pitchFamily="34" charset="0"/>
              </a:rPr>
              <a:t>Professionally </a:t>
            </a:r>
            <a:r>
              <a:rPr lang="en-GB" dirty="0">
                <a:latin typeface="Agency FB" panose="020B0503020202020204" pitchFamily="34" charset="0"/>
              </a:rPr>
              <a:t>researched and produced content shared among like-minded members of a </a:t>
            </a:r>
            <a:r>
              <a:rPr lang="en-GB" dirty="0" smtClean="0">
                <a:latin typeface="Agency FB" panose="020B0503020202020204" pitchFamily="34" charset="0"/>
              </a:rPr>
              <a:t>community  - nowadays </a:t>
            </a:r>
            <a:r>
              <a:rPr lang="en-GB" dirty="0">
                <a:latin typeface="Agency FB" panose="020B0503020202020204" pitchFamily="34" charset="0"/>
              </a:rPr>
              <a:t>it’s done quicker, with more diverse content, to a much bigger audience. </a:t>
            </a:r>
            <a:endParaRPr lang="en-GB" dirty="0" smtClean="0">
              <a:latin typeface="Agency FB" panose="020B0503020202020204" pitchFamily="34" charset="0"/>
            </a:endParaRPr>
          </a:p>
          <a:p>
            <a:endParaRPr lang="en-GB" dirty="0">
              <a:latin typeface="Agency FB" panose="020B0503020202020204" pitchFamily="34" charset="0"/>
            </a:endParaRPr>
          </a:p>
          <a:p>
            <a:r>
              <a:rPr lang="en-GB" dirty="0">
                <a:latin typeface="Agency FB" panose="020B0503020202020204" pitchFamily="34" charset="0"/>
              </a:rPr>
              <a:t>Branded Social Channels connected to a network of influencers and peers, amplify any message. </a:t>
            </a:r>
            <a:r>
              <a:rPr lang="en-GB" dirty="0" smtClean="0">
                <a:latin typeface="Agency FB" panose="020B0503020202020204" pitchFamily="34" charset="0"/>
              </a:rPr>
              <a:t>Advertisers </a:t>
            </a:r>
            <a:r>
              <a:rPr lang="en-GB" dirty="0">
                <a:latin typeface="Agency FB" panose="020B0503020202020204" pitchFamily="34" charset="0"/>
              </a:rPr>
              <a:t>involved with magazine brands have access to immediate audiences, at scale … with accountable planning and execution. </a:t>
            </a:r>
          </a:p>
          <a:p>
            <a:endParaRPr lang="en-GB" dirty="0" smtClean="0">
              <a:latin typeface="Agency FB" panose="020B0503020202020204" pitchFamily="34" charset="0"/>
            </a:endParaRPr>
          </a:p>
          <a:p>
            <a:r>
              <a:rPr lang="en-GB" dirty="0" smtClean="0">
                <a:latin typeface="Agency FB" panose="020B0503020202020204" pitchFamily="34" charset="0"/>
              </a:rPr>
              <a:t>- </a:t>
            </a:r>
            <a:r>
              <a:rPr lang="en-GB" i="1" dirty="0" smtClean="0">
                <a:latin typeface="Agency FB" panose="020B0503020202020204" pitchFamily="34" charset="0"/>
              </a:rPr>
              <a:t>IPSOS</a:t>
            </a:r>
            <a:r>
              <a:rPr lang="en-GB" dirty="0" smtClean="0">
                <a:latin typeface="Agency FB" panose="020B0503020202020204" pitchFamily="34" charset="0"/>
              </a:rPr>
              <a:t> 2013 asked </a:t>
            </a:r>
            <a:r>
              <a:rPr lang="en-GB" dirty="0">
                <a:latin typeface="Agency FB" panose="020B0503020202020204" pitchFamily="34" charset="0"/>
              </a:rPr>
              <a:t>people in the UK what type of content they tend to share Pictures rank first at 36%. Links to articles second at 22%. Links to other websites third at 18% </a:t>
            </a:r>
          </a:p>
          <a:p>
            <a:endParaRPr lang="en-GB" dirty="0" smtClean="0">
              <a:latin typeface="Agency FB" panose="020B0503020202020204" pitchFamily="34" charset="0"/>
            </a:endParaRPr>
          </a:p>
          <a:p>
            <a:r>
              <a:rPr lang="en-GB" dirty="0" smtClean="0">
                <a:latin typeface="Agency FB" panose="020B0503020202020204" pitchFamily="34" charset="0"/>
              </a:rPr>
              <a:t>-  </a:t>
            </a:r>
            <a:r>
              <a:rPr lang="en-GB" dirty="0">
                <a:latin typeface="Agency FB" panose="020B0503020202020204" pitchFamily="34" charset="0"/>
              </a:rPr>
              <a:t>41 of the top 50 apps on newsstand are magazine brands. </a:t>
            </a:r>
            <a:r>
              <a:rPr lang="en-GB" i="1" dirty="0">
                <a:latin typeface="Agency FB" panose="020B0503020202020204" pitchFamily="34" charset="0"/>
              </a:rPr>
              <a:t>Newsstand</a:t>
            </a:r>
          </a:p>
          <a:p>
            <a:endParaRPr lang="en-GB" dirty="0" smtClean="0">
              <a:latin typeface="Agency FB" panose="020B0503020202020204" pitchFamily="34" charset="0"/>
            </a:endParaRPr>
          </a:p>
          <a:p>
            <a:r>
              <a:rPr lang="en-GB" dirty="0" smtClean="0">
                <a:latin typeface="Agency FB" panose="020B0503020202020204" pitchFamily="34" charset="0"/>
              </a:rPr>
              <a:t>	- Those </a:t>
            </a:r>
            <a:r>
              <a:rPr lang="en-GB" dirty="0">
                <a:latin typeface="Agency FB" panose="020B0503020202020204" pitchFamily="34" charset="0"/>
              </a:rPr>
              <a:t>41 brands have a twitter following of 20m. </a:t>
            </a:r>
            <a:r>
              <a:rPr lang="en-GB" i="1" dirty="0">
                <a:latin typeface="Agency FB" panose="020B0503020202020204" pitchFamily="34" charset="0"/>
              </a:rPr>
              <a:t>Twitter</a:t>
            </a:r>
          </a:p>
          <a:p>
            <a:endParaRPr lang="en-GB" dirty="0" smtClean="0">
              <a:latin typeface="Agency FB" panose="020B0503020202020204" pitchFamily="34" charset="0"/>
            </a:endParaRPr>
          </a:p>
          <a:p>
            <a:r>
              <a:rPr lang="en-GB" dirty="0" smtClean="0">
                <a:latin typeface="Agency FB" panose="020B0503020202020204" pitchFamily="34" charset="0"/>
              </a:rPr>
              <a:t>		- The </a:t>
            </a:r>
            <a:r>
              <a:rPr lang="en-GB" dirty="0">
                <a:latin typeface="Agency FB" panose="020B0503020202020204" pitchFamily="34" charset="0"/>
              </a:rPr>
              <a:t>top 10 magazines </a:t>
            </a:r>
            <a:r>
              <a:rPr lang="en-GB" dirty="0" smtClean="0">
                <a:latin typeface="Agency FB" panose="020B0503020202020204" pitchFamily="34" charset="0"/>
              </a:rPr>
              <a:t>on facebook have </a:t>
            </a:r>
            <a:r>
              <a:rPr lang="en-GB" dirty="0">
                <a:latin typeface="Agency FB" panose="020B0503020202020204" pitchFamily="34" charset="0"/>
              </a:rPr>
              <a:t>a combined 1.5 m </a:t>
            </a:r>
            <a:r>
              <a:rPr lang="en-GB" dirty="0" smtClean="0">
                <a:latin typeface="Agency FB" panose="020B0503020202020204" pitchFamily="34" charset="0"/>
              </a:rPr>
              <a:t>fans</a:t>
            </a:r>
            <a:r>
              <a:rPr lang="en-GB" dirty="0">
                <a:latin typeface="Agency FB" panose="020B0503020202020204" pitchFamily="34" charset="0"/>
              </a:rPr>
              <a:t>. More </a:t>
            </a:r>
            <a:r>
              <a:rPr lang="en-GB" dirty="0" smtClean="0">
                <a:latin typeface="Agency FB" panose="020B0503020202020204" pitchFamily="34" charset="0"/>
              </a:rPr>
              <a:t>		than VIVA</a:t>
            </a:r>
            <a:r>
              <a:rPr lang="en-GB" dirty="0">
                <a:latin typeface="Agency FB" panose="020B0503020202020204" pitchFamily="34" charset="0"/>
              </a:rPr>
              <a:t>, Sky Sports, Capital fm or The Sun. </a:t>
            </a:r>
            <a:r>
              <a:rPr lang="en-GB" i="1" dirty="0" smtClean="0">
                <a:latin typeface="Agency FB" panose="020B0503020202020204" pitchFamily="34" charset="0"/>
              </a:rPr>
              <a:t>Socialbakers.com</a:t>
            </a:r>
            <a:endParaRPr lang="en-GB" dirty="0">
              <a:latin typeface="Agency FB" panose="020B0503020202020204" pitchFamily="34" charset="0"/>
            </a:endParaRPr>
          </a:p>
        </p:txBody>
      </p:sp>
      <p:sp>
        <p:nvSpPr>
          <p:cNvPr id="22" name="Rectangle 21"/>
          <p:cNvSpPr/>
          <p:nvPr/>
        </p:nvSpPr>
        <p:spPr>
          <a:xfrm>
            <a:off x="6501930" y="193424"/>
            <a:ext cx="2642070" cy="523220"/>
          </a:xfrm>
          <a:prstGeom prst="rect">
            <a:avLst/>
          </a:prstGeom>
        </p:spPr>
        <p:txBody>
          <a:bodyPr wrap="none">
            <a:spAutoFit/>
          </a:bodyPr>
          <a:lstStyle/>
          <a:p>
            <a:r>
              <a:rPr lang="en-GB" sz="2800" b="1" dirty="0">
                <a:latin typeface="Agency FB" panose="020B0503020202020204" pitchFamily="34" charset="0"/>
              </a:rPr>
              <a:t>8. Social &amp; </a:t>
            </a:r>
            <a:r>
              <a:rPr lang="en-GB" sz="2800" b="1" dirty="0" smtClean="0">
                <a:latin typeface="Agency FB" panose="020B0503020202020204" pitchFamily="34" charset="0"/>
              </a:rPr>
              <a:t>Sharing </a:t>
            </a:r>
            <a:endParaRPr lang="en-GB" sz="2800" b="1" dirty="0">
              <a:latin typeface="Agency FB" panose="020B0503020202020204" pitchFamily="34" charset="0"/>
            </a:endParaRPr>
          </a:p>
        </p:txBody>
      </p:sp>
    </p:spTree>
    <p:extLst>
      <p:ext uri="{BB962C8B-B14F-4D97-AF65-F5344CB8AC3E}">
        <p14:creationId xmlns:p14="http://schemas.microsoft.com/office/powerpoint/2010/main" val="639144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1000" fill="hold"/>
                                        <p:tgtEl>
                                          <p:spTgt spid="26"/>
                                        </p:tgtEl>
                                        <p:attrNameLst>
                                          <p:attrName>ppt_x</p:attrName>
                                        </p:attrNameLst>
                                      </p:cBhvr>
                                      <p:tavLst>
                                        <p:tav tm="0">
                                          <p:val>
                                            <p:strVal val="#ppt_x"/>
                                          </p:val>
                                        </p:tav>
                                        <p:tav tm="100000">
                                          <p:val>
                                            <p:strVal val="#ppt_x"/>
                                          </p:val>
                                        </p:tav>
                                      </p:tavLst>
                                    </p:anim>
                                    <p:anim calcmode="lin" valueType="num">
                                      <p:cBhvr additive="base">
                                        <p:cTn id="8" dur="10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0-#ppt_w/2"/>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250"/>
                                        <p:tgtEl>
                                          <p:spTgt spid="23"/>
                                        </p:tgtEl>
                                      </p:cBhvr>
                                    </p:animEffect>
                                  </p:childTnLst>
                                </p:cTn>
                              </p:par>
                            </p:childTnLst>
                          </p:cTn>
                        </p:par>
                        <p:par>
                          <p:cTn id="17" fill="hold">
                            <p:stCondLst>
                              <p:cond delay="1250"/>
                            </p:stCondLst>
                            <p:childTnLst>
                              <p:par>
                                <p:cTn id="18" presetID="10"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250"/>
                                        <p:tgtEl>
                                          <p:spTgt spid="19"/>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250"/>
                                        <p:tgtEl>
                                          <p:spTgt spid="20"/>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250"/>
                                        <p:tgtEl>
                                          <p:spTgt spid="21"/>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wipe(right)">
                                      <p:cBhvr>
                                        <p:cTn id="31" dur="500"/>
                                        <p:tgtEl>
                                          <p:spTgt spid="78"/>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250"/>
                                        <p:tgtEl>
                                          <p:spTgt spid="27"/>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2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8" grpId="0" animBg="1"/>
      <p:bldP spid="19" grpId="0" animBg="1"/>
      <p:bldP spid="20" grpId="0" animBg="1"/>
      <p:bldP spid="21" grpId="0" animBg="1"/>
      <p:bldP spid="23" grpId="0" animBg="1"/>
      <p:bldP spid="27" grpId="0" animBg="1"/>
      <p:bldP spid="2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e910dc829e2bf28c79a4c2c12e434ada404844"/>
</p:tagLst>
</file>

<file path=ppt/theme/theme1.xml><?xml version="1.0" encoding="utf-8"?>
<a:theme xmlns:a="http://schemas.openxmlformats.org/drawingml/2006/main" name="Vapor Trail">
  <a:themeElements>
    <a:clrScheme name="Custom 13">
      <a:dk1>
        <a:sysClr val="windowText" lastClr="000000"/>
      </a:dk1>
      <a:lt1>
        <a:sysClr val="window" lastClr="FFFFFF"/>
      </a:lt1>
      <a:dk2>
        <a:srgbClr val="454545"/>
      </a:dk2>
      <a:lt2>
        <a:srgbClr val="DADADA"/>
      </a:lt2>
      <a:accent1>
        <a:srgbClr val="DF2E28"/>
      </a:accent1>
      <a:accent2>
        <a:srgbClr val="FE801A"/>
      </a:accent2>
      <a:accent3>
        <a:srgbClr val="E9BF35"/>
      </a:accent3>
      <a:accent4>
        <a:srgbClr val="30AE56"/>
      </a:accent4>
      <a:accent5>
        <a:srgbClr val="00CC9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TC104033937[[fn=Vapor Trail]]</Template>
  <TotalTime>5482</TotalTime>
  <Words>1279</Words>
  <Application>Microsoft Office PowerPoint</Application>
  <PresentationFormat>On-screen Show (4:3)</PresentationFormat>
  <Paragraphs>122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Papworth</dc:creator>
  <cp:lastModifiedBy>Grace</cp:lastModifiedBy>
  <cp:revision>664</cp:revision>
  <cp:lastPrinted>2014-02-06T09:41:39Z</cp:lastPrinted>
  <dcterms:created xsi:type="dcterms:W3CDTF">2013-09-06T09:39:59Z</dcterms:created>
  <dcterms:modified xsi:type="dcterms:W3CDTF">2014-03-24T10:28:02Z</dcterms:modified>
</cp:coreProperties>
</file>