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handoutMasterIdLst>
    <p:handoutMasterId r:id="rId57"/>
  </p:handoutMasterIdLst>
  <p:sldIdLst>
    <p:sldId id="581" r:id="rId2"/>
    <p:sldId id="582" r:id="rId3"/>
    <p:sldId id="585" r:id="rId4"/>
    <p:sldId id="587" r:id="rId5"/>
    <p:sldId id="590" r:id="rId6"/>
    <p:sldId id="591" r:id="rId7"/>
    <p:sldId id="588" r:id="rId8"/>
    <p:sldId id="586" r:id="rId9"/>
    <p:sldId id="592" r:id="rId10"/>
    <p:sldId id="309" r:id="rId11"/>
    <p:sldId id="518" r:id="rId12"/>
    <p:sldId id="560" r:id="rId13"/>
    <p:sldId id="508" r:id="rId14"/>
    <p:sldId id="509" r:id="rId15"/>
    <p:sldId id="510" r:id="rId16"/>
    <p:sldId id="519" r:id="rId17"/>
    <p:sldId id="313" r:id="rId18"/>
    <p:sldId id="524" r:id="rId19"/>
    <p:sldId id="525" r:id="rId20"/>
    <p:sldId id="562" r:id="rId21"/>
    <p:sldId id="564" r:id="rId22"/>
    <p:sldId id="529" r:id="rId23"/>
    <p:sldId id="530" r:id="rId24"/>
    <p:sldId id="565" r:id="rId25"/>
    <p:sldId id="533" r:id="rId26"/>
    <p:sldId id="551" r:id="rId27"/>
    <p:sldId id="552" r:id="rId28"/>
    <p:sldId id="535" r:id="rId29"/>
    <p:sldId id="544" r:id="rId30"/>
    <p:sldId id="543" r:id="rId31"/>
    <p:sldId id="541" r:id="rId32"/>
    <p:sldId id="540" r:id="rId33"/>
    <p:sldId id="545" r:id="rId34"/>
    <p:sldId id="547" r:id="rId35"/>
    <p:sldId id="539" r:id="rId36"/>
    <p:sldId id="553" r:id="rId37"/>
    <p:sldId id="491" r:id="rId38"/>
    <p:sldId id="554" r:id="rId39"/>
    <p:sldId id="458" r:id="rId40"/>
    <p:sldId id="549" r:id="rId41"/>
    <p:sldId id="550" r:id="rId42"/>
    <p:sldId id="555" r:id="rId43"/>
    <p:sldId id="589" r:id="rId44"/>
    <p:sldId id="566" r:id="rId45"/>
    <p:sldId id="594" r:id="rId46"/>
    <p:sldId id="497" r:id="rId47"/>
    <p:sldId id="493" r:id="rId48"/>
    <p:sldId id="496" r:id="rId49"/>
    <p:sldId id="499" r:id="rId50"/>
    <p:sldId id="501" r:id="rId51"/>
    <p:sldId id="500" r:id="rId52"/>
    <p:sldId id="558" r:id="rId53"/>
    <p:sldId id="557" r:id="rId54"/>
    <p:sldId id="567" r:id="rId55"/>
  </p:sldIdLst>
  <p:sldSz cx="9144000" cy="6858000" type="screen4x3"/>
  <p:notesSz cx="6669088" cy="9872663"/>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5"/>
    <a:srgbClr val="33CC33"/>
    <a:srgbClr val="B29A6E"/>
    <a:srgbClr val="E18397"/>
    <a:srgbClr val="E26C2A"/>
    <a:srgbClr val="80967A"/>
    <a:srgbClr val="FFFFCC"/>
    <a:srgbClr val="FEFEFE"/>
    <a:srgbClr val="CC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375" autoAdjust="0"/>
    <p:restoredTop sz="62057" autoAdjust="0"/>
  </p:normalViewPr>
  <p:slideViewPr>
    <p:cSldViewPr snapToObjects="1" showGuides="1">
      <p:cViewPr varScale="1">
        <p:scale>
          <a:sx n="67" d="100"/>
          <a:sy n="67" d="100"/>
        </p:scale>
        <p:origin x="-2808" y="-102"/>
      </p:cViewPr>
      <p:guideLst>
        <p:guide orient="horz" pos="1888"/>
        <p:guide orient="horz" pos="4065"/>
        <p:guide pos="2880"/>
        <p:guide pos="5759"/>
        <p:guide/>
        <p:guide pos="113"/>
        <p:guide pos="567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2133"/>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1" y="2"/>
            <a:ext cx="2889250" cy="493713"/>
          </a:xfrm>
          <a:prstGeom prst="rect">
            <a:avLst/>
          </a:prstGeom>
        </p:spPr>
        <p:txBody>
          <a:bodyPr vert="horz" lIns="91440" tIns="45720" rIns="91440" bIns="45720" rtlCol="0"/>
          <a:lstStyle>
            <a:lvl1pPr algn="r">
              <a:defRPr sz="1200"/>
            </a:lvl1pPr>
          </a:lstStyle>
          <a:p>
            <a:fld id="{D6BC8518-A5F0-4B24-84C8-94FAB25BEF51}" type="datetimeFigureOut">
              <a:rPr lang="en-GB" smtClean="0"/>
              <a:t>07/03/2014</a:t>
            </a:fld>
            <a:endParaRPr lang="en-GB"/>
          </a:p>
        </p:txBody>
      </p:sp>
      <p:sp>
        <p:nvSpPr>
          <p:cNvPr id="4" name="Footer Placeholder 3"/>
          <p:cNvSpPr>
            <a:spLocks noGrp="1"/>
          </p:cNvSpPr>
          <p:nvPr>
            <p:ph type="ftr" sz="quarter" idx="2"/>
          </p:nvPr>
        </p:nvSpPr>
        <p:spPr>
          <a:xfrm>
            <a:off x="1"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1" y="9377363"/>
            <a:ext cx="2889250" cy="493712"/>
          </a:xfrm>
          <a:prstGeom prst="rect">
            <a:avLst/>
          </a:prstGeom>
        </p:spPr>
        <p:txBody>
          <a:bodyPr vert="horz" lIns="91440" tIns="45720" rIns="91440" bIns="45720" rtlCol="0" anchor="b"/>
          <a:lstStyle>
            <a:lvl1pPr algn="r">
              <a:defRPr sz="1200"/>
            </a:lvl1pPr>
          </a:lstStyle>
          <a:p>
            <a:fld id="{1F2F8C66-DE3C-4D22-A393-9D6C11AF68F1}" type="slidenum">
              <a:rPr lang="en-GB" smtClean="0"/>
              <a:t>‹#›</a:t>
            </a:fld>
            <a:endParaRPr lang="en-GB"/>
          </a:p>
        </p:txBody>
      </p:sp>
    </p:spTree>
    <p:extLst>
      <p:ext uri="{BB962C8B-B14F-4D97-AF65-F5344CB8AC3E}">
        <p14:creationId xmlns:p14="http://schemas.microsoft.com/office/powerpoint/2010/main" val="4088800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133DBD39-FBD2-4EEE-BD38-A8AFDA181E26}" type="datetimeFigureOut">
              <a:rPr lang="en-GB" smtClean="0"/>
              <a:t>07/03/2014</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EC5D1CDA-2911-4F20-BBC7-EFDC6F9F78C8}" type="slidenum">
              <a:rPr lang="en-GB" smtClean="0"/>
              <a:t>‹#›</a:t>
            </a:fld>
            <a:endParaRPr lang="en-GB"/>
          </a:p>
        </p:txBody>
      </p:sp>
    </p:spTree>
    <p:extLst>
      <p:ext uri="{BB962C8B-B14F-4D97-AF65-F5344CB8AC3E}">
        <p14:creationId xmlns:p14="http://schemas.microsoft.com/office/powerpoint/2010/main" val="371804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lumMod val="50000"/>
                </a:schemeClr>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21BE031F-F171-47FF-A91F-A5FE3A1C614C}" type="slidenum">
              <a:rPr lang="en-GB" smtClean="0"/>
              <a:pPr/>
              <a:t>1</a:t>
            </a:fld>
            <a:endParaRPr lang="en-GB" dirty="0"/>
          </a:p>
        </p:txBody>
      </p:sp>
    </p:spTree>
    <p:extLst>
      <p:ext uri="{BB962C8B-B14F-4D97-AF65-F5344CB8AC3E}">
        <p14:creationId xmlns:p14="http://schemas.microsoft.com/office/powerpoint/2010/main" val="258199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866260-C86D-4A72-AB1A-53496012BE45}" type="slidenum">
              <a:rPr lang="en-GB" smtClean="0"/>
              <a:t>11</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866260-C86D-4A72-AB1A-53496012BE45}" type="slidenum">
              <a:rPr lang="en-GB" smtClean="0"/>
              <a:t>12</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13</a:t>
            </a:fld>
            <a:endParaRPr lang="en-GB"/>
          </a:p>
        </p:txBody>
      </p:sp>
    </p:spTree>
    <p:extLst>
      <p:ext uri="{BB962C8B-B14F-4D97-AF65-F5344CB8AC3E}">
        <p14:creationId xmlns:p14="http://schemas.microsoft.com/office/powerpoint/2010/main" val="294576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14</a:t>
            </a:fld>
            <a:endParaRPr lang="en-GB"/>
          </a:p>
        </p:txBody>
      </p:sp>
    </p:spTree>
    <p:extLst>
      <p:ext uri="{BB962C8B-B14F-4D97-AF65-F5344CB8AC3E}">
        <p14:creationId xmlns:p14="http://schemas.microsoft.com/office/powerpoint/2010/main" val="176345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15</a:t>
            </a:fld>
            <a:endParaRPr lang="en-GB"/>
          </a:p>
        </p:txBody>
      </p:sp>
    </p:spTree>
    <p:extLst>
      <p:ext uri="{BB962C8B-B14F-4D97-AF65-F5344CB8AC3E}">
        <p14:creationId xmlns:p14="http://schemas.microsoft.com/office/powerpoint/2010/main" val="144213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16</a:t>
            </a:fld>
            <a:endParaRPr lang="en-GB"/>
          </a:p>
        </p:txBody>
      </p:sp>
    </p:spTree>
    <p:extLst>
      <p:ext uri="{BB962C8B-B14F-4D97-AF65-F5344CB8AC3E}">
        <p14:creationId xmlns:p14="http://schemas.microsoft.com/office/powerpoint/2010/main" val="144213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 </a:t>
            </a:r>
          </a:p>
          <a:p>
            <a:endParaRPr lang="en-GB"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17</a:t>
            </a:fld>
            <a:endParaRPr lang="en-GB"/>
          </a:p>
        </p:txBody>
      </p:sp>
    </p:spTree>
    <p:extLst>
      <p:ext uri="{BB962C8B-B14F-4D97-AF65-F5344CB8AC3E}">
        <p14:creationId xmlns:p14="http://schemas.microsoft.com/office/powerpoint/2010/main" val="380393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18</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19</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20</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21BE031F-F171-47FF-A91F-A5FE3A1C614C}" type="slidenum">
              <a:rPr lang="en-GB" smtClean="0"/>
              <a:pPr/>
              <a:t>2</a:t>
            </a:fld>
            <a:endParaRPr lang="en-GB" dirty="0"/>
          </a:p>
        </p:txBody>
      </p:sp>
    </p:spTree>
    <p:extLst>
      <p:ext uri="{BB962C8B-B14F-4D97-AF65-F5344CB8AC3E}">
        <p14:creationId xmlns:p14="http://schemas.microsoft.com/office/powerpoint/2010/main" val="2581996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21</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22</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23</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24</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25</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26</a:t>
            </a:fld>
            <a:endParaRPr lang="en-GB"/>
          </a:p>
        </p:txBody>
      </p:sp>
    </p:spTree>
    <p:extLst>
      <p:ext uri="{BB962C8B-B14F-4D97-AF65-F5344CB8AC3E}">
        <p14:creationId xmlns:p14="http://schemas.microsoft.com/office/powerpoint/2010/main" val="1811841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866260-C86D-4A72-AB1A-53496012BE45}" type="slidenum">
              <a:rPr lang="en-GB" smtClean="0"/>
              <a:t>27</a:t>
            </a:fld>
            <a:endParaRPr lang="en-GB" dirty="0"/>
          </a:p>
        </p:txBody>
      </p:sp>
    </p:spTree>
    <p:extLst>
      <p:ext uri="{BB962C8B-B14F-4D97-AF65-F5344CB8AC3E}">
        <p14:creationId xmlns:p14="http://schemas.microsoft.com/office/powerpoint/2010/main" val="1298758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866260-C86D-4A72-AB1A-53496012BE45}" type="slidenum">
              <a:rPr lang="en-GB" smtClean="0"/>
              <a:t>28</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866260-C86D-4A72-AB1A-53496012BE45}" type="slidenum">
              <a:rPr lang="en-GB" smtClean="0"/>
              <a:t>29</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p>
        </p:txBody>
      </p:sp>
      <p:sp>
        <p:nvSpPr>
          <p:cNvPr id="4" name="Slide Number Placeholder 3"/>
          <p:cNvSpPr>
            <a:spLocks noGrp="1"/>
          </p:cNvSpPr>
          <p:nvPr>
            <p:ph type="sldNum" sz="quarter" idx="10"/>
          </p:nvPr>
        </p:nvSpPr>
        <p:spPr/>
        <p:txBody>
          <a:bodyPr/>
          <a:lstStyle/>
          <a:p>
            <a:fld id="{32866260-C86D-4A72-AB1A-53496012BE45}" type="slidenum">
              <a:rPr lang="en-GB" smtClean="0"/>
              <a:t>30</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lumMod val="50000"/>
                </a:schemeClr>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21BE031F-F171-47FF-A91F-A5FE3A1C614C}" type="slidenum">
              <a:rPr lang="en-GB" smtClean="0"/>
              <a:pPr/>
              <a:t>3</a:t>
            </a:fld>
            <a:endParaRPr lang="en-GB"/>
          </a:p>
        </p:txBody>
      </p:sp>
    </p:spTree>
    <p:extLst>
      <p:ext uri="{BB962C8B-B14F-4D97-AF65-F5344CB8AC3E}">
        <p14:creationId xmlns:p14="http://schemas.microsoft.com/office/powerpoint/2010/main" val="2581996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32866260-C86D-4A72-AB1A-53496012BE45}" type="slidenum">
              <a:rPr lang="en-GB" smtClean="0"/>
              <a:t>31</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866260-C86D-4A72-AB1A-53496012BE45}" type="slidenum">
              <a:rPr lang="en-GB" smtClean="0"/>
              <a:t>32</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32866260-C86D-4A72-AB1A-53496012BE45}" type="slidenum">
              <a:rPr lang="en-GB" smtClean="0"/>
              <a:t>33</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32866260-C86D-4A72-AB1A-53496012BE45}" type="slidenum">
              <a:rPr lang="en-GB" smtClean="0"/>
              <a:t>34</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32866260-C86D-4A72-AB1A-53496012BE45}" type="slidenum">
              <a:rPr lang="en-GB" smtClean="0"/>
              <a:t>35</a:t>
            </a:fld>
            <a:endParaRPr lang="en-GB"/>
          </a:p>
        </p:txBody>
      </p:sp>
    </p:spTree>
    <p:extLst>
      <p:ext uri="{BB962C8B-B14F-4D97-AF65-F5344CB8AC3E}">
        <p14:creationId xmlns:p14="http://schemas.microsoft.com/office/powerpoint/2010/main" val="1298758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32866260-C86D-4A72-AB1A-53496012BE45}" type="slidenum">
              <a:rPr lang="en-GB" smtClean="0"/>
              <a:t>36</a:t>
            </a:fld>
            <a:endParaRPr lang="en-GB" dirty="0"/>
          </a:p>
        </p:txBody>
      </p:sp>
    </p:spTree>
    <p:extLst>
      <p:ext uri="{BB962C8B-B14F-4D97-AF65-F5344CB8AC3E}">
        <p14:creationId xmlns:p14="http://schemas.microsoft.com/office/powerpoint/2010/main" val="1298758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5D1CDA-2911-4F20-BBC7-EFDC6F9F78C8}" type="slidenum">
              <a:rPr lang="en-GB" smtClean="0"/>
              <a:t>37</a:t>
            </a:fld>
            <a:endParaRPr lang="en-GB"/>
          </a:p>
        </p:txBody>
      </p:sp>
    </p:spTree>
    <p:extLst>
      <p:ext uri="{BB962C8B-B14F-4D97-AF65-F5344CB8AC3E}">
        <p14:creationId xmlns:p14="http://schemas.microsoft.com/office/powerpoint/2010/main" val="3186985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38</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39</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40</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21BE031F-F171-47FF-A91F-A5FE3A1C614C}" type="slidenum">
              <a:rPr lang="en-GB" smtClean="0"/>
              <a:pPr/>
              <a:t>4</a:t>
            </a:fld>
            <a:endParaRPr lang="en-GB"/>
          </a:p>
        </p:txBody>
      </p:sp>
    </p:spTree>
    <p:extLst>
      <p:ext uri="{BB962C8B-B14F-4D97-AF65-F5344CB8AC3E}">
        <p14:creationId xmlns:p14="http://schemas.microsoft.com/office/powerpoint/2010/main" val="2581996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41</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42</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43</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44</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45</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46</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47</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48</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49</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50</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lumMod val="50000"/>
                </a:schemeClr>
              </a:solidFill>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lumMod val="50000"/>
                </a:schemeClr>
              </a:solidFill>
              <a:latin typeface="Calibri" pitchFamily="34" charset="0"/>
              <a:cs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5</a:t>
            </a:fld>
            <a:endParaRPr lang="en-GB"/>
          </a:p>
        </p:txBody>
      </p:sp>
    </p:spTree>
    <p:extLst>
      <p:ext uri="{BB962C8B-B14F-4D97-AF65-F5344CB8AC3E}">
        <p14:creationId xmlns:p14="http://schemas.microsoft.com/office/powerpoint/2010/main" val="493529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51</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52</a:t>
            </a:fld>
            <a:endParaRPr lang="en-GB" dirty="0"/>
          </a:p>
        </p:txBody>
      </p:sp>
    </p:spTree>
    <p:extLst>
      <p:ext uri="{BB962C8B-B14F-4D97-AF65-F5344CB8AC3E}">
        <p14:creationId xmlns:p14="http://schemas.microsoft.com/office/powerpoint/2010/main" val="1654707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p:txBody>
      </p:sp>
      <p:sp>
        <p:nvSpPr>
          <p:cNvPr id="4" name="Slide Number Placeholder 3"/>
          <p:cNvSpPr>
            <a:spLocks noGrp="1"/>
          </p:cNvSpPr>
          <p:nvPr>
            <p:ph type="sldNum" sz="quarter" idx="10"/>
          </p:nvPr>
        </p:nvSpPr>
        <p:spPr/>
        <p:txBody>
          <a:bodyPr/>
          <a:lstStyle/>
          <a:p>
            <a:fld id="{EC5D1CDA-2911-4F20-BBC7-EFDC6F9F78C8}" type="slidenum">
              <a:rPr lang="en-GB" smtClean="0"/>
              <a:t>53</a:t>
            </a:fld>
            <a:endParaRPr lang="en-GB" dirty="0"/>
          </a:p>
        </p:txBody>
      </p:sp>
    </p:spTree>
    <p:extLst>
      <p:ext uri="{BB962C8B-B14F-4D97-AF65-F5344CB8AC3E}">
        <p14:creationId xmlns:p14="http://schemas.microsoft.com/office/powerpoint/2010/main" val="1654707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C5D1CDA-2911-4F20-BBC7-EFDC6F9F78C8}" type="slidenum">
              <a:rPr lang="en-GB" smtClean="0"/>
              <a:t>54</a:t>
            </a:fld>
            <a:endParaRPr lang="en-GB"/>
          </a:p>
        </p:txBody>
      </p:sp>
    </p:spTree>
    <p:extLst>
      <p:ext uri="{BB962C8B-B14F-4D97-AF65-F5344CB8AC3E}">
        <p14:creationId xmlns:p14="http://schemas.microsoft.com/office/powerpoint/2010/main" val="165470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7</a:t>
            </a:fld>
            <a:endParaRPr lang="en-GB"/>
          </a:p>
        </p:txBody>
      </p:sp>
    </p:spTree>
    <p:extLst>
      <p:ext uri="{BB962C8B-B14F-4D97-AF65-F5344CB8AC3E}">
        <p14:creationId xmlns:p14="http://schemas.microsoft.com/office/powerpoint/2010/main" val="170640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bg1">
                  <a:lumMod val="50000"/>
                </a:schemeClr>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21BE031F-F171-47FF-A91F-A5FE3A1C614C}" type="slidenum">
              <a:rPr lang="en-GB" smtClean="0"/>
              <a:pPr/>
              <a:t>8</a:t>
            </a:fld>
            <a:endParaRPr lang="en-GB"/>
          </a:p>
        </p:txBody>
      </p:sp>
    </p:spTree>
    <p:extLst>
      <p:ext uri="{BB962C8B-B14F-4D97-AF65-F5344CB8AC3E}">
        <p14:creationId xmlns:p14="http://schemas.microsoft.com/office/powerpoint/2010/main" val="258199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lumMod val="50000"/>
                </a:schemeClr>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21BE031F-F171-47FF-A91F-A5FE3A1C614C}" type="slidenum">
              <a:rPr lang="en-GB" smtClean="0"/>
              <a:pPr/>
              <a:t>9</a:t>
            </a:fld>
            <a:endParaRPr lang="en-GB" dirty="0"/>
          </a:p>
        </p:txBody>
      </p:sp>
    </p:spTree>
    <p:extLst>
      <p:ext uri="{BB962C8B-B14F-4D97-AF65-F5344CB8AC3E}">
        <p14:creationId xmlns:p14="http://schemas.microsoft.com/office/powerpoint/2010/main" val="258199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D1CDA-2911-4F20-BBC7-EFDC6F9F78C8}" type="slidenum">
              <a:rPr lang="en-GB" smtClean="0"/>
              <a:t>10</a:t>
            </a:fld>
            <a:endParaRPr lang="en-GB" dirty="0"/>
          </a:p>
        </p:txBody>
      </p:sp>
    </p:spTree>
    <p:extLst>
      <p:ext uri="{BB962C8B-B14F-4D97-AF65-F5344CB8AC3E}">
        <p14:creationId xmlns:p14="http://schemas.microsoft.com/office/powerpoint/2010/main" val="425219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71530DA-A90C-4B24-97C2-9D2B11F9EED6}" type="datetimeFigureOut">
              <a:rPr lang="en-GB" smtClean="0"/>
              <a:t>07/03/2014</a:t>
            </a:fld>
            <a:endParaRPr lang="en-GB"/>
          </a:p>
        </p:txBody>
      </p:sp>
      <p:sp>
        <p:nvSpPr>
          <p:cNvPr id="5" name="Footer Placeholder 4"/>
          <p:cNvSpPr>
            <a:spLocks noGrp="1"/>
          </p:cNvSpPr>
          <p:nvPr>
            <p:ph type="ftr" sz="quarter" idx="11"/>
          </p:nvPr>
        </p:nvSpPr>
        <p:spPr>
          <a:xfrm>
            <a:off x="914400" y="4323846"/>
            <a:ext cx="4880610" cy="365125"/>
          </a:xfrm>
        </p:spPr>
        <p:txBody>
          <a:bodyPr/>
          <a:lstStyle/>
          <a:p>
            <a:endParaRPr lang="en-GB"/>
          </a:p>
        </p:txBody>
      </p:sp>
      <p:sp>
        <p:nvSpPr>
          <p:cNvPr id="6" name="Slide Number Placeholder 5"/>
          <p:cNvSpPr>
            <a:spLocks noGrp="1"/>
          </p:cNvSpPr>
          <p:nvPr>
            <p:ph type="sldNum" sz="quarter" idx="12"/>
          </p:nvPr>
        </p:nvSpPr>
        <p:spPr>
          <a:xfrm>
            <a:off x="6057900" y="1430867"/>
            <a:ext cx="2171700" cy="365125"/>
          </a:xfrm>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1660139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530DA-A90C-4B24-97C2-9D2B11F9EED6}" type="datetimeFigureOut">
              <a:rPr lang="en-GB" smtClean="0"/>
              <a:t>07/03/2014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2992159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71530DA-A90C-4B24-97C2-9D2B11F9EED6}" type="datetimeFigureOut">
              <a:rPr lang="en-GB" smtClean="0"/>
              <a:t>07/03/2014</a:t>
            </a:fld>
            <a:endParaRPr lang="en-GB"/>
          </a:p>
        </p:txBody>
      </p:sp>
      <p:sp>
        <p:nvSpPr>
          <p:cNvPr id="6" name="Footer Placeholder 5"/>
          <p:cNvSpPr>
            <a:spLocks noGrp="1"/>
          </p:cNvSpPr>
          <p:nvPr>
            <p:ph type="ftr" sz="quarter" idx="11"/>
          </p:nvPr>
        </p:nvSpPr>
        <p:spPr>
          <a:xfrm>
            <a:off x="594360" y="381001"/>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3868455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71530DA-A90C-4B24-97C2-9D2B11F9EED6}" type="datetimeFigureOut">
              <a:rPr lang="en-GB" smtClean="0"/>
              <a:t>07/03/2014</a:t>
            </a:fld>
            <a:endParaRPr lang="en-GB"/>
          </a:p>
        </p:txBody>
      </p:sp>
      <p:sp>
        <p:nvSpPr>
          <p:cNvPr id="6" name="Footer Placeholder 5"/>
          <p:cNvSpPr>
            <a:spLocks noGrp="1"/>
          </p:cNvSpPr>
          <p:nvPr>
            <p:ph type="ftr" sz="quarter" idx="11"/>
          </p:nvPr>
        </p:nvSpPr>
        <p:spPr>
          <a:xfrm>
            <a:off x="594360" y="379438"/>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823841A7-D4E3-4CFB-8C27-A59D5EAAA465}" type="slidenum">
              <a:rPr lang="en-GB" smtClean="0"/>
              <a:t>‹#›</a:t>
            </a:fld>
            <a:endParaRPr lang="en-GB"/>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3977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71530DA-A90C-4B24-97C2-9D2B11F9EED6}" type="datetimeFigureOut">
              <a:rPr lang="en-GB" smtClean="0"/>
              <a:t>07/03/2014</a:t>
            </a:fld>
            <a:endParaRPr lang="en-GB"/>
          </a:p>
        </p:txBody>
      </p:sp>
      <p:sp>
        <p:nvSpPr>
          <p:cNvPr id="6" name="Footer Placeholder 5"/>
          <p:cNvSpPr>
            <a:spLocks noGrp="1"/>
          </p:cNvSpPr>
          <p:nvPr>
            <p:ph type="ftr" sz="quarter" idx="11"/>
          </p:nvPr>
        </p:nvSpPr>
        <p:spPr>
          <a:xfrm>
            <a:off x="594360" y="378884"/>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17890656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71530DA-A90C-4B24-97C2-9D2B11F9EED6}" type="datetimeFigureOut">
              <a:rPr lang="en-GB" smtClean="0"/>
              <a:t>07/03/2014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7499106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71530DA-A90C-4B24-97C2-9D2B11F9EED6}" type="datetimeFigureOut">
              <a:rPr lang="en-GB" smtClean="0"/>
              <a:t>07/03/2014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1872739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1530DA-A90C-4B24-97C2-9D2B11F9EED6}" type="datetimeFigureOut">
              <a:rPr lang="en-GB" smtClean="0"/>
              <a:t>07/03/2014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7920933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71530DA-A90C-4B24-97C2-9D2B11F9EED6}" type="datetimeFigureOut">
              <a:rPr lang="en-GB" smtClean="0"/>
              <a:t>07/03/2014</a:t>
            </a:fld>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4" cy="365125"/>
          </a:xfrm>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3757442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0" descr="squares"/>
          <p:cNvPicPr>
            <a:picLocks noChangeAspect="1" noChangeArrowheads="1"/>
          </p:cNvPicPr>
          <p:nvPr/>
        </p:nvPicPr>
        <p:blipFill>
          <a:blip r:embed="rId2" cstate="print"/>
          <a:srcRect/>
          <a:stretch>
            <a:fillRect/>
          </a:stretch>
        </p:blipFill>
        <p:spPr bwMode="auto">
          <a:xfrm>
            <a:off x="0" y="4327525"/>
            <a:ext cx="1087438" cy="2530475"/>
          </a:xfrm>
          <a:prstGeom prst="rect">
            <a:avLst/>
          </a:prstGeom>
          <a:noFill/>
          <a:ln w="9525">
            <a:noFill/>
            <a:miter lim="800000"/>
            <a:headEnd/>
            <a:tailEnd/>
          </a:ln>
        </p:spPr>
      </p:pic>
      <p:pic>
        <p:nvPicPr>
          <p:cNvPr id="4" name="Picture 16" descr="PPA_MARKETING"/>
          <p:cNvPicPr>
            <a:picLocks noChangeAspect="1" noChangeArrowheads="1"/>
          </p:cNvPicPr>
          <p:nvPr/>
        </p:nvPicPr>
        <p:blipFill>
          <a:blip r:embed="rId3" cstate="print"/>
          <a:srcRect/>
          <a:stretch>
            <a:fillRect/>
          </a:stretch>
        </p:blipFill>
        <p:spPr bwMode="auto">
          <a:xfrm>
            <a:off x="250825" y="260350"/>
            <a:ext cx="1728788" cy="876300"/>
          </a:xfrm>
          <a:prstGeom prst="rect">
            <a:avLst/>
          </a:prstGeom>
          <a:noFill/>
          <a:ln w="9525">
            <a:noFill/>
            <a:miter lim="800000"/>
            <a:headEnd/>
            <a:tailEnd/>
          </a:ln>
        </p:spPr>
      </p:pic>
      <p:cxnSp>
        <p:nvCxnSpPr>
          <p:cNvPr id="5" name="Straight Connector 7"/>
          <p:cNvCxnSpPr/>
          <p:nvPr userDrawn="1"/>
        </p:nvCxnSpPr>
        <p:spPr>
          <a:xfrm>
            <a:off x="250825" y="1196975"/>
            <a:ext cx="85693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p:nvPr>
        </p:nvSpPr>
        <p:spPr>
          <a:xfrm>
            <a:off x="685800" y="2130425"/>
            <a:ext cx="7772400" cy="1470025"/>
          </a:xfrm>
          <a:prstGeom prst="rect">
            <a:avLst/>
          </a:prstGeom>
        </p:spPr>
        <p:txBody>
          <a:bodyPr/>
          <a:lstStyle>
            <a:lvl1pPr algn="l">
              <a:defRPr sz="2400" b="0">
                <a:solidFill>
                  <a:srgbClr val="C00000"/>
                </a:solidFill>
                <a:latin typeface="Verdana" pitchFamily="34" charset="0"/>
              </a:defRPr>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07B9BCB-34A7-4FD0-9FD2-E7E2B9180E3C}" type="datetimeFigureOut">
              <a:rPr lang="en-US"/>
              <a:pPr>
                <a:defRPr/>
              </a:pPr>
              <a:t>3/7/2014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0D5A491-7DF5-4856-AF4F-DA72383BD863}" type="slidenum">
              <a:rPr lang="en-US"/>
              <a:pPr>
                <a:defRPr/>
              </a:pPr>
              <a:t>‹#›</a:t>
            </a:fld>
            <a:endParaRPr lang="en-US" dirty="0"/>
          </a:p>
        </p:txBody>
      </p:sp>
    </p:spTree>
    <p:extLst>
      <p:ext uri="{BB962C8B-B14F-4D97-AF65-F5344CB8AC3E}">
        <p14:creationId xmlns:p14="http://schemas.microsoft.com/office/powerpoint/2010/main" val="7106315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10" descr="squares"/>
          <p:cNvPicPr>
            <a:picLocks noChangeAspect="1" noChangeArrowheads="1"/>
          </p:cNvPicPr>
          <p:nvPr/>
        </p:nvPicPr>
        <p:blipFill>
          <a:blip r:embed="rId2" cstate="print"/>
          <a:srcRect/>
          <a:stretch>
            <a:fillRect/>
          </a:stretch>
        </p:blipFill>
        <p:spPr bwMode="auto">
          <a:xfrm>
            <a:off x="0" y="4327525"/>
            <a:ext cx="1087438" cy="2530475"/>
          </a:xfrm>
          <a:prstGeom prst="rect">
            <a:avLst/>
          </a:prstGeom>
          <a:noFill/>
          <a:ln w="9525">
            <a:noFill/>
            <a:miter lim="800000"/>
            <a:headEnd/>
            <a:tailEnd/>
          </a:ln>
        </p:spPr>
      </p:pic>
      <p:pic>
        <p:nvPicPr>
          <p:cNvPr id="4" name="Picture 16" descr="PPA_MARKETING"/>
          <p:cNvPicPr>
            <a:picLocks noChangeAspect="1" noChangeArrowheads="1"/>
          </p:cNvPicPr>
          <p:nvPr/>
        </p:nvPicPr>
        <p:blipFill>
          <a:blip r:embed="rId3" cstate="print"/>
          <a:srcRect/>
          <a:stretch>
            <a:fillRect/>
          </a:stretch>
        </p:blipFill>
        <p:spPr bwMode="auto">
          <a:xfrm>
            <a:off x="250825" y="260350"/>
            <a:ext cx="1728788" cy="876300"/>
          </a:xfrm>
          <a:prstGeom prst="rect">
            <a:avLst/>
          </a:prstGeom>
          <a:noFill/>
          <a:ln w="9525">
            <a:noFill/>
            <a:miter lim="800000"/>
            <a:headEnd/>
            <a:tailEnd/>
          </a:ln>
        </p:spPr>
      </p:pic>
      <p:cxnSp>
        <p:nvCxnSpPr>
          <p:cNvPr id="5" name="Straight Connector 7"/>
          <p:cNvCxnSpPr/>
          <p:nvPr userDrawn="1"/>
        </p:nvCxnSpPr>
        <p:spPr>
          <a:xfrm>
            <a:off x="250825" y="1196975"/>
            <a:ext cx="85693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p:nvPr>
        </p:nvSpPr>
        <p:spPr>
          <a:xfrm>
            <a:off x="685800" y="2130425"/>
            <a:ext cx="7772400" cy="1470025"/>
          </a:xfrm>
          <a:prstGeom prst="rect">
            <a:avLst/>
          </a:prstGeom>
        </p:spPr>
        <p:txBody>
          <a:bodyPr/>
          <a:lstStyle>
            <a:lvl1pPr algn="l">
              <a:defRPr sz="2400" b="0">
                <a:solidFill>
                  <a:srgbClr val="C00000"/>
                </a:solidFill>
                <a:latin typeface="Verdana" pitchFamily="34" charset="0"/>
              </a:defRPr>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07B9BCB-34A7-4FD0-9FD2-E7E2B9180E3C}" type="datetimeFigureOut">
              <a:rPr lang="en-US"/>
              <a:pPr>
                <a:defRPr/>
              </a:pPr>
              <a:t>3/7/2014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0D5A491-7DF5-4856-AF4F-DA72383BD863}" type="slidenum">
              <a:rPr lang="en-US"/>
              <a:pPr>
                <a:defRPr/>
              </a:pPr>
              <a:t>‹#›</a:t>
            </a:fld>
            <a:endParaRPr lang="en-US" dirty="0"/>
          </a:p>
        </p:txBody>
      </p:sp>
    </p:spTree>
    <p:extLst>
      <p:ext uri="{BB962C8B-B14F-4D97-AF65-F5344CB8AC3E}">
        <p14:creationId xmlns:p14="http://schemas.microsoft.com/office/powerpoint/2010/main" val="7106315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1530DA-A90C-4B24-97C2-9D2B11F9EED6}" type="datetimeFigureOut">
              <a:rPr lang="en-GB" smtClean="0"/>
              <a:t>07/03/2014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643832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71530DA-A90C-4B24-97C2-9D2B11F9EED6}" type="datetimeFigureOut">
              <a:rPr lang="en-GB" smtClean="0"/>
              <a:t>07/03/2014</a:t>
            </a:fld>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3" cy="365125"/>
          </a:xfrm>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1718446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1530DA-A90C-4B24-97C2-9D2B11F9EED6}" type="datetimeFigureOut">
              <a:rPr lang="en-GB" smtClean="0"/>
              <a:t>07/03/2014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2445140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1530DA-A90C-4B24-97C2-9D2B11F9EED6}" type="datetimeFigureOut">
              <a:rPr lang="en-GB" smtClean="0"/>
              <a:t>07/03/2014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376494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1530DA-A90C-4B24-97C2-9D2B11F9EED6}" type="datetimeFigureOut">
              <a:rPr lang="en-GB" smtClean="0"/>
              <a:t>07/03/2014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324187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530DA-A90C-4B24-97C2-9D2B11F9EED6}" type="datetimeFigureOut">
              <a:rPr lang="en-GB" smtClean="0"/>
              <a:t>07/03/2014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1230403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530DA-A90C-4B24-97C2-9D2B11F9EED6}" type="datetimeFigureOut">
              <a:rPr lang="en-GB" smtClean="0"/>
              <a:t>07/03/2014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3473677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530DA-A90C-4B24-97C2-9D2B11F9EED6}" type="datetimeFigureOut">
              <a:rPr lang="en-GB" smtClean="0"/>
              <a:t>07/03/2014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3841A7-D4E3-4CFB-8C27-A59D5EAAA465}" type="slidenum">
              <a:rPr lang="en-GB" smtClean="0"/>
              <a:t>‹#›</a:t>
            </a:fld>
            <a:endParaRPr lang="en-GB"/>
          </a:p>
        </p:txBody>
      </p:sp>
    </p:spTree>
    <p:extLst>
      <p:ext uri="{BB962C8B-B14F-4D97-AF65-F5344CB8AC3E}">
        <p14:creationId xmlns:p14="http://schemas.microsoft.com/office/powerpoint/2010/main" val="4029503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1530DA-A90C-4B24-97C2-9D2B11F9EED6}" type="datetimeFigureOut">
              <a:rPr lang="en-GB" smtClean="0"/>
              <a:t>07/03/2014</a:t>
            </a:fld>
            <a:endParaRPr lang="en-GB"/>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3841A7-D4E3-4CFB-8C27-A59D5EAAA465}" type="slidenum">
              <a:rPr lang="en-GB" smtClean="0"/>
              <a:t>‹#›</a:t>
            </a:fld>
            <a:endParaRPr lang="en-GB"/>
          </a:p>
        </p:txBody>
      </p:sp>
    </p:spTree>
    <p:extLst>
      <p:ext uri="{BB962C8B-B14F-4D97-AF65-F5344CB8AC3E}">
        <p14:creationId xmlns:p14="http://schemas.microsoft.com/office/powerpoint/2010/main" val="4770736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nme.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thedebrief.co.u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elleuk.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www.vogue.co.uk/event/vogue-festiva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www.gq-magazin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www.glamourmagazine.co.uk/"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http://ppa.msgfocus.com/files/amf_ppa/project_42/PPA_Marketing_Images/Template/HeaderNew.jpg" TargetMode="Externa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hyperlink" Target="http://www.ppa.co.uk/marketing" TargetMode="External"/><Relationship Id="rId4" Type="http://schemas.openxmlformats.org/officeDocument/2006/relationships/hyperlink" Target="http://www.pinterest.com/ppamarket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095836" y="2789124"/>
            <a:ext cx="29435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smtClean="0"/>
              <a:t>PPA UK </a:t>
            </a:r>
          </a:p>
          <a:p>
            <a:pPr algn="ctr"/>
            <a:r>
              <a:rPr lang="en-GB" sz="2800" dirty="0" smtClean="0"/>
              <a:t>2014</a:t>
            </a:r>
          </a:p>
        </p:txBody>
      </p:sp>
    </p:spTree>
    <p:extLst>
      <p:ext uri="{BB962C8B-B14F-4D97-AF65-F5344CB8AC3E}">
        <p14:creationId xmlns:p14="http://schemas.microsoft.com/office/powerpoint/2010/main" val="3698238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Marketing\James\Website Rebuild\eyeful\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4036" y="4608931"/>
            <a:ext cx="2982247" cy="22044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L:\Marketing\James\Website Rebuild\eyeful\1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500" y="2322029"/>
            <a:ext cx="3016504" cy="2220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866" y="116632"/>
            <a:ext cx="297633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L:\Marketing\James\Website Rebuild\eyeful\1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840" y="2336649"/>
            <a:ext cx="2954179" cy="22171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Marketing\James\Website Rebuild\eyeful\19.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140560" y="2364023"/>
            <a:ext cx="2967944" cy="2217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L:\Marketing\James\Website Rebuild\eyeful\11.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131840" y="4596682"/>
            <a:ext cx="3008720" cy="22166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L:\Marketing\James\Website Rebuild\eyeful\18.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131840" y="88168"/>
            <a:ext cx="2952328" cy="2208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Marketing\James\Website Rebuild\eyeful\12.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156176" y="98399"/>
            <a:ext cx="2987824" cy="22504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Marketing\James\Website Rebuild\eyeful\14  v2.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112876" y="4608932"/>
            <a:ext cx="2986813" cy="22627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3111533" y="56671"/>
            <a:ext cx="0" cy="6816472"/>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99688" y="0"/>
            <a:ext cx="44312" cy="685800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20172" y="8620"/>
            <a:ext cx="0" cy="688538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0" y="0"/>
            <a:ext cx="0" cy="685800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866" y="2333737"/>
            <a:ext cx="9054134" cy="15143"/>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7710" y="4565985"/>
            <a:ext cx="9054134" cy="15143"/>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0" y="6871692"/>
            <a:ext cx="9180512" cy="13692"/>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67254" y="2348880"/>
            <a:ext cx="2965667" cy="2193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7"/>
          <p:cNvSpPr>
            <a:spLocks noChangeArrowheads="1"/>
          </p:cNvSpPr>
          <p:nvPr/>
        </p:nvSpPr>
        <p:spPr bwMode="auto">
          <a:xfrm>
            <a:off x="6156176" y="2764085"/>
            <a:ext cx="29435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dirty="0" smtClean="0"/>
              <a:t>Magazine Brands</a:t>
            </a:r>
          </a:p>
          <a:p>
            <a:pPr algn="r"/>
            <a:r>
              <a:rPr lang="en-GB" sz="2800" dirty="0" smtClean="0"/>
              <a:t>2014</a:t>
            </a:r>
          </a:p>
        </p:txBody>
      </p:sp>
      <p:cxnSp>
        <p:nvCxnSpPr>
          <p:cNvPr id="22" name="Straight Connector 21"/>
          <p:cNvCxnSpPr/>
          <p:nvPr/>
        </p:nvCxnSpPr>
        <p:spPr>
          <a:xfrm flipH="1">
            <a:off x="9135692" y="0"/>
            <a:ext cx="8816" cy="685800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1500" y="65485"/>
            <a:ext cx="9054134" cy="15143"/>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556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par>
                                <p:cTn id="64" presetID="53" presetClass="entr" presetSubtype="16" fill="hold" grpId="1"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5532" y="-27385"/>
            <a:ext cx="9304055" cy="69309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52"/>
          <p:cNvSpPr/>
          <p:nvPr/>
        </p:nvSpPr>
        <p:spPr>
          <a:xfrm>
            <a:off x="0" y="328243"/>
            <a:ext cx="5917327" cy="6529757"/>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6" name="Freeform 38"/>
          <p:cNvSpPr>
            <a:spLocks/>
          </p:cNvSpPr>
          <p:nvPr/>
        </p:nvSpPr>
        <p:spPr bwMode="auto">
          <a:xfrm flipH="1">
            <a:off x="2481555" y="1134591"/>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0" name="Freeform 38"/>
          <p:cNvSpPr>
            <a:spLocks/>
          </p:cNvSpPr>
          <p:nvPr/>
        </p:nvSpPr>
        <p:spPr bwMode="auto">
          <a:xfrm flipH="1">
            <a:off x="2481555" y="1134591"/>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3143606" y="51627"/>
            <a:ext cx="1105435" cy="1948989"/>
            <a:chOff x="3143606" y="51627"/>
            <a:chExt cx="1105435" cy="1948989"/>
          </a:xfrm>
        </p:grpSpPr>
        <p:sp>
          <p:nvSpPr>
            <p:cNvPr id="54" name="Freeform 26"/>
            <p:cNvSpPr>
              <a:spLocks/>
            </p:cNvSpPr>
            <p:nvPr/>
          </p:nvSpPr>
          <p:spPr bwMode="auto">
            <a:xfrm flipH="1">
              <a:off x="3143606" y="610827"/>
              <a:ext cx="1105435" cy="1389789"/>
            </a:xfrm>
            <a:custGeom>
              <a:avLst/>
              <a:gdLst>
                <a:gd name="T0" fmla="*/ 310 w 541"/>
                <a:gd name="T1" fmla="*/ 0 h 680"/>
                <a:gd name="T2" fmla="*/ 374 w 541"/>
                <a:gd name="T3" fmla="*/ 51 h 680"/>
                <a:gd name="T4" fmla="*/ 504 w 541"/>
                <a:gd name="T5" fmla="*/ 363 h 680"/>
                <a:gd name="T6" fmla="*/ 245 w 541"/>
                <a:gd name="T7" fmla="*/ 527 h 680"/>
                <a:gd name="T8" fmla="*/ 218 w 541"/>
                <a:gd name="T9" fmla="*/ 522 h 680"/>
                <a:gd name="T10" fmla="*/ 204 w 541"/>
                <a:gd name="T11" fmla="*/ 611 h 680"/>
                <a:gd name="T12" fmla="*/ 223 w 541"/>
                <a:gd name="T13" fmla="*/ 599 h 680"/>
                <a:gd name="T14" fmla="*/ 289 w 541"/>
                <a:gd name="T15" fmla="*/ 616 h 680"/>
                <a:gd name="T16" fmla="*/ 253 w 541"/>
                <a:gd name="T17" fmla="*/ 673 h 680"/>
                <a:gd name="T18" fmla="*/ 209 w 541"/>
                <a:gd name="T19" fmla="*/ 676 h 680"/>
                <a:gd name="T20" fmla="*/ 174 w 541"/>
                <a:gd name="T21" fmla="*/ 619 h 680"/>
                <a:gd name="T22" fmla="*/ 191 w 541"/>
                <a:gd name="T23" fmla="*/ 515 h 680"/>
                <a:gd name="T24" fmla="*/ 14 w 541"/>
                <a:gd name="T25" fmla="*/ 356 h 680"/>
                <a:gd name="T26" fmla="*/ 113 w 541"/>
                <a:gd name="T27" fmla="*/ 179 h 680"/>
                <a:gd name="T28" fmla="*/ 292 w 541"/>
                <a:gd name="T29" fmla="*/ 207 h 680"/>
                <a:gd name="T30" fmla="*/ 338 w 541"/>
                <a:gd name="T31" fmla="*/ 297 h 680"/>
                <a:gd name="T32" fmla="*/ 322 w 541"/>
                <a:gd name="T33" fmla="*/ 333 h 680"/>
                <a:gd name="T34" fmla="*/ 197 w 541"/>
                <a:gd name="T35" fmla="*/ 215 h 680"/>
                <a:gd name="T36" fmla="*/ 90 w 541"/>
                <a:gd name="T37" fmla="*/ 387 h 680"/>
                <a:gd name="T38" fmla="*/ 198 w 541"/>
                <a:gd name="T39" fmla="*/ 472 h 680"/>
                <a:gd name="T40" fmla="*/ 239 w 541"/>
                <a:gd name="T41" fmla="*/ 221 h 680"/>
                <a:gd name="T42" fmla="*/ 266 w 541"/>
                <a:gd name="T43" fmla="*/ 230 h 680"/>
                <a:gd name="T44" fmla="*/ 226 w 541"/>
                <a:gd name="T45" fmla="*/ 477 h 680"/>
                <a:gd name="T46" fmla="*/ 265 w 541"/>
                <a:gd name="T47" fmla="*/ 474 h 680"/>
                <a:gd name="T48" fmla="*/ 427 w 541"/>
                <a:gd name="T49" fmla="*/ 301 h 680"/>
                <a:gd name="T50" fmla="*/ 297 w 541"/>
                <a:gd name="T51" fmla="*/ 80 h 680"/>
                <a:gd name="T52" fmla="*/ 310 w 541"/>
                <a:gd name="T53"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680">
                  <a:moveTo>
                    <a:pt x="310" y="0"/>
                  </a:moveTo>
                  <a:cubicBezTo>
                    <a:pt x="330" y="17"/>
                    <a:pt x="351" y="34"/>
                    <a:pt x="374" y="51"/>
                  </a:cubicBezTo>
                  <a:cubicBezTo>
                    <a:pt x="455" y="114"/>
                    <a:pt x="541" y="248"/>
                    <a:pt x="504" y="363"/>
                  </a:cubicBezTo>
                  <a:cubicBezTo>
                    <a:pt x="467" y="478"/>
                    <a:pt x="364" y="543"/>
                    <a:pt x="245" y="527"/>
                  </a:cubicBezTo>
                  <a:cubicBezTo>
                    <a:pt x="236" y="526"/>
                    <a:pt x="227" y="524"/>
                    <a:pt x="218" y="522"/>
                  </a:cubicBezTo>
                  <a:cubicBezTo>
                    <a:pt x="204" y="611"/>
                    <a:pt x="204" y="611"/>
                    <a:pt x="204" y="611"/>
                  </a:cubicBezTo>
                  <a:cubicBezTo>
                    <a:pt x="209" y="606"/>
                    <a:pt x="216" y="602"/>
                    <a:pt x="223" y="599"/>
                  </a:cubicBezTo>
                  <a:cubicBezTo>
                    <a:pt x="251" y="588"/>
                    <a:pt x="281" y="595"/>
                    <a:pt x="289" y="616"/>
                  </a:cubicBezTo>
                  <a:cubicBezTo>
                    <a:pt x="298" y="636"/>
                    <a:pt x="281" y="662"/>
                    <a:pt x="253" y="673"/>
                  </a:cubicBezTo>
                  <a:cubicBezTo>
                    <a:pt x="238" y="680"/>
                    <a:pt x="221" y="680"/>
                    <a:pt x="209" y="676"/>
                  </a:cubicBezTo>
                  <a:cubicBezTo>
                    <a:pt x="174" y="666"/>
                    <a:pt x="170" y="647"/>
                    <a:pt x="174" y="619"/>
                  </a:cubicBezTo>
                  <a:cubicBezTo>
                    <a:pt x="191" y="515"/>
                    <a:pt x="191" y="515"/>
                    <a:pt x="191" y="515"/>
                  </a:cubicBezTo>
                  <a:cubicBezTo>
                    <a:pt x="98" y="487"/>
                    <a:pt x="26" y="423"/>
                    <a:pt x="14" y="356"/>
                  </a:cubicBezTo>
                  <a:cubicBezTo>
                    <a:pt x="0" y="278"/>
                    <a:pt x="52" y="198"/>
                    <a:pt x="113" y="179"/>
                  </a:cubicBezTo>
                  <a:cubicBezTo>
                    <a:pt x="175" y="161"/>
                    <a:pt x="245" y="171"/>
                    <a:pt x="292" y="207"/>
                  </a:cubicBezTo>
                  <a:cubicBezTo>
                    <a:pt x="338" y="243"/>
                    <a:pt x="339" y="266"/>
                    <a:pt x="338" y="297"/>
                  </a:cubicBezTo>
                  <a:cubicBezTo>
                    <a:pt x="338" y="328"/>
                    <a:pt x="322" y="333"/>
                    <a:pt x="322" y="333"/>
                  </a:cubicBezTo>
                  <a:cubicBezTo>
                    <a:pt x="322" y="333"/>
                    <a:pt x="326" y="200"/>
                    <a:pt x="197" y="215"/>
                  </a:cubicBezTo>
                  <a:cubicBezTo>
                    <a:pt x="68" y="230"/>
                    <a:pt x="78" y="356"/>
                    <a:pt x="90" y="387"/>
                  </a:cubicBezTo>
                  <a:cubicBezTo>
                    <a:pt x="99" y="411"/>
                    <a:pt x="138" y="458"/>
                    <a:pt x="198" y="472"/>
                  </a:cubicBezTo>
                  <a:cubicBezTo>
                    <a:pt x="239" y="221"/>
                    <a:pt x="239" y="221"/>
                    <a:pt x="239" y="221"/>
                  </a:cubicBezTo>
                  <a:cubicBezTo>
                    <a:pt x="249" y="223"/>
                    <a:pt x="258" y="226"/>
                    <a:pt x="266" y="230"/>
                  </a:cubicBezTo>
                  <a:cubicBezTo>
                    <a:pt x="226" y="477"/>
                    <a:pt x="226" y="477"/>
                    <a:pt x="226" y="477"/>
                  </a:cubicBezTo>
                  <a:cubicBezTo>
                    <a:pt x="238" y="477"/>
                    <a:pt x="251" y="477"/>
                    <a:pt x="265" y="474"/>
                  </a:cubicBezTo>
                  <a:cubicBezTo>
                    <a:pt x="364" y="457"/>
                    <a:pt x="435" y="383"/>
                    <a:pt x="427" y="301"/>
                  </a:cubicBezTo>
                  <a:cubicBezTo>
                    <a:pt x="421" y="233"/>
                    <a:pt x="365" y="146"/>
                    <a:pt x="297" y="80"/>
                  </a:cubicBezTo>
                  <a:lnTo>
                    <a:pt x="31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7"/>
            <p:cNvSpPr>
              <a:spLocks/>
            </p:cNvSpPr>
            <p:nvPr/>
          </p:nvSpPr>
          <p:spPr bwMode="auto">
            <a:xfrm flipH="1">
              <a:off x="3556740" y="51627"/>
              <a:ext cx="379426" cy="942083"/>
            </a:xfrm>
            <a:custGeom>
              <a:avLst/>
              <a:gdLst>
                <a:gd name="T0" fmla="*/ 137 w 186"/>
                <a:gd name="T1" fmla="*/ 184 h 461"/>
                <a:gd name="T2" fmla="*/ 94 w 186"/>
                <a:gd name="T3" fmla="*/ 450 h 461"/>
                <a:gd name="T4" fmla="*/ 120 w 186"/>
                <a:gd name="T5" fmla="*/ 461 h 461"/>
                <a:gd name="T6" fmla="*/ 164 w 186"/>
                <a:gd name="T7" fmla="*/ 187 h 461"/>
                <a:gd name="T8" fmla="*/ 87 w 186"/>
                <a:gd name="T9" fmla="*/ 10 h 461"/>
                <a:gd name="T10" fmla="*/ 12 w 186"/>
                <a:gd name="T11" fmla="*/ 120 h 461"/>
                <a:gd name="T12" fmla="*/ 99 w 186"/>
                <a:gd name="T13" fmla="*/ 316 h 461"/>
                <a:gd name="T14" fmla="*/ 109 w 186"/>
                <a:gd name="T15" fmla="*/ 323 h 461"/>
                <a:gd name="T16" fmla="*/ 122 w 186"/>
                <a:gd name="T17" fmla="*/ 244 h 461"/>
                <a:gd name="T18" fmla="*/ 55 w 186"/>
                <a:gd name="T19" fmla="*/ 164 h 461"/>
                <a:gd name="T20" fmla="*/ 95 w 186"/>
                <a:gd name="T21" fmla="*/ 60 h 461"/>
                <a:gd name="T22" fmla="*/ 137 w 186"/>
                <a:gd name="T23" fmla="*/ 18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461">
                  <a:moveTo>
                    <a:pt x="137" y="184"/>
                  </a:moveTo>
                  <a:cubicBezTo>
                    <a:pt x="94" y="450"/>
                    <a:pt x="94" y="450"/>
                    <a:pt x="94" y="450"/>
                  </a:cubicBezTo>
                  <a:cubicBezTo>
                    <a:pt x="103" y="453"/>
                    <a:pt x="111" y="457"/>
                    <a:pt x="120" y="461"/>
                  </a:cubicBezTo>
                  <a:cubicBezTo>
                    <a:pt x="164" y="187"/>
                    <a:pt x="164" y="187"/>
                    <a:pt x="164" y="187"/>
                  </a:cubicBezTo>
                  <a:cubicBezTo>
                    <a:pt x="173" y="132"/>
                    <a:pt x="186" y="0"/>
                    <a:pt x="87" y="10"/>
                  </a:cubicBezTo>
                  <a:cubicBezTo>
                    <a:pt x="58" y="13"/>
                    <a:pt x="25" y="54"/>
                    <a:pt x="12" y="120"/>
                  </a:cubicBezTo>
                  <a:cubicBezTo>
                    <a:pt x="0" y="186"/>
                    <a:pt x="12" y="249"/>
                    <a:pt x="99" y="316"/>
                  </a:cubicBezTo>
                  <a:cubicBezTo>
                    <a:pt x="103" y="318"/>
                    <a:pt x="106" y="320"/>
                    <a:pt x="109" y="323"/>
                  </a:cubicBezTo>
                  <a:cubicBezTo>
                    <a:pt x="122" y="244"/>
                    <a:pt x="122" y="244"/>
                    <a:pt x="122" y="244"/>
                  </a:cubicBezTo>
                  <a:cubicBezTo>
                    <a:pt x="86" y="212"/>
                    <a:pt x="61" y="184"/>
                    <a:pt x="55" y="164"/>
                  </a:cubicBezTo>
                  <a:cubicBezTo>
                    <a:pt x="46" y="127"/>
                    <a:pt x="49" y="53"/>
                    <a:pt x="95" y="60"/>
                  </a:cubicBezTo>
                  <a:cubicBezTo>
                    <a:pt x="155" y="69"/>
                    <a:pt x="144" y="142"/>
                    <a:pt x="137" y="18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58" name="Freeform 30"/>
          <p:cNvSpPr>
            <a:spLocks/>
          </p:cNvSpPr>
          <p:nvPr/>
        </p:nvSpPr>
        <p:spPr bwMode="auto">
          <a:xfrm flipH="1">
            <a:off x="5760132" y="1700808"/>
            <a:ext cx="1012956" cy="1081235"/>
          </a:xfrm>
          <a:custGeom>
            <a:avLst/>
            <a:gdLst>
              <a:gd name="T0" fmla="*/ 481 w 496"/>
              <a:gd name="T1" fmla="*/ 40 h 529"/>
              <a:gd name="T2" fmla="*/ 468 w 496"/>
              <a:gd name="T3" fmla="*/ 351 h 529"/>
              <a:gd name="T4" fmla="*/ 363 w 496"/>
              <a:gd name="T5" fmla="*/ 374 h 529"/>
              <a:gd name="T6" fmla="*/ 480 w 496"/>
              <a:gd name="T7" fmla="*/ 392 h 529"/>
              <a:gd name="T8" fmla="*/ 489 w 496"/>
              <a:gd name="T9" fmla="*/ 181 h 529"/>
              <a:gd name="T10" fmla="*/ 495 w 496"/>
              <a:gd name="T11" fmla="*/ 38 h 529"/>
              <a:gd name="T12" fmla="*/ 495 w 496"/>
              <a:gd name="T13" fmla="*/ 38 h 529"/>
              <a:gd name="T14" fmla="*/ 496 w 496"/>
              <a:gd name="T15" fmla="*/ 0 h 529"/>
              <a:gd name="T16" fmla="*/ 187 w 496"/>
              <a:gd name="T17" fmla="*/ 45 h 529"/>
              <a:gd name="T18" fmla="*/ 187 w 496"/>
              <a:gd name="T19" fmla="*/ 46 h 529"/>
              <a:gd name="T20" fmla="*/ 186 w 496"/>
              <a:gd name="T21" fmla="*/ 47 h 529"/>
              <a:gd name="T22" fmla="*/ 171 w 496"/>
              <a:gd name="T23" fmla="*/ 395 h 529"/>
              <a:gd name="T24" fmla="*/ 66 w 496"/>
              <a:gd name="T25" fmla="*/ 418 h 529"/>
              <a:gd name="T26" fmla="*/ 184 w 496"/>
              <a:gd name="T27" fmla="*/ 435 h 529"/>
              <a:gd name="T28" fmla="*/ 192 w 496"/>
              <a:gd name="T29" fmla="*/ 225 h 529"/>
              <a:gd name="T30" fmla="*/ 198 w 496"/>
              <a:gd name="T31" fmla="*/ 81 h 529"/>
              <a:gd name="T32" fmla="*/ 481 w 496"/>
              <a:gd name="T33" fmla="*/ 4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 h="529">
                <a:moveTo>
                  <a:pt x="481" y="40"/>
                </a:moveTo>
                <a:cubicBezTo>
                  <a:pt x="468" y="351"/>
                  <a:pt x="468" y="351"/>
                  <a:pt x="468" y="351"/>
                </a:cubicBezTo>
                <a:cubicBezTo>
                  <a:pt x="417" y="338"/>
                  <a:pt x="383" y="347"/>
                  <a:pt x="363" y="374"/>
                </a:cubicBezTo>
                <a:cubicBezTo>
                  <a:pt x="296" y="462"/>
                  <a:pt x="458" y="485"/>
                  <a:pt x="480" y="392"/>
                </a:cubicBezTo>
                <a:cubicBezTo>
                  <a:pt x="483" y="322"/>
                  <a:pt x="486" y="251"/>
                  <a:pt x="489" y="181"/>
                </a:cubicBezTo>
                <a:cubicBezTo>
                  <a:pt x="495" y="38"/>
                  <a:pt x="495" y="38"/>
                  <a:pt x="495" y="38"/>
                </a:cubicBezTo>
                <a:cubicBezTo>
                  <a:pt x="495" y="38"/>
                  <a:pt x="495" y="38"/>
                  <a:pt x="495" y="38"/>
                </a:cubicBezTo>
                <a:cubicBezTo>
                  <a:pt x="496" y="0"/>
                  <a:pt x="496" y="0"/>
                  <a:pt x="496" y="0"/>
                </a:cubicBezTo>
                <a:cubicBezTo>
                  <a:pt x="187" y="45"/>
                  <a:pt x="187" y="45"/>
                  <a:pt x="187" y="45"/>
                </a:cubicBezTo>
                <a:cubicBezTo>
                  <a:pt x="187" y="46"/>
                  <a:pt x="187" y="46"/>
                  <a:pt x="187" y="46"/>
                </a:cubicBezTo>
                <a:cubicBezTo>
                  <a:pt x="186" y="47"/>
                  <a:pt x="186" y="47"/>
                  <a:pt x="186" y="47"/>
                </a:cubicBezTo>
                <a:cubicBezTo>
                  <a:pt x="181" y="165"/>
                  <a:pt x="176" y="277"/>
                  <a:pt x="171" y="395"/>
                </a:cubicBezTo>
                <a:cubicBezTo>
                  <a:pt x="120" y="381"/>
                  <a:pt x="86" y="391"/>
                  <a:pt x="66" y="418"/>
                </a:cubicBezTo>
                <a:cubicBezTo>
                  <a:pt x="0" y="506"/>
                  <a:pt x="162" y="529"/>
                  <a:pt x="184" y="435"/>
                </a:cubicBezTo>
                <a:cubicBezTo>
                  <a:pt x="187" y="365"/>
                  <a:pt x="189" y="295"/>
                  <a:pt x="192" y="225"/>
                </a:cubicBezTo>
                <a:cubicBezTo>
                  <a:pt x="198" y="81"/>
                  <a:pt x="198" y="81"/>
                  <a:pt x="198" y="81"/>
                </a:cubicBezTo>
                <a:lnTo>
                  <a:pt x="481" y="4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31"/>
          <p:cNvSpPr>
            <a:spLocks/>
          </p:cNvSpPr>
          <p:nvPr/>
        </p:nvSpPr>
        <p:spPr bwMode="auto">
          <a:xfrm flipH="1">
            <a:off x="4647482" y="456118"/>
            <a:ext cx="731195" cy="1505605"/>
          </a:xfrm>
          <a:custGeom>
            <a:avLst/>
            <a:gdLst>
              <a:gd name="T0" fmla="*/ 165 w 358"/>
              <a:gd name="T1" fmla="*/ 559 h 737"/>
              <a:gd name="T2" fmla="*/ 188 w 358"/>
              <a:gd name="T3" fmla="*/ 322 h 737"/>
              <a:gd name="T4" fmla="*/ 203 w 358"/>
              <a:gd name="T5" fmla="*/ 88 h 737"/>
              <a:gd name="T6" fmla="*/ 186 w 358"/>
              <a:gd name="T7" fmla="*/ 30 h 737"/>
              <a:gd name="T8" fmla="*/ 109 w 358"/>
              <a:gd name="T9" fmla="*/ 137 h 737"/>
              <a:gd name="T10" fmla="*/ 1 w 358"/>
              <a:gd name="T11" fmla="*/ 280 h 737"/>
              <a:gd name="T12" fmla="*/ 24 w 358"/>
              <a:gd name="T13" fmla="*/ 351 h 737"/>
              <a:gd name="T14" fmla="*/ 43 w 358"/>
              <a:gd name="T15" fmla="*/ 235 h 737"/>
              <a:gd name="T16" fmla="*/ 180 w 358"/>
              <a:gd name="T17" fmla="*/ 133 h 737"/>
              <a:gd name="T18" fmla="*/ 168 w 358"/>
              <a:gd name="T19" fmla="*/ 284 h 737"/>
              <a:gd name="T20" fmla="*/ 148 w 358"/>
              <a:gd name="T21" fmla="*/ 579 h 737"/>
              <a:gd name="T22" fmla="*/ 146 w 358"/>
              <a:gd name="T23" fmla="*/ 582 h 737"/>
              <a:gd name="T24" fmla="*/ 190 w 358"/>
              <a:gd name="T25" fmla="*/ 708 h 737"/>
              <a:gd name="T26" fmla="*/ 335 w 358"/>
              <a:gd name="T27" fmla="*/ 670 h 737"/>
              <a:gd name="T28" fmla="*/ 278 w 358"/>
              <a:gd name="T29" fmla="*/ 543 h 737"/>
              <a:gd name="T30" fmla="*/ 165 w 358"/>
              <a:gd name="T31" fmla="*/ 55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737">
                <a:moveTo>
                  <a:pt x="165" y="559"/>
                </a:moveTo>
                <a:cubicBezTo>
                  <a:pt x="166" y="542"/>
                  <a:pt x="178" y="431"/>
                  <a:pt x="188" y="322"/>
                </a:cubicBezTo>
                <a:cubicBezTo>
                  <a:pt x="197" y="225"/>
                  <a:pt x="205" y="150"/>
                  <a:pt x="203" y="88"/>
                </a:cubicBezTo>
                <a:cubicBezTo>
                  <a:pt x="202" y="27"/>
                  <a:pt x="199" y="0"/>
                  <a:pt x="186" y="30"/>
                </a:cubicBezTo>
                <a:cubicBezTo>
                  <a:pt x="174" y="60"/>
                  <a:pt x="175" y="90"/>
                  <a:pt x="109" y="137"/>
                </a:cubicBezTo>
                <a:cubicBezTo>
                  <a:pt x="43" y="185"/>
                  <a:pt x="2" y="213"/>
                  <a:pt x="1" y="280"/>
                </a:cubicBezTo>
                <a:cubicBezTo>
                  <a:pt x="0" y="346"/>
                  <a:pt x="24" y="351"/>
                  <a:pt x="24" y="351"/>
                </a:cubicBezTo>
                <a:cubicBezTo>
                  <a:pt x="24" y="351"/>
                  <a:pt x="9" y="283"/>
                  <a:pt x="43" y="235"/>
                </a:cubicBezTo>
                <a:cubicBezTo>
                  <a:pt x="77" y="188"/>
                  <a:pt x="180" y="133"/>
                  <a:pt x="180" y="133"/>
                </a:cubicBezTo>
                <a:cubicBezTo>
                  <a:pt x="185" y="198"/>
                  <a:pt x="177" y="234"/>
                  <a:pt x="168" y="284"/>
                </a:cubicBezTo>
                <a:cubicBezTo>
                  <a:pt x="158" y="338"/>
                  <a:pt x="147" y="411"/>
                  <a:pt x="148" y="579"/>
                </a:cubicBezTo>
                <a:cubicBezTo>
                  <a:pt x="147" y="580"/>
                  <a:pt x="147" y="581"/>
                  <a:pt x="146" y="582"/>
                </a:cubicBezTo>
                <a:cubicBezTo>
                  <a:pt x="121" y="625"/>
                  <a:pt x="140" y="682"/>
                  <a:pt x="190" y="708"/>
                </a:cubicBezTo>
                <a:cubicBezTo>
                  <a:pt x="244" y="737"/>
                  <a:pt x="310" y="719"/>
                  <a:pt x="335" y="670"/>
                </a:cubicBezTo>
                <a:cubicBezTo>
                  <a:pt x="358" y="622"/>
                  <a:pt x="331" y="565"/>
                  <a:pt x="278" y="543"/>
                </a:cubicBezTo>
                <a:cubicBezTo>
                  <a:pt x="238" y="527"/>
                  <a:pt x="193" y="534"/>
                  <a:pt x="165" y="55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34"/>
          <p:cNvSpPr>
            <a:spLocks/>
          </p:cNvSpPr>
          <p:nvPr/>
        </p:nvSpPr>
        <p:spPr bwMode="auto">
          <a:xfrm flipH="1">
            <a:off x="1989770" y="-557702"/>
            <a:ext cx="1255823" cy="1338796"/>
          </a:xfrm>
          <a:custGeom>
            <a:avLst/>
            <a:gdLst>
              <a:gd name="T0" fmla="*/ 595 w 615"/>
              <a:gd name="T1" fmla="*/ 50 h 655"/>
              <a:gd name="T2" fmla="*/ 579 w 615"/>
              <a:gd name="T3" fmla="*/ 435 h 655"/>
              <a:gd name="T4" fmla="*/ 449 w 615"/>
              <a:gd name="T5" fmla="*/ 463 h 655"/>
              <a:gd name="T6" fmla="*/ 594 w 615"/>
              <a:gd name="T7" fmla="*/ 485 h 655"/>
              <a:gd name="T8" fmla="*/ 605 w 615"/>
              <a:gd name="T9" fmla="*/ 225 h 655"/>
              <a:gd name="T10" fmla="*/ 613 w 615"/>
              <a:gd name="T11" fmla="*/ 47 h 655"/>
              <a:gd name="T12" fmla="*/ 613 w 615"/>
              <a:gd name="T13" fmla="*/ 47 h 655"/>
              <a:gd name="T14" fmla="*/ 615 w 615"/>
              <a:gd name="T15" fmla="*/ 0 h 655"/>
              <a:gd name="T16" fmla="*/ 231 w 615"/>
              <a:gd name="T17" fmla="*/ 55 h 655"/>
              <a:gd name="T18" fmla="*/ 231 w 615"/>
              <a:gd name="T19" fmla="*/ 57 h 655"/>
              <a:gd name="T20" fmla="*/ 230 w 615"/>
              <a:gd name="T21" fmla="*/ 57 h 655"/>
              <a:gd name="T22" fmla="*/ 212 w 615"/>
              <a:gd name="T23" fmla="*/ 490 h 655"/>
              <a:gd name="T24" fmla="*/ 82 w 615"/>
              <a:gd name="T25" fmla="*/ 517 h 655"/>
              <a:gd name="T26" fmla="*/ 227 w 615"/>
              <a:gd name="T27" fmla="*/ 540 h 655"/>
              <a:gd name="T28" fmla="*/ 238 w 615"/>
              <a:gd name="T29" fmla="*/ 279 h 655"/>
              <a:gd name="T30" fmla="*/ 245 w 615"/>
              <a:gd name="T31" fmla="*/ 100 h 655"/>
              <a:gd name="T32" fmla="*/ 595 w 615"/>
              <a:gd name="T33" fmla="*/ 5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5" h="655">
                <a:moveTo>
                  <a:pt x="595" y="50"/>
                </a:moveTo>
                <a:cubicBezTo>
                  <a:pt x="579" y="435"/>
                  <a:pt x="579" y="435"/>
                  <a:pt x="579" y="435"/>
                </a:cubicBezTo>
                <a:cubicBezTo>
                  <a:pt x="516" y="418"/>
                  <a:pt x="474" y="429"/>
                  <a:pt x="449" y="463"/>
                </a:cubicBezTo>
                <a:cubicBezTo>
                  <a:pt x="367" y="572"/>
                  <a:pt x="567" y="601"/>
                  <a:pt x="594" y="485"/>
                </a:cubicBezTo>
                <a:cubicBezTo>
                  <a:pt x="598" y="398"/>
                  <a:pt x="602" y="311"/>
                  <a:pt x="605" y="225"/>
                </a:cubicBezTo>
                <a:cubicBezTo>
                  <a:pt x="613" y="47"/>
                  <a:pt x="613" y="47"/>
                  <a:pt x="613" y="47"/>
                </a:cubicBezTo>
                <a:cubicBezTo>
                  <a:pt x="613" y="47"/>
                  <a:pt x="613" y="47"/>
                  <a:pt x="613" y="47"/>
                </a:cubicBezTo>
                <a:cubicBezTo>
                  <a:pt x="615" y="0"/>
                  <a:pt x="615" y="0"/>
                  <a:pt x="615" y="0"/>
                </a:cubicBezTo>
                <a:cubicBezTo>
                  <a:pt x="231" y="55"/>
                  <a:pt x="231" y="55"/>
                  <a:pt x="231" y="55"/>
                </a:cubicBezTo>
                <a:cubicBezTo>
                  <a:pt x="231" y="57"/>
                  <a:pt x="231" y="57"/>
                  <a:pt x="231" y="57"/>
                </a:cubicBezTo>
                <a:cubicBezTo>
                  <a:pt x="230" y="57"/>
                  <a:pt x="230" y="57"/>
                  <a:pt x="230" y="57"/>
                </a:cubicBezTo>
                <a:cubicBezTo>
                  <a:pt x="224" y="204"/>
                  <a:pt x="218" y="343"/>
                  <a:pt x="212" y="490"/>
                </a:cubicBezTo>
                <a:cubicBezTo>
                  <a:pt x="149" y="473"/>
                  <a:pt x="107" y="484"/>
                  <a:pt x="82" y="517"/>
                </a:cubicBezTo>
                <a:cubicBezTo>
                  <a:pt x="0" y="627"/>
                  <a:pt x="200" y="655"/>
                  <a:pt x="227" y="540"/>
                </a:cubicBezTo>
                <a:cubicBezTo>
                  <a:pt x="231" y="453"/>
                  <a:pt x="234" y="366"/>
                  <a:pt x="238" y="279"/>
                </a:cubicBezTo>
                <a:cubicBezTo>
                  <a:pt x="245" y="100"/>
                  <a:pt x="245" y="100"/>
                  <a:pt x="245" y="100"/>
                </a:cubicBezTo>
                <a:lnTo>
                  <a:pt x="595" y="5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35"/>
          <p:cNvSpPr>
            <a:spLocks/>
          </p:cNvSpPr>
          <p:nvPr/>
        </p:nvSpPr>
        <p:spPr bwMode="auto">
          <a:xfrm flipH="1">
            <a:off x="5731806" y="2915907"/>
            <a:ext cx="424370" cy="874668"/>
          </a:xfrm>
          <a:custGeom>
            <a:avLst/>
            <a:gdLst>
              <a:gd name="T0" fmla="*/ 96 w 208"/>
              <a:gd name="T1" fmla="*/ 325 h 428"/>
              <a:gd name="T2" fmla="*/ 109 w 208"/>
              <a:gd name="T3" fmla="*/ 187 h 428"/>
              <a:gd name="T4" fmla="*/ 118 w 208"/>
              <a:gd name="T5" fmla="*/ 51 h 428"/>
              <a:gd name="T6" fmla="*/ 108 w 208"/>
              <a:gd name="T7" fmla="*/ 18 h 428"/>
              <a:gd name="T8" fmla="*/ 63 w 208"/>
              <a:gd name="T9" fmla="*/ 80 h 428"/>
              <a:gd name="T10" fmla="*/ 1 w 208"/>
              <a:gd name="T11" fmla="*/ 163 h 428"/>
              <a:gd name="T12" fmla="*/ 14 w 208"/>
              <a:gd name="T13" fmla="*/ 204 h 428"/>
              <a:gd name="T14" fmla="*/ 25 w 208"/>
              <a:gd name="T15" fmla="*/ 137 h 428"/>
              <a:gd name="T16" fmla="*/ 104 w 208"/>
              <a:gd name="T17" fmla="*/ 77 h 428"/>
              <a:gd name="T18" fmla="*/ 97 w 208"/>
              <a:gd name="T19" fmla="*/ 165 h 428"/>
              <a:gd name="T20" fmla="*/ 86 w 208"/>
              <a:gd name="T21" fmla="*/ 337 h 428"/>
              <a:gd name="T22" fmla="*/ 85 w 208"/>
              <a:gd name="T23" fmla="*/ 338 h 428"/>
              <a:gd name="T24" fmla="*/ 111 w 208"/>
              <a:gd name="T25" fmla="*/ 412 h 428"/>
              <a:gd name="T26" fmla="*/ 194 w 208"/>
              <a:gd name="T27" fmla="*/ 389 h 428"/>
              <a:gd name="T28" fmla="*/ 162 w 208"/>
              <a:gd name="T29" fmla="*/ 316 h 428"/>
              <a:gd name="T30" fmla="*/ 96 w 208"/>
              <a:gd name="T31" fmla="*/ 3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28">
                <a:moveTo>
                  <a:pt x="96" y="325"/>
                </a:moveTo>
                <a:cubicBezTo>
                  <a:pt x="97" y="315"/>
                  <a:pt x="103" y="251"/>
                  <a:pt x="109" y="187"/>
                </a:cubicBezTo>
                <a:cubicBezTo>
                  <a:pt x="114" y="131"/>
                  <a:pt x="119" y="87"/>
                  <a:pt x="118" y="51"/>
                </a:cubicBezTo>
                <a:cubicBezTo>
                  <a:pt x="117" y="16"/>
                  <a:pt x="115" y="0"/>
                  <a:pt x="108" y="18"/>
                </a:cubicBezTo>
                <a:cubicBezTo>
                  <a:pt x="101" y="35"/>
                  <a:pt x="102" y="52"/>
                  <a:pt x="63" y="80"/>
                </a:cubicBezTo>
                <a:cubicBezTo>
                  <a:pt x="25" y="107"/>
                  <a:pt x="1" y="124"/>
                  <a:pt x="1" y="163"/>
                </a:cubicBezTo>
                <a:cubicBezTo>
                  <a:pt x="0" y="201"/>
                  <a:pt x="14" y="204"/>
                  <a:pt x="14" y="204"/>
                </a:cubicBezTo>
                <a:cubicBezTo>
                  <a:pt x="14" y="204"/>
                  <a:pt x="5" y="164"/>
                  <a:pt x="25" y="137"/>
                </a:cubicBezTo>
                <a:cubicBezTo>
                  <a:pt x="45" y="110"/>
                  <a:pt x="104" y="77"/>
                  <a:pt x="104" y="77"/>
                </a:cubicBezTo>
                <a:cubicBezTo>
                  <a:pt x="107" y="115"/>
                  <a:pt x="103" y="136"/>
                  <a:pt x="97" y="165"/>
                </a:cubicBezTo>
                <a:cubicBezTo>
                  <a:pt x="92" y="196"/>
                  <a:pt x="85" y="239"/>
                  <a:pt x="86" y="337"/>
                </a:cubicBezTo>
                <a:cubicBezTo>
                  <a:pt x="85" y="337"/>
                  <a:pt x="85" y="338"/>
                  <a:pt x="85" y="338"/>
                </a:cubicBezTo>
                <a:cubicBezTo>
                  <a:pt x="70" y="363"/>
                  <a:pt x="81" y="396"/>
                  <a:pt x="111" y="412"/>
                </a:cubicBezTo>
                <a:cubicBezTo>
                  <a:pt x="142" y="428"/>
                  <a:pt x="180" y="418"/>
                  <a:pt x="194" y="389"/>
                </a:cubicBezTo>
                <a:cubicBezTo>
                  <a:pt x="208" y="361"/>
                  <a:pt x="192" y="329"/>
                  <a:pt x="162" y="316"/>
                </a:cubicBezTo>
                <a:cubicBezTo>
                  <a:pt x="138" y="306"/>
                  <a:pt x="112" y="311"/>
                  <a:pt x="96" y="3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36"/>
          <p:cNvSpPr>
            <a:spLocks noEditPoints="1"/>
          </p:cNvSpPr>
          <p:nvPr/>
        </p:nvSpPr>
        <p:spPr bwMode="auto">
          <a:xfrm flipH="1">
            <a:off x="5858362" y="4213216"/>
            <a:ext cx="366462" cy="576486"/>
          </a:xfrm>
          <a:custGeom>
            <a:avLst/>
            <a:gdLst>
              <a:gd name="T0" fmla="*/ 74 w 179"/>
              <a:gd name="T1" fmla="*/ 0 h 282"/>
              <a:gd name="T2" fmla="*/ 81 w 179"/>
              <a:gd name="T3" fmla="*/ 204 h 282"/>
              <a:gd name="T4" fmla="*/ 141 w 179"/>
              <a:gd name="T5" fmla="*/ 217 h 282"/>
              <a:gd name="T6" fmla="*/ 73 w 179"/>
              <a:gd name="T7" fmla="*/ 228 h 282"/>
              <a:gd name="T8" fmla="*/ 70 w 179"/>
              <a:gd name="T9" fmla="*/ 106 h 282"/>
              <a:gd name="T10" fmla="*/ 70 w 179"/>
              <a:gd name="T11" fmla="*/ 104 h 282"/>
              <a:gd name="T12" fmla="*/ 16 w 179"/>
              <a:gd name="T13" fmla="*/ 151 h 282"/>
              <a:gd name="T14" fmla="*/ 17 w 179"/>
              <a:gd name="T15" fmla="*/ 153 h 282"/>
              <a:gd name="T16" fmla="*/ 15 w 179"/>
              <a:gd name="T17" fmla="*/ 152 h 282"/>
              <a:gd name="T18" fmla="*/ 9 w 179"/>
              <a:gd name="T19" fmla="*/ 178 h 282"/>
              <a:gd name="T20" fmla="*/ 19 w 179"/>
              <a:gd name="T21" fmla="*/ 221 h 282"/>
              <a:gd name="T22" fmla="*/ 6 w 179"/>
              <a:gd name="T23" fmla="*/ 153 h 282"/>
              <a:gd name="T24" fmla="*/ 9 w 179"/>
              <a:gd name="T25" fmla="*/ 144 h 282"/>
              <a:gd name="T26" fmla="*/ 4 w 179"/>
              <a:gd name="T27" fmla="*/ 94 h 282"/>
              <a:gd name="T28" fmla="*/ 67 w 179"/>
              <a:gd name="T29" fmla="*/ 12 h 282"/>
              <a:gd name="T30" fmla="*/ 66 w 179"/>
              <a:gd name="T31" fmla="*/ 0 h 282"/>
              <a:gd name="T32" fmla="*/ 74 w 179"/>
              <a:gd name="T33" fmla="*/ 0 h 282"/>
              <a:gd name="T34" fmla="*/ 68 w 179"/>
              <a:gd name="T35" fmla="*/ 64 h 282"/>
              <a:gd name="T36" fmla="*/ 68 w 179"/>
              <a:gd name="T37" fmla="*/ 48 h 282"/>
              <a:gd name="T38" fmla="*/ 7 w 179"/>
              <a:gd name="T39" fmla="*/ 116 h 282"/>
              <a:gd name="T40" fmla="*/ 11 w 179"/>
              <a:gd name="T41" fmla="*/ 139 h 282"/>
              <a:gd name="T42" fmla="*/ 68 w 179"/>
              <a:gd name="T43" fmla="*/ 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282">
                <a:moveTo>
                  <a:pt x="74" y="0"/>
                </a:moveTo>
                <a:cubicBezTo>
                  <a:pt x="76" y="68"/>
                  <a:pt x="78" y="136"/>
                  <a:pt x="81" y="204"/>
                </a:cubicBezTo>
                <a:cubicBezTo>
                  <a:pt x="110" y="196"/>
                  <a:pt x="130" y="201"/>
                  <a:pt x="141" y="217"/>
                </a:cubicBezTo>
                <a:cubicBezTo>
                  <a:pt x="179" y="268"/>
                  <a:pt x="85" y="282"/>
                  <a:pt x="73" y="228"/>
                </a:cubicBezTo>
                <a:cubicBezTo>
                  <a:pt x="72" y="187"/>
                  <a:pt x="71" y="146"/>
                  <a:pt x="70" y="106"/>
                </a:cubicBezTo>
                <a:cubicBezTo>
                  <a:pt x="70" y="104"/>
                  <a:pt x="70" y="104"/>
                  <a:pt x="70" y="104"/>
                </a:cubicBezTo>
                <a:cubicBezTo>
                  <a:pt x="56" y="127"/>
                  <a:pt x="29" y="131"/>
                  <a:pt x="16" y="151"/>
                </a:cubicBezTo>
                <a:cubicBezTo>
                  <a:pt x="16" y="152"/>
                  <a:pt x="16" y="153"/>
                  <a:pt x="17" y="153"/>
                </a:cubicBezTo>
                <a:cubicBezTo>
                  <a:pt x="16" y="153"/>
                  <a:pt x="16" y="152"/>
                  <a:pt x="15" y="152"/>
                </a:cubicBezTo>
                <a:cubicBezTo>
                  <a:pt x="11" y="159"/>
                  <a:pt x="9" y="167"/>
                  <a:pt x="9" y="178"/>
                </a:cubicBezTo>
                <a:cubicBezTo>
                  <a:pt x="9" y="195"/>
                  <a:pt x="13" y="208"/>
                  <a:pt x="19" y="221"/>
                </a:cubicBezTo>
                <a:cubicBezTo>
                  <a:pt x="4" y="206"/>
                  <a:pt x="1" y="173"/>
                  <a:pt x="6" y="153"/>
                </a:cubicBezTo>
                <a:cubicBezTo>
                  <a:pt x="7" y="150"/>
                  <a:pt x="8" y="147"/>
                  <a:pt x="9" y="144"/>
                </a:cubicBezTo>
                <a:cubicBezTo>
                  <a:pt x="1" y="129"/>
                  <a:pt x="0" y="108"/>
                  <a:pt x="4" y="94"/>
                </a:cubicBezTo>
                <a:cubicBezTo>
                  <a:pt x="15" y="58"/>
                  <a:pt x="53" y="41"/>
                  <a:pt x="67" y="12"/>
                </a:cubicBezTo>
                <a:cubicBezTo>
                  <a:pt x="66" y="0"/>
                  <a:pt x="66" y="0"/>
                  <a:pt x="66" y="0"/>
                </a:cubicBezTo>
                <a:cubicBezTo>
                  <a:pt x="74" y="0"/>
                  <a:pt x="74" y="0"/>
                  <a:pt x="74" y="0"/>
                </a:cubicBezTo>
                <a:close/>
                <a:moveTo>
                  <a:pt x="68" y="64"/>
                </a:moveTo>
                <a:cubicBezTo>
                  <a:pt x="68" y="48"/>
                  <a:pt x="68" y="48"/>
                  <a:pt x="68" y="48"/>
                </a:cubicBezTo>
                <a:cubicBezTo>
                  <a:pt x="50" y="75"/>
                  <a:pt x="7" y="76"/>
                  <a:pt x="7" y="116"/>
                </a:cubicBezTo>
                <a:cubicBezTo>
                  <a:pt x="7" y="125"/>
                  <a:pt x="9" y="132"/>
                  <a:pt x="11" y="139"/>
                </a:cubicBezTo>
                <a:cubicBezTo>
                  <a:pt x="25" y="109"/>
                  <a:pt x="56" y="92"/>
                  <a:pt x="68" y="64"/>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37"/>
          <p:cNvSpPr>
            <a:spLocks/>
          </p:cNvSpPr>
          <p:nvPr/>
        </p:nvSpPr>
        <p:spPr bwMode="auto">
          <a:xfrm flipH="1">
            <a:off x="6481520" y="4003192"/>
            <a:ext cx="280032" cy="296454"/>
          </a:xfrm>
          <a:custGeom>
            <a:avLst/>
            <a:gdLst>
              <a:gd name="T0" fmla="*/ 132 w 137"/>
              <a:gd name="T1" fmla="*/ 11 h 145"/>
              <a:gd name="T2" fmla="*/ 129 w 137"/>
              <a:gd name="T3" fmla="*/ 96 h 145"/>
              <a:gd name="T4" fmla="*/ 100 w 137"/>
              <a:gd name="T5" fmla="*/ 102 h 145"/>
              <a:gd name="T6" fmla="*/ 132 w 137"/>
              <a:gd name="T7" fmla="*/ 107 h 145"/>
              <a:gd name="T8" fmla="*/ 134 w 137"/>
              <a:gd name="T9" fmla="*/ 50 h 145"/>
              <a:gd name="T10" fmla="*/ 136 w 137"/>
              <a:gd name="T11" fmla="*/ 10 h 145"/>
              <a:gd name="T12" fmla="*/ 136 w 137"/>
              <a:gd name="T13" fmla="*/ 10 h 145"/>
              <a:gd name="T14" fmla="*/ 137 w 137"/>
              <a:gd name="T15" fmla="*/ 0 h 145"/>
              <a:gd name="T16" fmla="*/ 51 w 137"/>
              <a:gd name="T17" fmla="*/ 12 h 145"/>
              <a:gd name="T18" fmla="*/ 51 w 137"/>
              <a:gd name="T19" fmla="*/ 12 h 145"/>
              <a:gd name="T20" fmla="*/ 51 w 137"/>
              <a:gd name="T21" fmla="*/ 12 h 145"/>
              <a:gd name="T22" fmla="*/ 47 w 137"/>
              <a:gd name="T23" fmla="*/ 108 h 145"/>
              <a:gd name="T24" fmla="*/ 18 w 137"/>
              <a:gd name="T25" fmla="*/ 114 h 145"/>
              <a:gd name="T26" fmla="*/ 51 w 137"/>
              <a:gd name="T27" fmla="*/ 119 h 145"/>
              <a:gd name="T28" fmla="*/ 53 w 137"/>
              <a:gd name="T29" fmla="*/ 62 h 145"/>
              <a:gd name="T30" fmla="*/ 55 w 137"/>
              <a:gd name="T31" fmla="*/ 22 h 145"/>
              <a:gd name="T32" fmla="*/ 132 w 137"/>
              <a:gd name="T33"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45">
                <a:moveTo>
                  <a:pt x="132" y="11"/>
                </a:moveTo>
                <a:cubicBezTo>
                  <a:pt x="129" y="96"/>
                  <a:pt x="129" y="96"/>
                  <a:pt x="129" y="96"/>
                </a:cubicBezTo>
                <a:cubicBezTo>
                  <a:pt x="115" y="92"/>
                  <a:pt x="105" y="95"/>
                  <a:pt x="100" y="102"/>
                </a:cubicBezTo>
                <a:cubicBezTo>
                  <a:pt x="82" y="127"/>
                  <a:pt x="126" y="133"/>
                  <a:pt x="132" y="107"/>
                </a:cubicBezTo>
                <a:cubicBezTo>
                  <a:pt x="133" y="88"/>
                  <a:pt x="134" y="69"/>
                  <a:pt x="134" y="50"/>
                </a:cubicBezTo>
                <a:cubicBezTo>
                  <a:pt x="136" y="10"/>
                  <a:pt x="136" y="10"/>
                  <a:pt x="136" y="10"/>
                </a:cubicBezTo>
                <a:cubicBezTo>
                  <a:pt x="136" y="10"/>
                  <a:pt x="136" y="10"/>
                  <a:pt x="136" y="10"/>
                </a:cubicBezTo>
                <a:cubicBezTo>
                  <a:pt x="137" y="0"/>
                  <a:pt x="137" y="0"/>
                  <a:pt x="137" y="0"/>
                </a:cubicBezTo>
                <a:cubicBezTo>
                  <a:pt x="51" y="12"/>
                  <a:pt x="51" y="12"/>
                  <a:pt x="51" y="12"/>
                </a:cubicBezTo>
                <a:cubicBezTo>
                  <a:pt x="51" y="12"/>
                  <a:pt x="51" y="12"/>
                  <a:pt x="51" y="12"/>
                </a:cubicBezTo>
                <a:cubicBezTo>
                  <a:pt x="51" y="12"/>
                  <a:pt x="51" y="12"/>
                  <a:pt x="51" y="12"/>
                </a:cubicBezTo>
                <a:cubicBezTo>
                  <a:pt x="50" y="45"/>
                  <a:pt x="49" y="76"/>
                  <a:pt x="47" y="108"/>
                </a:cubicBezTo>
                <a:cubicBezTo>
                  <a:pt x="33" y="105"/>
                  <a:pt x="24" y="107"/>
                  <a:pt x="18" y="114"/>
                </a:cubicBezTo>
                <a:cubicBezTo>
                  <a:pt x="0" y="139"/>
                  <a:pt x="44" y="145"/>
                  <a:pt x="51" y="119"/>
                </a:cubicBezTo>
                <a:cubicBezTo>
                  <a:pt x="51" y="100"/>
                  <a:pt x="52" y="81"/>
                  <a:pt x="53" y="62"/>
                </a:cubicBezTo>
                <a:cubicBezTo>
                  <a:pt x="55" y="22"/>
                  <a:pt x="55" y="22"/>
                  <a:pt x="55" y="22"/>
                </a:cubicBezTo>
                <a:lnTo>
                  <a:pt x="132" y="1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39"/>
          <p:cNvSpPr>
            <a:spLocks noEditPoints="1"/>
          </p:cNvSpPr>
          <p:nvPr/>
        </p:nvSpPr>
        <p:spPr bwMode="auto">
          <a:xfrm flipH="1">
            <a:off x="1166095" y="421546"/>
            <a:ext cx="976655" cy="1706122"/>
          </a:xfrm>
          <a:custGeom>
            <a:avLst/>
            <a:gdLst>
              <a:gd name="T0" fmla="*/ 311 w 478"/>
              <a:gd name="T1" fmla="*/ 3 h 835"/>
              <a:gd name="T2" fmla="*/ 224 w 478"/>
              <a:gd name="T3" fmla="*/ 600 h 835"/>
              <a:gd name="T4" fmla="*/ 395 w 478"/>
              <a:gd name="T5" fmla="*/ 667 h 835"/>
              <a:gd name="T6" fmla="*/ 191 w 478"/>
              <a:gd name="T7" fmla="*/ 664 h 835"/>
              <a:gd name="T8" fmla="*/ 243 w 478"/>
              <a:gd name="T9" fmla="*/ 308 h 835"/>
              <a:gd name="T10" fmla="*/ 243 w 478"/>
              <a:gd name="T11" fmla="*/ 303 h 835"/>
              <a:gd name="T12" fmla="*/ 63 w 478"/>
              <a:gd name="T13" fmla="*/ 413 h 835"/>
              <a:gd name="T14" fmla="*/ 65 w 478"/>
              <a:gd name="T15" fmla="*/ 419 h 835"/>
              <a:gd name="T16" fmla="*/ 62 w 478"/>
              <a:gd name="T17" fmla="*/ 415 h 835"/>
              <a:gd name="T18" fmla="*/ 30 w 478"/>
              <a:gd name="T19" fmla="*/ 486 h 835"/>
              <a:gd name="T20" fmla="*/ 36 w 478"/>
              <a:gd name="T21" fmla="*/ 617 h 835"/>
              <a:gd name="T22" fmla="*/ 34 w 478"/>
              <a:gd name="T23" fmla="*/ 412 h 835"/>
              <a:gd name="T24" fmla="*/ 47 w 478"/>
              <a:gd name="T25" fmla="*/ 387 h 835"/>
              <a:gd name="T26" fmla="*/ 59 w 478"/>
              <a:gd name="T27" fmla="*/ 240 h 835"/>
              <a:gd name="T28" fmla="*/ 282 w 478"/>
              <a:gd name="T29" fmla="*/ 35 h 835"/>
              <a:gd name="T30" fmla="*/ 287 w 478"/>
              <a:gd name="T31" fmla="*/ 0 h 835"/>
              <a:gd name="T32" fmla="*/ 311 w 478"/>
              <a:gd name="T33" fmla="*/ 3 h 835"/>
              <a:gd name="T34" fmla="*/ 261 w 478"/>
              <a:gd name="T35" fmla="*/ 185 h 835"/>
              <a:gd name="T36" fmla="*/ 267 w 478"/>
              <a:gd name="T37" fmla="*/ 138 h 835"/>
              <a:gd name="T38" fmla="*/ 56 w 478"/>
              <a:gd name="T39" fmla="*/ 305 h 835"/>
              <a:gd name="T40" fmla="*/ 55 w 478"/>
              <a:gd name="T41" fmla="*/ 375 h 835"/>
              <a:gd name="T42" fmla="*/ 261 w 478"/>
              <a:gd name="T43" fmla="*/ 18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8" h="835">
                <a:moveTo>
                  <a:pt x="311" y="3"/>
                </a:moveTo>
                <a:cubicBezTo>
                  <a:pt x="282" y="203"/>
                  <a:pt x="253" y="400"/>
                  <a:pt x="224" y="600"/>
                </a:cubicBezTo>
                <a:cubicBezTo>
                  <a:pt x="315" y="591"/>
                  <a:pt x="369" y="616"/>
                  <a:pt x="395" y="667"/>
                </a:cubicBezTo>
                <a:cubicBezTo>
                  <a:pt x="478" y="835"/>
                  <a:pt x="199" y="828"/>
                  <a:pt x="191" y="664"/>
                </a:cubicBezTo>
                <a:cubicBezTo>
                  <a:pt x="208" y="545"/>
                  <a:pt x="225" y="427"/>
                  <a:pt x="243" y="308"/>
                </a:cubicBezTo>
                <a:cubicBezTo>
                  <a:pt x="243" y="303"/>
                  <a:pt x="243" y="303"/>
                  <a:pt x="243" y="303"/>
                </a:cubicBezTo>
                <a:cubicBezTo>
                  <a:pt x="192" y="362"/>
                  <a:pt x="111" y="360"/>
                  <a:pt x="63" y="413"/>
                </a:cubicBezTo>
                <a:cubicBezTo>
                  <a:pt x="64" y="415"/>
                  <a:pt x="64" y="417"/>
                  <a:pt x="65" y="419"/>
                </a:cubicBezTo>
                <a:cubicBezTo>
                  <a:pt x="64" y="418"/>
                  <a:pt x="63" y="416"/>
                  <a:pt x="62" y="415"/>
                </a:cubicBezTo>
                <a:cubicBezTo>
                  <a:pt x="47" y="432"/>
                  <a:pt x="36" y="454"/>
                  <a:pt x="30" y="486"/>
                </a:cubicBezTo>
                <a:cubicBezTo>
                  <a:pt x="21" y="536"/>
                  <a:pt x="27" y="577"/>
                  <a:pt x="36" y="617"/>
                </a:cubicBezTo>
                <a:cubicBezTo>
                  <a:pt x="0" y="565"/>
                  <a:pt x="9" y="467"/>
                  <a:pt x="34" y="412"/>
                </a:cubicBezTo>
                <a:cubicBezTo>
                  <a:pt x="38" y="403"/>
                  <a:pt x="43" y="395"/>
                  <a:pt x="47" y="387"/>
                </a:cubicBezTo>
                <a:cubicBezTo>
                  <a:pt x="31" y="341"/>
                  <a:pt x="40" y="279"/>
                  <a:pt x="59" y="240"/>
                </a:cubicBezTo>
                <a:cubicBezTo>
                  <a:pt x="107" y="143"/>
                  <a:pt x="228" y="112"/>
                  <a:pt x="282" y="35"/>
                </a:cubicBezTo>
                <a:cubicBezTo>
                  <a:pt x="287" y="0"/>
                  <a:pt x="287" y="0"/>
                  <a:pt x="287" y="0"/>
                </a:cubicBezTo>
                <a:cubicBezTo>
                  <a:pt x="311" y="3"/>
                  <a:pt x="311" y="3"/>
                  <a:pt x="311" y="3"/>
                </a:cubicBezTo>
                <a:close/>
                <a:moveTo>
                  <a:pt x="261" y="185"/>
                </a:moveTo>
                <a:cubicBezTo>
                  <a:pt x="267" y="138"/>
                  <a:pt x="267" y="138"/>
                  <a:pt x="267" y="138"/>
                </a:cubicBezTo>
                <a:cubicBezTo>
                  <a:pt x="201" y="208"/>
                  <a:pt x="77" y="188"/>
                  <a:pt x="56" y="305"/>
                </a:cubicBezTo>
                <a:cubicBezTo>
                  <a:pt x="51" y="331"/>
                  <a:pt x="52" y="354"/>
                  <a:pt x="55" y="375"/>
                </a:cubicBezTo>
                <a:cubicBezTo>
                  <a:pt x="112" y="293"/>
                  <a:pt x="211" y="261"/>
                  <a:pt x="261" y="18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41"/>
          <p:cNvSpPr>
            <a:spLocks/>
          </p:cNvSpPr>
          <p:nvPr/>
        </p:nvSpPr>
        <p:spPr bwMode="auto">
          <a:xfrm flipH="1">
            <a:off x="-43056" y="-796248"/>
            <a:ext cx="1319781" cy="1760572"/>
          </a:xfrm>
          <a:custGeom>
            <a:avLst/>
            <a:gdLst>
              <a:gd name="T0" fmla="*/ 267 w 646"/>
              <a:gd name="T1" fmla="*/ 0 h 862"/>
              <a:gd name="T2" fmla="*/ 364 w 646"/>
              <a:gd name="T3" fmla="*/ 37 h 862"/>
              <a:gd name="T4" fmla="*/ 645 w 646"/>
              <a:gd name="T5" fmla="*/ 364 h 862"/>
              <a:gd name="T6" fmla="*/ 396 w 646"/>
              <a:gd name="T7" fmla="*/ 665 h 862"/>
              <a:gd name="T8" fmla="*/ 361 w 646"/>
              <a:gd name="T9" fmla="*/ 670 h 862"/>
              <a:gd name="T10" fmla="*/ 379 w 646"/>
              <a:gd name="T11" fmla="*/ 783 h 862"/>
              <a:gd name="T12" fmla="*/ 398 w 646"/>
              <a:gd name="T13" fmla="*/ 761 h 862"/>
              <a:gd name="T14" fmla="*/ 485 w 646"/>
              <a:gd name="T15" fmla="*/ 755 h 862"/>
              <a:gd name="T16" fmla="*/ 464 w 646"/>
              <a:gd name="T17" fmla="*/ 839 h 862"/>
              <a:gd name="T18" fmla="*/ 410 w 646"/>
              <a:gd name="T19" fmla="*/ 860 h 862"/>
              <a:gd name="T20" fmla="*/ 346 w 646"/>
              <a:gd name="T21" fmla="*/ 805 h 862"/>
              <a:gd name="T22" fmla="*/ 326 w 646"/>
              <a:gd name="T23" fmla="*/ 672 h 862"/>
              <a:gd name="T24" fmla="*/ 49 w 646"/>
              <a:gd name="T25" fmla="*/ 549 h 862"/>
              <a:gd name="T26" fmla="*/ 99 w 646"/>
              <a:gd name="T27" fmla="*/ 296 h 862"/>
              <a:gd name="T28" fmla="*/ 326 w 646"/>
              <a:gd name="T29" fmla="*/ 259 h 862"/>
              <a:gd name="T30" fmla="*/ 418 w 646"/>
              <a:gd name="T31" fmla="*/ 349 h 862"/>
              <a:gd name="T32" fmla="*/ 413 w 646"/>
              <a:gd name="T33" fmla="*/ 400 h 862"/>
              <a:gd name="T34" fmla="*/ 215 w 646"/>
              <a:gd name="T35" fmla="*/ 306 h 862"/>
              <a:gd name="T36" fmla="*/ 153 w 646"/>
              <a:gd name="T37" fmla="*/ 557 h 862"/>
              <a:gd name="T38" fmla="*/ 318 w 646"/>
              <a:gd name="T39" fmla="*/ 618 h 862"/>
              <a:gd name="T40" fmla="*/ 268 w 646"/>
              <a:gd name="T41" fmla="*/ 296 h 862"/>
              <a:gd name="T42" fmla="*/ 304 w 646"/>
              <a:gd name="T43" fmla="*/ 296 h 862"/>
              <a:gd name="T44" fmla="*/ 353 w 646"/>
              <a:gd name="T45" fmla="*/ 612 h 862"/>
              <a:gd name="T46" fmla="*/ 400 w 646"/>
              <a:gd name="T47" fmla="*/ 594 h 862"/>
              <a:gd name="T48" fmla="*/ 528 w 646"/>
              <a:gd name="T49" fmla="*/ 319 h 862"/>
              <a:gd name="T50" fmla="*/ 282 w 646"/>
              <a:gd name="T51" fmla="*/ 102 h 862"/>
              <a:gd name="T52" fmla="*/ 267 w 646"/>
              <a:gd name="T53"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862">
                <a:moveTo>
                  <a:pt x="267" y="0"/>
                </a:moveTo>
                <a:cubicBezTo>
                  <a:pt x="297" y="12"/>
                  <a:pt x="330" y="24"/>
                  <a:pt x="364" y="37"/>
                </a:cubicBezTo>
                <a:cubicBezTo>
                  <a:pt x="488" y="81"/>
                  <a:pt x="644" y="209"/>
                  <a:pt x="645" y="364"/>
                </a:cubicBezTo>
                <a:cubicBezTo>
                  <a:pt x="646" y="518"/>
                  <a:pt x="547" y="638"/>
                  <a:pt x="396" y="665"/>
                </a:cubicBezTo>
                <a:cubicBezTo>
                  <a:pt x="385" y="667"/>
                  <a:pt x="373" y="669"/>
                  <a:pt x="361" y="670"/>
                </a:cubicBezTo>
                <a:cubicBezTo>
                  <a:pt x="379" y="783"/>
                  <a:pt x="379" y="783"/>
                  <a:pt x="379" y="783"/>
                </a:cubicBezTo>
                <a:cubicBezTo>
                  <a:pt x="384" y="775"/>
                  <a:pt x="390" y="768"/>
                  <a:pt x="398" y="761"/>
                </a:cubicBezTo>
                <a:cubicBezTo>
                  <a:pt x="428" y="736"/>
                  <a:pt x="467" y="734"/>
                  <a:pt x="485" y="755"/>
                </a:cubicBezTo>
                <a:cubicBezTo>
                  <a:pt x="503" y="777"/>
                  <a:pt x="494" y="815"/>
                  <a:pt x="464" y="839"/>
                </a:cubicBezTo>
                <a:cubicBezTo>
                  <a:pt x="447" y="853"/>
                  <a:pt x="428" y="860"/>
                  <a:pt x="410" y="860"/>
                </a:cubicBezTo>
                <a:cubicBezTo>
                  <a:pt x="365" y="862"/>
                  <a:pt x="352" y="840"/>
                  <a:pt x="346" y="805"/>
                </a:cubicBezTo>
                <a:cubicBezTo>
                  <a:pt x="326" y="672"/>
                  <a:pt x="326" y="672"/>
                  <a:pt x="326" y="672"/>
                </a:cubicBezTo>
                <a:cubicBezTo>
                  <a:pt x="202" y="675"/>
                  <a:pt x="89" y="625"/>
                  <a:pt x="49" y="549"/>
                </a:cubicBezTo>
                <a:cubicBezTo>
                  <a:pt x="0" y="459"/>
                  <a:pt x="32" y="342"/>
                  <a:pt x="99" y="296"/>
                </a:cubicBezTo>
                <a:cubicBezTo>
                  <a:pt x="166" y="249"/>
                  <a:pt x="255" y="233"/>
                  <a:pt x="326" y="259"/>
                </a:cubicBezTo>
                <a:cubicBezTo>
                  <a:pt x="397" y="284"/>
                  <a:pt x="407" y="311"/>
                  <a:pt x="418" y="349"/>
                </a:cubicBezTo>
                <a:cubicBezTo>
                  <a:pt x="430" y="387"/>
                  <a:pt x="413" y="400"/>
                  <a:pt x="413" y="400"/>
                </a:cubicBezTo>
                <a:cubicBezTo>
                  <a:pt x="413" y="400"/>
                  <a:pt x="365" y="237"/>
                  <a:pt x="215" y="306"/>
                </a:cubicBezTo>
                <a:cubicBezTo>
                  <a:pt x="64" y="375"/>
                  <a:pt x="126" y="524"/>
                  <a:pt x="153" y="557"/>
                </a:cubicBezTo>
                <a:cubicBezTo>
                  <a:pt x="173" y="582"/>
                  <a:pt x="238" y="624"/>
                  <a:pt x="318" y="618"/>
                </a:cubicBezTo>
                <a:cubicBezTo>
                  <a:pt x="268" y="296"/>
                  <a:pt x="268" y="296"/>
                  <a:pt x="268" y="296"/>
                </a:cubicBezTo>
                <a:cubicBezTo>
                  <a:pt x="281" y="294"/>
                  <a:pt x="293" y="294"/>
                  <a:pt x="304" y="296"/>
                </a:cubicBezTo>
                <a:cubicBezTo>
                  <a:pt x="353" y="612"/>
                  <a:pt x="353" y="612"/>
                  <a:pt x="353" y="612"/>
                </a:cubicBezTo>
                <a:cubicBezTo>
                  <a:pt x="368" y="608"/>
                  <a:pt x="384" y="602"/>
                  <a:pt x="400" y="594"/>
                </a:cubicBezTo>
                <a:cubicBezTo>
                  <a:pt x="512" y="534"/>
                  <a:pt x="569" y="415"/>
                  <a:pt x="528" y="319"/>
                </a:cubicBezTo>
                <a:cubicBezTo>
                  <a:pt x="493" y="239"/>
                  <a:pt x="391" y="155"/>
                  <a:pt x="282" y="102"/>
                </a:cubicBezTo>
                <a:lnTo>
                  <a:pt x="267"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2" name="Group 71"/>
          <p:cNvGrpSpPr/>
          <p:nvPr/>
        </p:nvGrpSpPr>
        <p:grpSpPr>
          <a:xfrm>
            <a:off x="5556464" y="3217456"/>
            <a:ext cx="3732060" cy="3847948"/>
            <a:chOff x="4653532" y="2243484"/>
            <a:chExt cx="4903155" cy="4912662"/>
          </a:xfrm>
        </p:grpSpPr>
        <p:sp>
          <p:nvSpPr>
            <p:cNvPr id="35"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95" name="Rectangle 7"/>
          <p:cNvSpPr>
            <a:spLocks noChangeArrowheads="1"/>
          </p:cNvSpPr>
          <p:nvPr/>
        </p:nvSpPr>
        <p:spPr bwMode="auto">
          <a:xfrm>
            <a:off x="6169583" y="128025"/>
            <a:ext cx="29435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dirty="0" smtClean="0"/>
              <a:t>… WHO’D HAVE THOUGHT? </a:t>
            </a:r>
          </a:p>
        </p:txBody>
      </p:sp>
      <p:sp>
        <p:nvSpPr>
          <p:cNvPr id="96" name="Rectangle 7"/>
          <p:cNvSpPr>
            <a:spLocks noChangeArrowheads="1"/>
          </p:cNvSpPr>
          <p:nvPr/>
        </p:nvSpPr>
        <p:spPr bwMode="auto">
          <a:xfrm>
            <a:off x="234714" y="3122918"/>
            <a:ext cx="558442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Arial" panose="020B0604020202020204" pitchFamily="34" charset="0"/>
              <a:buChar char="•"/>
            </a:pPr>
            <a:r>
              <a:rPr lang="en-GB" sz="2400" dirty="0"/>
              <a:t>b</a:t>
            </a:r>
            <a:r>
              <a:rPr lang="en-GB" sz="2400" dirty="0" smtClean="0"/>
              <a:t>rand popularity in print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m</a:t>
            </a:r>
            <a:r>
              <a:rPr lang="en-GB" sz="2400" dirty="0" smtClean="0"/>
              <a:t>ulti-platform reach</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smtClean="0"/>
              <a:t>a GROWING audience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smtClean="0"/>
              <a:t>‘social climbers’  </a:t>
            </a:r>
          </a:p>
          <a:p>
            <a:endParaRPr lang="en-GB" sz="2400" dirty="0"/>
          </a:p>
          <a:p>
            <a:endParaRPr lang="en-GB" sz="2400" dirty="0" smtClean="0"/>
          </a:p>
        </p:txBody>
      </p:sp>
    </p:spTree>
    <p:extLst>
      <p:ext uri="{BB962C8B-B14F-4D97-AF65-F5344CB8AC3E}">
        <p14:creationId xmlns:p14="http://schemas.microsoft.com/office/powerpoint/2010/main" val="853876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50"/>
                                        <p:tgtEl>
                                          <p:spTgt spid="6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250"/>
                                        <p:tgtEl>
                                          <p:spTgt spid="6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50"/>
                                        <p:tgtEl>
                                          <p:spTgt spid="6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250"/>
                                        <p:tgtEl>
                                          <p:spTgt spid="5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250"/>
                                        <p:tgtEl>
                                          <p:spTgt spid="59"/>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50"/>
                                        <p:tgtEl>
                                          <p:spTgt spid="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250"/>
                                        <p:tgtEl>
                                          <p:spTgt spid="62"/>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250"/>
                                        <p:tgtEl>
                                          <p:spTgt spid="6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250"/>
                                        <p:tgtEl>
                                          <p:spTgt spid="6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250"/>
                                        <p:tgtEl>
                                          <p:spTgt spid="5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 calcmode="lin" valueType="num">
                                      <p:cBhvr>
                                        <p:cTn id="45" dur="500" fill="hold"/>
                                        <p:tgtEl>
                                          <p:spTgt spid="95"/>
                                        </p:tgtEl>
                                        <p:attrNameLst>
                                          <p:attrName>ppt_w</p:attrName>
                                        </p:attrNameLst>
                                      </p:cBhvr>
                                      <p:tavLst>
                                        <p:tav tm="0">
                                          <p:val>
                                            <p:fltVal val="0"/>
                                          </p:val>
                                        </p:tav>
                                        <p:tav tm="100000">
                                          <p:val>
                                            <p:strVal val="#ppt_w"/>
                                          </p:val>
                                        </p:tav>
                                      </p:tavLst>
                                    </p:anim>
                                    <p:anim calcmode="lin" valueType="num">
                                      <p:cBhvr>
                                        <p:cTn id="46" dur="500" fill="hold"/>
                                        <p:tgtEl>
                                          <p:spTgt spid="95"/>
                                        </p:tgtEl>
                                        <p:attrNameLst>
                                          <p:attrName>ppt_h</p:attrName>
                                        </p:attrNameLst>
                                      </p:cBhvr>
                                      <p:tavLst>
                                        <p:tav tm="0">
                                          <p:val>
                                            <p:fltVal val="0"/>
                                          </p:val>
                                        </p:tav>
                                        <p:tav tm="100000">
                                          <p:val>
                                            <p:strVal val="#ppt_h"/>
                                          </p:val>
                                        </p:tav>
                                      </p:tavLst>
                                    </p:anim>
                                    <p:animEffect transition="in" filter="fade">
                                      <p:cBhvr>
                                        <p:cTn id="47" dur="500"/>
                                        <p:tgtEl>
                                          <p:spTgt spid="95"/>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250"/>
                                        <p:tgtEl>
                                          <p:spTgt spid="70"/>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6">
                                            <p:txEl>
                                              <p:pRg st="0" end="0"/>
                                            </p:txEl>
                                          </p:spTgt>
                                        </p:tgtEl>
                                        <p:attrNameLst>
                                          <p:attrName>style.visibility</p:attrName>
                                        </p:attrNameLst>
                                      </p:cBhvr>
                                      <p:to>
                                        <p:strVal val="visible"/>
                                      </p:to>
                                    </p:set>
                                    <p:animEffect transition="in" filter="wipe(left)">
                                      <p:cBhvr>
                                        <p:cTn id="58" dur="500"/>
                                        <p:tgtEl>
                                          <p:spTgt spid="9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6">
                                            <p:txEl>
                                              <p:pRg st="2" end="2"/>
                                            </p:txEl>
                                          </p:spTgt>
                                        </p:tgtEl>
                                        <p:attrNameLst>
                                          <p:attrName>style.visibility</p:attrName>
                                        </p:attrNameLst>
                                      </p:cBhvr>
                                      <p:to>
                                        <p:strVal val="visible"/>
                                      </p:to>
                                    </p:set>
                                    <p:animEffect transition="in" filter="wipe(left)">
                                      <p:cBhvr>
                                        <p:cTn id="63" dur="500"/>
                                        <p:tgtEl>
                                          <p:spTgt spid="9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6">
                                            <p:txEl>
                                              <p:pRg st="4" end="4"/>
                                            </p:txEl>
                                          </p:spTgt>
                                        </p:tgtEl>
                                        <p:attrNameLst>
                                          <p:attrName>style.visibility</p:attrName>
                                        </p:attrNameLst>
                                      </p:cBhvr>
                                      <p:to>
                                        <p:strVal val="visible"/>
                                      </p:to>
                                    </p:set>
                                    <p:animEffect transition="in" filter="wipe(left)">
                                      <p:cBhvr>
                                        <p:cTn id="68" dur="500"/>
                                        <p:tgtEl>
                                          <p:spTgt spid="9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6">
                                            <p:txEl>
                                              <p:pRg st="6" end="6"/>
                                            </p:txEl>
                                          </p:spTgt>
                                        </p:tgtEl>
                                        <p:attrNameLst>
                                          <p:attrName>style.visibility</p:attrName>
                                        </p:attrNameLst>
                                      </p:cBhvr>
                                      <p:to>
                                        <p:strVal val="visible"/>
                                      </p:to>
                                    </p:set>
                                    <p:animEffect transition="in" filter="wipe(left)">
                                      <p:cBhvr>
                                        <p:cTn id="73" dur="500"/>
                                        <p:tgtEl>
                                          <p:spTgt spid="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70" grpId="0" animBg="1"/>
      <p:bldP spid="58" grpId="0" animBg="1"/>
      <p:bldP spid="59" grpId="0" animBg="1"/>
      <p:bldP spid="62" grpId="0" animBg="1"/>
      <p:bldP spid="63" grpId="0" animBg="1"/>
      <p:bldP spid="64" grpId="0" animBg="1"/>
      <p:bldP spid="65" grpId="0" animBg="1"/>
      <p:bldP spid="67" grpId="0" animBg="1"/>
      <p:bldP spid="69" grpId="0" animBg="1"/>
      <p:bldP spid="95" grpId="0"/>
      <p:bldP spid="9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43056" y="-27385"/>
            <a:ext cx="9223568" cy="69309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52"/>
          <p:cNvSpPr/>
          <p:nvPr/>
        </p:nvSpPr>
        <p:spPr>
          <a:xfrm>
            <a:off x="0" y="328243"/>
            <a:ext cx="5917327" cy="6529757"/>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6" name="Freeform 38"/>
          <p:cNvSpPr>
            <a:spLocks/>
          </p:cNvSpPr>
          <p:nvPr/>
        </p:nvSpPr>
        <p:spPr bwMode="auto">
          <a:xfrm flipH="1">
            <a:off x="2481555" y="1134591"/>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0" name="Freeform 38"/>
          <p:cNvSpPr>
            <a:spLocks/>
          </p:cNvSpPr>
          <p:nvPr/>
        </p:nvSpPr>
        <p:spPr bwMode="auto">
          <a:xfrm flipH="1">
            <a:off x="2481555" y="1134591"/>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3143606" y="51627"/>
            <a:ext cx="1105435" cy="1948989"/>
            <a:chOff x="3143606" y="51627"/>
            <a:chExt cx="1105435" cy="1948989"/>
          </a:xfrm>
        </p:grpSpPr>
        <p:sp>
          <p:nvSpPr>
            <p:cNvPr id="54" name="Freeform 26"/>
            <p:cNvSpPr>
              <a:spLocks/>
            </p:cNvSpPr>
            <p:nvPr/>
          </p:nvSpPr>
          <p:spPr bwMode="auto">
            <a:xfrm flipH="1">
              <a:off x="3143606" y="610827"/>
              <a:ext cx="1105435" cy="1389789"/>
            </a:xfrm>
            <a:custGeom>
              <a:avLst/>
              <a:gdLst>
                <a:gd name="T0" fmla="*/ 310 w 541"/>
                <a:gd name="T1" fmla="*/ 0 h 680"/>
                <a:gd name="T2" fmla="*/ 374 w 541"/>
                <a:gd name="T3" fmla="*/ 51 h 680"/>
                <a:gd name="T4" fmla="*/ 504 w 541"/>
                <a:gd name="T5" fmla="*/ 363 h 680"/>
                <a:gd name="T6" fmla="*/ 245 w 541"/>
                <a:gd name="T7" fmla="*/ 527 h 680"/>
                <a:gd name="T8" fmla="*/ 218 w 541"/>
                <a:gd name="T9" fmla="*/ 522 h 680"/>
                <a:gd name="T10" fmla="*/ 204 w 541"/>
                <a:gd name="T11" fmla="*/ 611 h 680"/>
                <a:gd name="T12" fmla="*/ 223 w 541"/>
                <a:gd name="T13" fmla="*/ 599 h 680"/>
                <a:gd name="T14" fmla="*/ 289 w 541"/>
                <a:gd name="T15" fmla="*/ 616 h 680"/>
                <a:gd name="T16" fmla="*/ 253 w 541"/>
                <a:gd name="T17" fmla="*/ 673 h 680"/>
                <a:gd name="T18" fmla="*/ 209 w 541"/>
                <a:gd name="T19" fmla="*/ 676 h 680"/>
                <a:gd name="T20" fmla="*/ 174 w 541"/>
                <a:gd name="T21" fmla="*/ 619 h 680"/>
                <a:gd name="T22" fmla="*/ 191 w 541"/>
                <a:gd name="T23" fmla="*/ 515 h 680"/>
                <a:gd name="T24" fmla="*/ 14 w 541"/>
                <a:gd name="T25" fmla="*/ 356 h 680"/>
                <a:gd name="T26" fmla="*/ 113 w 541"/>
                <a:gd name="T27" fmla="*/ 179 h 680"/>
                <a:gd name="T28" fmla="*/ 292 w 541"/>
                <a:gd name="T29" fmla="*/ 207 h 680"/>
                <a:gd name="T30" fmla="*/ 338 w 541"/>
                <a:gd name="T31" fmla="*/ 297 h 680"/>
                <a:gd name="T32" fmla="*/ 322 w 541"/>
                <a:gd name="T33" fmla="*/ 333 h 680"/>
                <a:gd name="T34" fmla="*/ 197 w 541"/>
                <a:gd name="T35" fmla="*/ 215 h 680"/>
                <a:gd name="T36" fmla="*/ 90 w 541"/>
                <a:gd name="T37" fmla="*/ 387 h 680"/>
                <a:gd name="T38" fmla="*/ 198 w 541"/>
                <a:gd name="T39" fmla="*/ 472 h 680"/>
                <a:gd name="T40" fmla="*/ 239 w 541"/>
                <a:gd name="T41" fmla="*/ 221 h 680"/>
                <a:gd name="T42" fmla="*/ 266 w 541"/>
                <a:gd name="T43" fmla="*/ 230 h 680"/>
                <a:gd name="T44" fmla="*/ 226 w 541"/>
                <a:gd name="T45" fmla="*/ 477 h 680"/>
                <a:gd name="T46" fmla="*/ 265 w 541"/>
                <a:gd name="T47" fmla="*/ 474 h 680"/>
                <a:gd name="T48" fmla="*/ 427 w 541"/>
                <a:gd name="T49" fmla="*/ 301 h 680"/>
                <a:gd name="T50" fmla="*/ 297 w 541"/>
                <a:gd name="T51" fmla="*/ 80 h 680"/>
                <a:gd name="T52" fmla="*/ 310 w 541"/>
                <a:gd name="T53"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680">
                  <a:moveTo>
                    <a:pt x="310" y="0"/>
                  </a:moveTo>
                  <a:cubicBezTo>
                    <a:pt x="330" y="17"/>
                    <a:pt x="351" y="34"/>
                    <a:pt x="374" y="51"/>
                  </a:cubicBezTo>
                  <a:cubicBezTo>
                    <a:pt x="455" y="114"/>
                    <a:pt x="541" y="248"/>
                    <a:pt x="504" y="363"/>
                  </a:cubicBezTo>
                  <a:cubicBezTo>
                    <a:pt x="467" y="478"/>
                    <a:pt x="364" y="543"/>
                    <a:pt x="245" y="527"/>
                  </a:cubicBezTo>
                  <a:cubicBezTo>
                    <a:pt x="236" y="526"/>
                    <a:pt x="227" y="524"/>
                    <a:pt x="218" y="522"/>
                  </a:cubicBezTo>
                  <a:cubicBezTo>
                    <a:pt x="204" y="611"/>
                    <a:pt x="204" y="611"/>
                    <a:pt x="204" y="611"/>
                  </a:cubicBezTo>
                  <a:cubicBezTo>
                    <a:pt x="209" y="606"/>
                    <a:pt x="216" y="602"/>
                    <a:pt x="223" y="599"/>
                  </a:cubicBezTo>
                  <a:cubicBezTo>
                    <a:pt x="251" y="588"/>
                    <a:pt x="281" y="595"/>
                    <a:pt x="289" y="616"/>
                  </a:cubicBezTo>
                  <a:cubicBezTo>
                    <a:pt x="298" y="636"/>
                    <a:pt x="281" y="662"/>
                    <a:pt x="253" y="673"/>
                  </a:cubicBezTo>
                  <a:cubicBezTo>
                    <a:pt x="238" y="680"/>
                    <a:pt x="221" y="680"/>
                    <a:pt x="209" y="676"/>
                  </a:cubicBezTo>
                  <a:cubicBezTo>
                    <a:pt x="174" y="666"/>
                    <a:pt x="170" y="647"/>
                    <a:pt x="174" y="619"/>
                  </a:cubicBezTo>
                  <a:cubicBezTo>
                    <a:pt x="191" y="515"/>
                    <a:pt x="191" y="515"/>
                    <a:pt x="191" y="515"/>
                  </a:cubicBezTo>
                  <a:cubicBezTo>
                    <a:pt x="98" y="487"/>
                    <a:pt x="26" y="423"/>
                    <a:pt x="14" y="356"/>
                  </a:cubicBezTo>
                  <a:cubicBezTo>
                    <a:pt x="0" y="278"/>
                    <a:pt x="52" y="198"/>
                    <a:pt x="113" y="179"/>
                  </a:cubicBezTo>
                  <a:cubicBezTo>
                    <a:pt x="175" y="161"/>
                    <a:pt x="245" y="171"/>
                    <a:pt x="292" y="207"/>
                  </a:cubicBezTo>
                  <a:cubicBezTo>
                    <a:pt x="338" y="243"/>
                    <a:pt x="339" y="266"/>
                    <a:pt x="338" y="297"/>
                  </a:cubicBezTo>
                  <a:cubicBezTo>
                    <a:pt x="338" y="328"/>
                    <a:pt x="322" y="333"/>
                    <a:pt x="322" y="333"/>
                  </a:cubicBezTo>
                  <a:cubicBezTo>
                    <a:pt x="322" y="333"/>
                    <a:pt x="326" y="200"/>
                    <a:pt x="197" y="215"/>
                  </a:cubicBezTo>
                  <a:cubicBezTo>
                    <a:pt x="68" y="230"/>
                    <a:pt x="78" y="356"/>
                    <a:pt x="90" y="387"/>
                  </a:cubicBezTo>
                  <a:cubicBezTo>
                    <a:pt x="99" y="411"/>
                    <a:pt x="138" y="458"/>
                    <a:pt x="198" y="472"/>
                  </a:cubicBezTo>
                  <a:cubicBezTo>
                    <a:pt x="239" y="221"/>
                    <a:pt x="239" y="221"/>
                    <a:pt x="239" y="221"/>
                  </a:cubicBezTo>
                  <a:cubicBezTo>
                    <a:pt x="249" y="223"/>
                    <a:pt x="258" y="226"/>
                    <a:pt x="266" y="230"/>
                  </a:cubicBezTo>
                  <a:cubicBezTo>
                    <a:pt x="226" y="477"/>
                    <a:pt x="226" y="477"/>
                    <a:pt x="226" y="477"/>
                  </a:cubicBezTo>
                  <a:cubicBezTo>
                    <a:pt x="238" y="477"/>
                    <a:pt x="251" y="477"/>
                    <a:pt x="265" y="474"/>
                  </a:cubicBezTo>
                  <a:cubicBezTo>
                    <a:pt x="364" y="457"/>
                    <a:pt x="435" y="383"/>
                    <a:pt x="427" y="301"/>
                  </a:cubicBezTo>
                  <a:cubicBezTo>
                    <a:pt x="421" y="233"/>
                    <a:pt x="365" y="146"/>
                    <a:pt x="297" y="80"/>
                  </a:cubicBezTo>
                  <a:lnTo>
                    <a:pt x="31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7"/>
            <p:cNvSpPr>
              <a:spLocks/>
            </p:cNvSpPr>
            <p:nvPr/>
          </p:nvSpPr>
          <p:spPr bwMode="auto">
            <a:xfrm flipH="1">
              <a:off x="3556740" y="51627"/>
              <a:ext cx="379426" cy="942083"/>
            </a:xfrm>
            <a:custGeom>
              <a:avLst/>
              <a:gdLst>
                <a:gd name="T0" fmla="*/ 137 w 186"/>
                <a:gd name="T1" fmla="*/ 184 h 461"/>
                <a:gd name="T2" fmla="*/ 94 w 186"/>
                <a:gd name="T3" fmla="*/ 450 h 461"/>
                <a:gd name="T4" fmla="*/ 120 w 186"/>
                <a:gd name="T5" fmla="*/ 461 h 461"/>
                <a:gd name="T6" fmla="*/ 164 w 186"/>
                <a:gd name="T7" fmla="*/ 187 h 461"/>
                <a:gd name="T8" fmla="*/ 87 w 186"/>
                <a:gd name="T9" fmla="*/ 10 h 461"/>
                <a:gd name="T10" fmla="*/ 12 w 186"/>
                <a:gd name="T11" fmla="*/ 120 h 461"/>
                <a:gd name="T12" fmla="*/ 99 w 186"/>
                <a:gd name="T13" fmla="*/ 316 h 461"/>
                <a:gd name="T14" fmla="*/ 109 w 186"/>
                <a:gd name="T15" fmla="*/ 323 h 461"/>
                <a:gd name="T16" fmla="*/ 122 w 186"/>
                <a:gd name="T17" fmla="*/ 244 h 461"/>
                <a:gd name="T18" fmla="*/ 55 w 186"/>
                <a:gd name="T19" fmla="*/ 164 h 461"/>
                <a:gd name="T20" fmla="*/ 95 w 186"/>
                <a:gd name="T21" fmla="*/ 60 h 461"/>
                <a:gd name="T22" fmla="*/ 137 w 186"/>
                <a:gd name="T23" fmla="*/ 18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461">
                  <a:moveTo>
                    <a:pt x="137" y="184"/>
                  </a:moveTo>
                  <a:cubicBezTo>
                    <a:pt x="94" y="450"/>
                    <a:pt x="94" y="450"/>
                    <a:pt x="94" y="450"/>
                  </a:cubicBezTo>
                  <a:cubicBezTo>
                    <a:pt x="103" y="453"/>
                    <a:pt x="111" y="457"/>
                    <a:pt x="120" y="461"/>
                  </a:cubicBezTo>
                  <a:cubicBezTo>
                    <a:pt x="164" y="187"/>
                    <a:pt x="164" y="187"/>
                    <a:pt x="164" y="187"/>
                  </a:cubicBezTo>
                  <a:cubicBezTo>
                    <a:pt x="173" y="132"/>
                    <a:pt x="186" y="0"/>
                    <a:pt x="87" y="10"/>
                  </a:cubicBezTo>
                  <a:cubicBezTo>
                    <a:pt x="58" y="13"/>
                    <a:pt x="25" y="54"/>
                    <a:pt x="12" y="120"/>
                  </a:cubicBezTo>
                  <a:cubicBezTo>
                    <a:pt x="0" y="186"/>
                    <a:pt x="12" y="249"/>
                    <a:pt x="99" y="316"/>
                  </a:cubicBezTo>
                  <a:cubicBezTo>
                    <a:pt x="103" y="318"/>
                    <a:pt x="106" y="320"/>
                    <a:pt x="109" y="323"/>
                  </a:cubicBezTo>
                  <a:cubicBezTo>
                    <a:pt x="122" y="244"/>
                    <a:pt x="122" y="244"/>
                    <a:pt x="122" y="244"/>
                  </a:cubicBezTo>
                  <a:cubicBezTo>
                    <a:pt x="86" y="212"/>
                    <a:pt x="61" y="184"/>
                    <a:pt x="55" y="164"/>
                  </a:cubicBezTo>
                  <a:cubicBezTo>
                    <a:pt x="46" y="127"/>
                    <a:pt x="49" y="53"/>
                    <a:pt x="95" y="60"/>
                  </a:cubicBezTo>
                  <a:cubicBezTo>
                    <a:pt x="155" y="69"/>
                    <a:pt x="144" y="142"/>
                    <a:pt x="137" y="18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58" name="Freeform 30"/>
          <p:cNvSpPr>
            <a:spLocks/>
          </p:cNvSpPr>
          <p:nvPr/>
        </p:nvSpPr>
        <p:spPr bwMode="auto">
          <a:xfrm flipH="1">
            <a:off x="5760132" y="1700808"/>
            <a:ext cx="1012956" cy="1081235"/>
          </a:xfrm>
          <a:custGeom>
            <a:avLst/>
            <a:gdLst>
              <a:gd name="T0" fmla="*/ 481 w 496"/>
              <a:gd name="T1" fmla="*/ 40 h 529"/>
              <a:gd name="T2" fmla="*/ 468 w 496"/>
              <a:gd name="T3" fmla="*/ 351 h 529"/>
              <a:gd name="T4" fmla="*/ 363 w 496"/>
              <a:gd name="T5" fmla="*/ 374 h 529"/>
              <a:gd name="T6" fmla="*/ 480 w 496"/>
              <a:gd name="T7" fmla="*/ 392 h 529"/>
              <a:gd name="T8" fmla="*/ 489 w 496"/>
              <a:gd name="T9" fmla="*/ 181 h 529"/>
              <a:gd name="T10" fmla="*/ 495 w 496"/>
              <a:gd name="T11" fmla="*/ 38 h 529"/>
              <a:gd name="T12" fmla="*/ 495 w 496"/>
              <a:gd name="T13" fmla="*/ 38 h 529"/>
              <a:gd name="T14" fmla="*/ 496 w 496"/>
              <a:gd name="T15" fmla="*/ 0 h 529"/>
              <a:gd name="T16" fmla="*/ 187 w 496"/>
              <a:gd name="T17" fmla="*/ 45 h 529"/>
              <a:gd name="T18" fmla="*/ 187 w 496"/>
              <a:gd name="T19" fmla="*/ 46 h 529"/>
              <a:gd name="T20" fmla="*/ 186 w 496"/>
              <a:gd name="T21" fmla="*/ 47 h 529"/>
              <a:gd name="T22" fmla="*/ 171 w 496"/>
              <a:gd name="T23" fmla="*/ 395 h 529"/>
              <a:gd name="T24" fmla="*/ 66 w 496"/>
              <a:gd name="T25" fmla="*/ 418 h 529"/>
              <a:gd name="T26" fmla="*/ 184 w 496"/>
              <a:gd name="T27" fmla="*/ 435 h 529"/>
              <a:gd name="T28" fmla="*/ 192 w 496"/>
              <a:gd name="T29" fmla="*/ 225 h 529"/>
              <a:gd name="T30" fmla="*/ 198 w 496"/>
              <a:gd name="T31" fmla="*/ 81 h 529"/>
              <a:gd name="T32" fmla="*/ 481 w 496"/>
              <a:gd name="T33" fmla="*/ 4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 h="529">
                <a:moveTo>
                  <a:pt x="481" y="40"/>
                </a:moveTo>
                <a:cubicBezTo>
                  <a:pt x="468" y="351"/>
                  <a:pt x="468" y="351"/>
                  <a:pt x="468" y="351"/>
                </a:cubicBezTo>
                <a:cubicBezTo>
                  <a:pt x="417" y="338"/>
                  <a:pt x="383" y="347"/>
                  <a:pt x="363" y="374"/>
                </a:cubicBezTo>
                <a:cubicBezTo>
                  <a:pt x="296" y="462"/>
                  <a:pt x="458" y="485"/>
                  <a:pt x="480" y="392"/>
                </a:cubicBezTo>
                <a:cubicBezTo>
                  <a:pt x="483" y="322"/>
                  <a:pt x="486" y="251"/>
                  <a:pt x="489" y="181"/>
                </a:cubicBezTo>
                <a:cubicBezTo>
                  <a:pt x="495" y="38"/>
                  <a:pt x="495" y="38"/>
                  <a:pt x="495" y="38"/>
                </a:cubicBezTo>
                <a:cubicBezTo>
                  <a:pt x="495" y="38"/>
                  <a:pt x="495" y="38"/>
                  <a:pt x="495" y="38"/>
                </a:cubicBezTo>
                <a:cubicBezTo>
                  <a:pt x="496" y="0"/>
                  <a:pt x="496" y="0"/>
                  <a:pt x="496" y="0"/>
                </a:cubicBezTo>
                <a:cubicBezTo>
                  <a:pt x="187" y="45"/>
                  <a:pt x="187" y="45"/>
                  <a:pt x="187" y="45"/>
                </a:cubicBezTo>
                <a:cubicBezTo>
                  <a:pt x="187" y="46"/>
                  <a:pt x="187" y="46"/>
                  <a:pt x="187" y="46"/>
                </a:cubicBezTo>
                <a:cubicBezTo>
                  <a:pt x="186" y="47"/>
                  <a:pt x="186" y="47"/>
                  <a:pt x="186" y="47"/>
                </a:cubicBezTo>
                <a:cubicBezTo>
                  <a:pt x="181" y="165"/>
                  <a:pt x="176" y="277"/>
                  <a:pt x="171" y="395"/>
                </a:cubicBezTo>
                <a:cubicBezTo>
                  <a:pt x="120" y="381"/>
                  <a:pt x="86" y="391"/>
                  <a:pt x="66" y="418"/>
                </a:cubicBezTo>
                <a:cubicBezTo>
                  <a:pt x="0" y="506"/>
                  <a:pt x="162" y="529"/>
                  <a:pt x="184" y="435"/>
                </a:cubicBezTo>
                <a:cubicBezTo>
                  <a:pt x="187" y="365"/>
                  <a:pt x="189" y="295"/>
                  <a:pt x="192" y="225"/>
                </a:cubicBezTo>
                <a:cubicBezTo>
                  <a:pt x="198" y="81"/>
                  <a:pt x="198" y="81"/>
                  <a:pt x="198" y="81"/>
                </a:cubicBezTo>
                <a:lnTo>
                  <a:pt x="481" y="4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31"/>
          <p:cNvSpPr>
            <a:spLocks/>
          </p:cNvSpPr>
          <p:nvPr/>
        </p:nvSpPr>
        <p:spPr bwMode="auto">
          <a:xfrm flipH="1">
            <a:off x="4647482" y="456118"/>
            <a:ext cx="731195" cy="1505605"/>
          </a:xfrm>
          <a:custGeom>
            <a:avLst/>
            <a:gdLst>
              <a:gd name="T0" fmla="*/ 165 w 358"/>
              <a:gd name="T1" fmla="*/ 559 h 737"/>
              <a:gd name="T2" fmla="*/ 188 w 358"/>
              <a:gd name="T3" fmla="*/ 322 h 737"/>
              <a:gd name="T4" fmla="*/ 203 w 358"/>
              <a:gd name="T5" fmla="*/ 88 h 737"/>
              <a:gd name="T6" fmla="*/ 186 w 358"/>
              <a:gd name="T7" fmla="*/ 30 h 737"/>
              <a:gd name="T8" fmla="*/ 109 w 358"/>
              <a:gd name="T9" fmla="*/ 137 h 737"/>
              <a:gd name="T10" fmla="*/ 1 w 358"/>
              <a:gd name="T11" fmla="*/ 280 h 737"/>
              <a:gd name="T12" fmla="*/ 24 w 358"/>
              <a:gd name="T13" fmla="*/ 351 h 737"/>
              <a:gd name="T14" fmla="*/ 43 w 358"/>
              <a:gd name="T15" fmla="*/ 235 h 737"/>
              <a:gd name="T16" fmla="*/ 180 w 358"/>
              <a:gd name="T17" fmla="*/ 133 h 737"/>
              <a:gd name="T18" fmla="*/ 168 w 358"/>
              <a:gd name="T19" fmla="*/ 284 h 737"/>
              <a:gd name="T20" fmla="*/ 148 w 358"/>
              <a:gd name="T21" fmla="*/ 579 h 737"/>
              <a:gd name="T22" fmla="*/ 146 w 358"/>
              <a:gd name="T23" fmla="*/ 582 h 737"/>
              <a:gd name="T24" fmla="*/ 190 w 358"/>
              <a:gd name="T25" fmla="*/ 708 h 737"/>
              <a:gd name="T26" fmla="*/ 335 w 358"/>
              <a:gd name="T27" fmla="*/ 670 h 737"/>
              <a:gd name="T28" fmla="*/ 278 w 358"/>
              <a:gd name="T29" fmla="*/ 543 h 737"/>
              <a:gd name="T30" fmla="*/ 165 w 358"/>
              <a:gd name="T31" fmla="*/ 55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737">
                <a:moveTo>
                  <a:pt x="165" y="559"/>
                </a:moveTo>
                <a:cubicBezTo>
                  <a:pt x="166" y="542"/>
                  <a:pt x="178" y="431"/>
                  <a:pt x="188" y="322"/>
                </a:cubicBezTo>
                <a:cubicBezTo>
                  <a:pt x="197" y="225"/>
                  <a:pt x="205" y="150"/>
                  <a:pt x="203" y="88"/>
                </a:cubicBezTo>
                <a:cubicBezTo>
                  <a:pt x="202" y="27"/>
                  <a:pt x="199" y="0"/>
                  <a:pt x="186" y="30"/>
                </a:cubicBezTo>
                <a:cubicBezTo>
                  <a:pt x="174" y="60"/>
                  <a:pt x="175" y="90"/>
                  <a:pt x="109" y="137"/>
                </a:cubicBezTo>
                <a:cubicBezTo>
                  <a:pt x="43" y="185"/>
                  <a:pt x="2" y="213"/>
                  <a:pt x="1" y="280"/>
                </a:cubicBezTo>
                <a:cubicBezTo>
                  <a:pt x="0" y="346"/>
                  <a:pt x="24" y="351"/>
                  <a:pt x="24" y="351"/>
                </a:cubicBezTo>
                <a:cubicBezTo>
                  <a:pt x="24" y="351"/>
                  <a:pt x="9" y="283"/>
                  <a:pt x="43" y="235"/>
                </a:cubicBezTo>
                <a:cubicBezTo>
                  <a:pt x="77" y="188"/>
                  <a:pt x="180" y="133"/>
                  <a:pt x="180" y="133"/>
                </a:cubicBezTo>
                <a:cubicBezTo>
                  <a:pt x="185" y="198"/>
                  <a:pt x="177" y="234"/>
                  <a:pt x="168" y="284"/>
                </a:cubicBezTo>
                <a:cubicBezTo>
                  <a:pt x="158" y="338"/>
                  <a:pt x="147" y="411"/>
                  <a:pt x="148" y="579"/>
                </a:cubicBezTo>
                <a:cubicBezTo>
                  <a:pt x="147" y="580"/>
                  <a:pt x="147" y="581"/>
                  <a:pt x="146" y="582"/>
                </a:cubicBezTo>
                <a:cubicBezTo>
                  <a:pt x="121" y="625"/>
                  <a:pt x="140" y="682"/>
                  <a:pt x="190" y="708"/>
                </a:cubicBezTo>
                <a:cubicBezTo>
                  <a:pt x="244" y="737"/>
                  <a:pt x="310" y="719"/>
                  <a:pt x="335" y="670"/>
                </a:cubicBezTo>
                <a:cubicBezTo>
                  <a:pt x="358" y="622"/>
                  <a:pt x="331" y="565"/>
                  <a:pt x="278" y="543"/>
                </a:cubicBezTo>
                <a:cubicBezTo>
                  <a:pt x="238" y="527"/>
                  <a:pt x="193" y="534"/>
                  <a:pt x="165" y="55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34"/>
          <p:cNvSpPr>
            <a:spLocks/>
          </p:cNvSpPr>
          <p:nvPr/>
        </p:nvSpPr>
        <p:spPr bwMode="auto">
          <a:xfrm flipH="1">
            <a:off x="1989770" y="-557702"/>
            <a:ext cx="1255823" cy="1338796"/>
          </a:xfrm>
          <a:custGeom>
            <a:avLst/>
            <a:gdLst>
              <a:gd name="T0" fmla="*/ 595 w 615"/>
              <a:gd name="T1" fmla="*/ 50 h 655"/>
              <a:gd name="T2" fmla="*/ 579 w 615"/>
              <a:gd name="T3" fmla="*/ 435 h 655"/>
              <a:gd name="T4" fmla="*/ 449 w 615"/>
              <a:gd name="T5" fmla="*/ 463 h 655"/>
              <a:gd name="T6" fmla="*/ 594 w 615"/>
              <a:gd name="T7" fmla="*/ 485 h 655"/>
              <a:gd name="T8" fmla="*/ 605 w 615"/>
              <a:gd name="T9" fmla="*/ 225 h 655"/>
              <a:gd name="T10" fmla="*/ 613 w 615"/>
              <a:gd name="T11" fmla="*/ 47 h 655"/>
              <a:gd name="T12" fmla="*/ 613 w 615"/>
              <a:gd name="T13" fmla="*/ 47 h 655"/>
              <a:gd name="T14" fmla="*/ 615 w 615"/>
              <a:gd name="T15" fmla="*/ 0 h 655"/>
              <a:gd name="T16" fmla="*/ 231 w 615"/>
              <a:gd name="T17" fmla="*/ 55 h 655"/>
              <a:gd name="T18" fmla="*/ 231 w 615"/>
              <a:gd name="T19" fmla="*/ 57 h 655"/>
              <a:gd name="T20" fmla="*/ 230 w 615"/>
              <a:gd name="T21" fmla="*/ 57 h 655"/>
              <a:gd name="T22" fmla="*/ 212 w 615"/>
              <a:gd name="T23" fmla="*/ 490 h 655"/>
              <a:gd name="T24" fmla="*/ 82 w 615"/>
              <a:gd name="T25" fmla="*/ 517 h 655"/>
              <a:gd name="T26" fmla="*/ 227 w 615"/>
              <a:gd name="T27" fmla="*/ 540 h 655"/>
              <a:gd name="T28" fmla="*/ 238 w 615"/>
              <a:gd name="T29" fmla="*/ 279 h 655"/>
              <a:gd name="T30" fmla="*/ 245 w 615"/>
              <a:gd name="T31" fmla="*/ 100 h 655"/>
              <a:gd name="T32" fmla="*/ 595 w 615"/>
              <a:gd name="T33" fmla="*/ 5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5" h="655">
                <a:moveTo>
                  <a:pt x="595" y="50"/>
                </a:moveTo>
                <a:cubicBezTo>
                  <a:pt x="579" y="435"/>
                  <a:pt x="579" y="435"/>
                  <a:pt x="579" y="435"/>
                </a:cubicBezTo>
                <a:cubicBezTo>
                  <a:pt x="516" y="418"/>
                  <a:pt x="474" y="429"/>
                  <a:pt x="449" y="463"/>
                </a:cubicBezTo>
                <a:cubicBezTo>
                  <a:pt x="367" y="572"/>
                  <a:pt x="567" y="601"/>
                  <a:pt x="594" y="485"/>
                </a:cubicBezTo>
                <a:cubicBezTo>
                  <a:pt x="598" y="398"/>
                  <a:pt x="602" y="311"/>
                  <a:pt x="605" y="225"/>
                </a:cubicBezTo>
                <a:cubicBezTo>
                  <a:pt x="613" y="47"/>
                  <a:pt x="613" y="47"/>
                  <a:pt x="613" y="47"/>
                </a:cubicBezTo>
                <a:cubicBezTo>
                  <a:pt x="613" y="47"/>
                  <a:pt x="613" y="47"/>
                  <a:pt x="613" y="47"/>
                </a:cubicBezTo>
                <a:cubicBezTo>
                  <a:pt x="615" y="0"/>
                  <a:pt x="615" y="0"/>
                  <a:pt x="615" y="0"/>
                </a:cubicBezTo>
                <a:cubicBezTo>
                  <a:pt x="231" y="55"/>
                  <a:pt x="231" y="55"/>
                  <a:pt x="231" y="55"/>
                </a:cubicBezTo>
                <a:cubicBezTo>
                  <a:pt x="231" y="57"/>
                  <a:pt x="231" y="57"/>
                  <a:pt x="231" y="57"/>
                </a:cubicBezTo>
                <a:cubicBezTo>
                  <a:pt x="230" y="57"/>
                  <a:pt x="230" y="57"/>
                  <a:pt x="230" y="57"/>
                </a:cubicBezTo>
                <a:cubicBezTo>
                  <a:pt x="224" y="204"/>
                  <a:pt x="218" y="343"/>
                  <a:pt x="212" y="490"/>
                </a:cubicBezTo>
                <a:cubicBezTo>
                  <a:pt x="149" y="473"/>
                  <a:pt x="107" y="484"/>
                  <a:pt x="82" y="517"/>
                </a:cubicBezTo>
                <a:cubicBezTo>
                  <a:pt x="0" y="627"/>
                  <a:pt x="200" y="655"/>
                  <a:pt x="227" y="540"/>
                </a:cubicBezTo>
                <a:cubicBezTo>
                  <a:pt x="231" y="453"/>
                  <a:pt x="234" y="366"/>
                  <a:pt x="238" y="279"/>
                </a:cubicBezTo>
                <a:cubicBezTo>
                  <a:pt x="245" y="100"/>
                  <a:pt x="245" y="100"/>
                  <a:pt x="245" y="100"/>
                </a:cubicBezTo>
                <a:lnTo>
                  <a:pt x="595" y="5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35"/>
          <p:cNvSpPr>
            <a:spLocks/>
          </p:cNvSpPr>
          <p:nvPr/>
        </p:nvSpPr>
        <p:spPr bwMode="auto">
          <a:xfrm flipH="1">
            <a:off x="5731806" y="2915907"/>
            <a:ext cx="424370" cy="874668"/>
          </a:xfrm>
          <a:custGeom>
            <a:avLst/>
            <a:gdLst>
              <a:gd name="T0" fmla="*/ 96 w 208"/>
              <a:gd name="T1" fmla="*/ 325 h 428"/>
              <a:gd name="T2" fmla="*/ 109 w 208"/>
              <a:gd name="T3" fmla="*/ 187 h 428"/>
              <a:gd name="T4" fmla="*/ 118 w 208"/>
              <a:gd name="T5" fmla="*/ 51 h 428"/>
              <a:gd name="T6" fmla="*/ 108 w 208"/>
              <a:gd name="T7" fmla="*/ 18 h 428"/>
              <a:gd name="T8" fmla="*/ 63 w 208"/>
              <a:gd name="T9" fmla="*/ 80 h 428"/>
              <a:gd name="T10" fmla="*/ 1 w 208"/>
              <a:gd name="T11" fmla="*/ 163 h 428"/>
              <a:gd name="T12" fmla="*/ 14 w 208"/>
              <a:gd name="T13" fmla="*/ 204 h 428"/>
              <a:gd name="T14" fmla="*/ 25 w 208"/>
              <a:gd name="T15" fmla="*/ 137 h 428"/>
              <a:gd name="T16" fmla="*/ 104 w 208"/>
              <a:gd name="T17" fmla="*/ 77 h 428"/>
              <a:gd name="T18" fmla="*/ 97 w 208"/>
              <a:gd name="T19" fmla="*/ 165 h 428"/>
              <a:gd name="T20" fmla="*/ 86 w 208"/>
              <a:gd name="T21" fmla="*/ 337 h 428"/>
              <a:gd name="T22" fmla="*/ 85 w 208"/>
              <a:gd name="T23" fmla="*/ 338 h 428"/>
              <a:gd name="T24" fmla="*/ 111 w 208"/>
              <a:gd name="T25" fmla="*/ 412 h 428"/>
              <a:gd name="T26" fmla="*/ 194 w 208"/>
              <a:gd name="T27" fmla="*/ 389 h 428"/>
              <a:gd name="T28" fmla="*/ 162 w 208"/>
              <a:gd name="T29" fmla="*/ 316 h 428"/>
              <a:gd name="T30" fmla="*/ 96 w 208"/>
              <a:gd name="T31" fmla="*/ 3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28">
                <a:moveTo>
                  <a:pt x="96" y="325"/>
                </a:moveTo>
                <a:cubicBezTo>
                  <a:pt x="97" y="315"/>
                  <a:pt x="103" y="251"/>
                  <a:pt x="109" y="187"/>
                </a:cubicBezTo>
                <a:cubicBezTo>
                  <a:pt x="114" y="131"/>
                  <a:pt x="119" y="87"/>
                  <a:pt x="118" y="51"/>
                </a:cubicBezTo>
                <a:cubicBezTo>
                  <a:pt x="117" y="16"/>
                  <a:pt x="115" y="0"/>
                  <a:pt x="108" y="18"/>
                </a:cubicBezTo>
                <a:cubicBezTo>
                  <a:pt x="101" y="35"/>
                  <a:pt x="102" y="52"/>
                  <a:pt x="63" y="80"/>
                </a:cubicBezTo>
                <a:cubicBezTo>
                  <a:pt x="25" y="107"/>
                  <a:pt x="1" y="124"/>
                  <a:pt x="1" y="163"/>
                </a:cubicBezTo>
                <a:cubicBezTo>
                  <a:pt x="0" y="201"/>
                  <a:pt x="14" y="204"/>
                  <a:pt x="14" y="204"/>
                </a:cubicBezTo>
                <a:cubicBezTo>
                  <a:pt x="14" y="204"/>
                  <a:pt x="5" y="164"/>
                  <a:pt x="25" y="137"/>
                </a:cubicBezTo>
                <a:cubicBezTo>
                  <a:pt x="45" y="110"/>
                  <a:pt x="104" y="77"/>
                  <a:pt x="104" y="77"/>
                </a:cubicBezTo>
                <a:cubicBezTo>
                  <a:pt x="107" y="115"/>
                  <a:pt x="103" y="136"/>
                  <a:pt x="97" y="165"/>
                </a:cubicBezTo>
                <a:cubicBezTo>
                  <a:pt x="92" y="196"/>
                  <a:pt x="85" y="239"/>
                  <a:pt x="86" y="337"/>
                </a:cubicBezTo>
                <a:cubicBezTo>
                  <a:pt x="85" y="337"/>
                  <a:pt x="85" y="338"/>
                  <a:pt x="85" y="338"/>
                </a:cubicBezTo>
                <a:cubicBezTo>
                  <a:pt x="70" y="363"/>
                  <a:pt x="81" y="396"/>
                  <a:pt x="111" y="412"/>
                </a:cubicBezTo>
                <a:cubicBezTo>
                  <a:pt x="142" y="428"/>
                  <a:pt x="180" y="418"/>
                  <a:pt x="194" y="389"/>
                </a:cubicBezTo>
                <a:cubicBezTo>
                  <a:pt x="208" y="361"/>
                  <a:pt x="192" y="329"/>
                  <a:pt x="162" y="316"/>
                </a:cubicBezTo>
                <a:cubicBezTo>
                  <a:pt x="138" y="306"/>
                  <a:pt x="112" y="311"/>
                  <a:pt x="96" y="3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36"/>
          <p:cNvSpPr>
            <a:spLocks noEditPoints="1"/>
          </p:cNvSpPr>
          <p:nvPr/>
        </p:nvSpPr>
        <p:spPr bwMode="auto">
          <a:xfrm flipH="1">
            <a:off x="5858362" y="4213216"/>
            <a:ext cx="366462" cy="576486"/>
          </a:xfrm>
          <a:custGeom>
            <a:avLst/>
            <a:gdLst>
              <a:gd name="T0" fmla="*/ 74 w 179"/>
              <a:gd name="T1" fmla="*/ 0 h 282"/>
              <a:gd name="T2" fmla="*/ 81 w 179"/>
              <a:gd name="T3" fmla="*/ 204 h 282"/>
              <a:gd name="T4" fmla="*/ 141 w 179"/>
              <a:gd name="T5" fmla="*/ 217 h 282"/>
              <a:gd name="T6" fmla="*/ 73 w 179"/>
              <a:gd name="T7" fmla="*/ 228 h 282"/>
              <a:gd name="T8" fmla="*/ 70 w 179"/>
              <a:gd name="T9" fmla="*/ 106 h 282"/>
              <a:gd name="T10" fmla="*/ 70 w 179"/>
              <a:gd name="T11" fmla="*/ 104 h 282"/>
              <a:gd name="T12" fmla="*/ 16 w 179"/>
              <a:gd name="T13" fmla="*/ 151 h 282"/>
              <a:gd name="T14" fmla="*/ 17 w 179"/>
              <a:gd name="T15" fmla="*/ 153 h 282"/>
              <a:gd name="T16" fmla="*/ 15 w 179"/>
              <a:gd name="T17" fmla="*/ 152 h 282"/>
              <a:gd name="T18" fmla="*/ 9 w 179"/>
              <a:gd name="T19" fmla="*/ 178 h 282"/>
              <a:gd name="T20" fmla="*/ 19 w 179"/>
              <a:gd name="T21" fmla="*/ 221 h 282"/>
              <a:gd name="T22" fmla="*/ 6 w 179"/>
              <a:gd name="T23" fmla="*/ 153 h 282"/>
              <a:gd name="T24" fmla="*/ 9 w 179"/>
              <a:gd name="T25" fmla="*/ 144 h 282"/>
              <a:gd name="T26" fmla="*/ 4 w 179"/>
              <a:gd name="T27" fmla="*/ 94 h 282"/>
              <a:gd name="T28" fmla="*/ 67 w 179"/>
              <a:gd name="T29" fmla="*/ 12 h 282"/>
              <a:gd name="T30" fmla="*/ 66 w 179"/>
              <a:gd name="T31" fmla="*/ 0 h 282"/>
              <a:gd name="T32" fmla="*/ 74 w 179"/>
              <a:gd name="T33" fmla="*/ 0 h 282"/>
              <a:gd name="T34" fmla="*/ 68 w 179"/>
              <a:gd name="T35" fmla="*/ 64 h 282"/>
              <a:gd name="T36" fmla="*/ 68 w 179"/>
              <a:gd name="T37" fmla="*/ 48 h 282"/>
              <a:gd name="T38" fmla="*/ 7 w 179"/>
              <a:gd name="T39" fmla="*/ 116 h 282"/>
              <a:gd name="T40" fmla="*/ 11 w 179"/>
              <a:gd name="T41" fmla="*/ 139 h 282"/>
              <a:gd name="T42" fmla="*/ 68 w 179"/>
              <a:gd name="T43" fmla="*/ 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282">
                <a:moveTo>
                  <a:pt x="74" y="0"/>
                </a:moveTo>
                <a:cubicBezTo>
                  <a:pt x="76" y="68"/>
                  <a:pt x="78" y="136"/>
                  <a:pt x="81" y="204"/>
                </a:cubicBezTo>
                <a:cubicBezTo>
                  <a:pt x="110" y="196"/>
                  <a:pt x="130" y="201"/>
                  <a:pt x="141" y="217"/>
                </a:cubicBezTo>
                <a:cubicBezTo>
                  <a:pt x="179" y="268"/>
                  <a:pt x="85" y="282"/>
                  <a:pt x="73" y="228"/>
                </a:cubicBezTo>
                <a:cubicBezTo>
                  <a:pt x="72" y="187"/>
                  <a:pt x="71" y="146"/>
                  <a:pt x="70" y="106"/>
                </a:cubicBezTo>
                <a:cubicBezTo>
                  <a:pt x="70" y="104"/>
                  <a:pt x="70" y="104"/>
                  <a:pt x="70" y="104"/>
                </a:cubicBezTo>
                <a:cubicBezTo>
                  <a:pt x="56" y="127"/>
                  <a:pt x="29" y="131"/>
                  <a:pt x="16" y="151"/>
                </a:cubicBezTo>
                <a:cubicBezTo>
                  <a:pt x="16" y="152"/>
                  <a:pt x="16" y="153"/>
                  <a:pt x="17" y="153"/>
                </a:cubicBezTo>
                <a:cubicBezTo>
                  <a:pt x="16" y="153"/>
                  <a:pt x="16" y="152"/>
                  <a:pt x="15" y="152"/>
                </a:cubicBezTo>
                <a:cubicBezTo>
                  <a:pt x="11" y="159"/>
                  <a:pt x="9" y="167"/>
                  <a:pt x="9" y="178"/>
                </a:cubicBezTo>
                <a:cubicBezTo>
                  <a:pt x="9" y="195"/>
                  <a:pt x="13" y="208"/>
                  <a:pt x="19" y="221"/>
                </a:cubicBezTo>
                <a:cubicBezTo>
                  <a:pt x="4" y="206"/>
                  <a:pt x="1" y="173"/>
                  <a:pt x="6" y="153"/>
                </a:cubicBezTo>
                <a:cubicBezTo>
                  <a:pt x="7" y="150"/>
                  <a:pt x="8" y="147"/>
                  <a:pt x="9" y="144"/>
                </a:cubicBezTo>
                <a:cubicBezTo>
                  <a:pt x="1" y="129"/>
                  <a:pt x="0" y="108"/>
                  <a:pt x="4" y="94"/>
                </a:cubicBezTo>
                <a:cubicBezTo>
                  <a:pt x="15" y="58"/>
                  <a:pt x="53" y="41"/>
                  <a:pt x="67" y="12"/>
                </a:cubicBezTo>
                <a:cubicBezTo>
                  <a:pt x="66" y="0"/>
                  <a:pt x="66" y="0"/>
                  <a:pt x="66" y="0"/>
                </a:cubicBezTo>
                <a:cubicBezTo>
                  <a:pt x="74" y="0"/>
                  <a:pt x="74" y="0"/>
                  <a:pt x="74" y="0"/>
                </a:cubicBezTo>
                <a:close/>
                <a:moveTo>
                  <a:pt x="68" y="64"/>
                </a:moveTo>
                <a:cubicBezTo>
                  <a:pt x="68" y="48"/>
                  <a:pt x="68" y="48"/>
                  <a:pt x="68" y="48"/>
                </a:cubicBezTo>
                <a:cubicBezTo>
                  <a:pt x="50" y="75"/>
                  <a:pt x="7" y="76"/>
                  <a:pt x="7" y="116"/>
                </a:cubicBezTo>
                <a:cubicBezTo>
                  <a:pt x="7" y="125"/>
                  <a:pt x="9" y="132"/>
                  <a:pt x="11" y="139"/>
                </a:cubicBezTo>
                <a:cubicBezTo>
                  <a:pt x="25" y="109"/>
                  <a:pt x="56" y="92"/>
                  <a:pt x="68" y="64"/>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37"/>
          <p:cNvSpPr>
            <a:spLocks/>
          </p:cNvSpPr>
          <p:nvPr/>
        </p:nvSpPr>
        <p:spPr bwMode="auto">
          <a:xfrm flipH="1">
            <a:off x="6481520" y="4003192"/>
            <a:ext cx="280032" cy="296454"/>
          </a:xfrm>
          <a:custGeom>
            <a:avLst/>
            <a:gdLst>
              <a:gd name="T0" fmla="*/ 132 w 137"/>
              <a:gd name="T1" fmla="*/ 11 h 145"/>
              <a:gd name="T2" fmla="*/ 129 w 137"/>
              <a:gd name="T3" fmla="*/ 96 h 145"/>
              <a:gd name="T4" fmla="*/ 100 w 137"/>
              <a:gd name="T5" fmla="*/ 102 h 145"/>
              <a:gd name="T6" fmla="*/ 132 w 137"/>
              <a:gd name="T7" fmla="*/ 107 h 145"/>
              <a:gd name="T8" fmla="*/ 134 w 137"/>
              <a:gd name="T9" fmla="*/ 50 h 145"/>
              <a:gd name="T10" fmla="*/ 136 w 137"/>
              <a:gd name="T11" fmla="*/ 10 h 145"/>
              <a:gd name="T12" fmla="*/ 136 w 137"/>
              <a:gd name="T13" fmla="*/ 10 h 145"/>
              <a:gd name="T14" fmla="*/ 137 w 137"/>
              <a:gd name="T15" fmla="*/ 0 h 145"/>
              <a:gd name="T16" fmla="*/ 51 w 137"/>
              <a:gd name="T17" fmla="*/ 12 h 145"/>
              <a:gd name="T18" fmla="*/ 51 w 137"/>
              <a:gd name="T19" fmla="*/ 12 h 145"/>
              <a:gd name="T20" fmla="*/ 51 w 137"/>
              <a:gd name="T21" fmla="*/ 12 h 145"/>
              <a:gd name="T22" fmla="*/ 47 w 137"/>
              <a:gd name="T23" fmla="*/ 108 h 145"/>
              <a:gd name="T24" fmla="*/ 18 w 137"/>
              <a:gd name="T25" fmla="*/ 114 h 145"/>
              <a:gd name="T26" fmla="*/ 51 w 137"/>
              <a:gd name="T27" fmla="*/ 119 h 145"/>
              <a:gd name="T28" fmla="*/ 53 w 137"/>
              <a:gd name="T29" fmla="*/ 62 h 145"/>
              <a:gd name="T30" fmla="*/ 55 w 137"/>
              <a:gd name="T31" fmla="*/ 22 h 145"/>
              <a:gd name="T32" fmla="*/ 132 w 137"/>
              <a:gd name="T33"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45">
                <a:moveTo>
                  <a:pt x="132" y="11"/>
                </a:moveTo>
                <a:cubicBezTo>
                  <a:pt x="129" y="96"/>
                  <a:pt x="129" y="96"/>
                  <a:pt x="129" y="96"/>
                </a:cubicBezTo>
                <a:cubicBezTo>
                  <a:pt x="115" y="92"/>
                  <a:pt x="105" y="95"/>
                  <a:pt x="100" y="102"/>
                </a:cubicBezTo>
                <a:cubicBezTo>
                  <a:pt x="82" y="127"/>
                  <a:pt x="126" y="133"/>
                  <a:pt x="132" y="107"/>
                </a:cubicBezTo>
                <a:cubicBezTo>
                  <a:pt x="133" y="88"/>
                  <a:pt x="134" y="69"/>
                  <a:pt x="134" y="50"/>
                </a:cubicBezTo>
                <a:cubicBezTo>
                  <a:pt x="136" y="10"/>
                  <a:pt x="136" y="10"/>
                  <a:pt x="136" y="10"/>
                </a:cubicBezTo>
                <a:cubicBezTo>
                  <a:pt x="136" y="10"/>
                  <a:pt x="136" y="10"/>
                  <a:pt x="136" y="10"/>
                </a:cubicBezTo>
                <a:cubicBezTo>
                  <a:pt x="137" y="0"/>
                  <a:pt x="137" y="0"/>
                  <a:pt x="137" y="0"/>
                </a:cubicBezTo>
                <a:cubicBezTo>
                  <a:pt x="51" y="12"/>
                  <a:pt x="51" y="12"/>
                  <a:pt x="51" y="12"/>
                </a:cubicBezTo>
                <a:cubicBezTo>
                  <a:pt x="51" y="12"/>
                  <a:pt x="51" y="12"/>
                  <a:pt x="51" y="12"/>
                </a:cubicBezTo>
                <a:cubicBezTo>
                  <a:pt x="51" y="12"/>
                  <a:pt x="51" y="12"/>
                  <a:pt x="51" y="12"/>
                </a:cubicBezTo>
                <a:cubicBezTo>
                  <a:pt x="50" y="45"/>
                  <a:pt x="49" y="76"/>
                  <a:pt x="47" y="108"/>
                </a:cubicBezTo>
                <a:cubicBezTo>
                  <a:pt x="33" y="105"/>
                  <a:pt x="24" y="107"/>
                  <a:pt x="18" y="114"/>
                </a:cubicBezTo>
                <a:cubicBezTo>
                  <a:pt x="0" y="139"/>
                  <a:pt x="44" y="145"/>
                  <a:pt x="51" y="119"/>
                </a:cubicBezTo>
                <a:cubicBezTo>
                  <a:pt x="51" y="100"/>
                  <a:pt x="52" y="81"/>
                  <a:pt x="53" y="62"/>
                </a:cubicBezTo>
                <a:cubicBezTo>
                  <a:pt x="55" y="22"/>
                  <a:pt x="55" y="22"/>
                  <a:pt x="55" y="22"/>
                </a:cubicBezTo>
                <a:lnTo>
                  <a:pt x="132" y="1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39"/>
          <p:cNvSpPr>
            <a:spLocks noEditPoints="1"/>
          </p:cNvSpPr>
          <p:nvPr/>
        </p:nvSpPr>
        <p:spPr bwMode="auto">
          <a:xfrm flipH="1">
            <a:off x="1166095" y="421546"/>
            <a:ext cx="976655" cy="1706122"/>
          </a:xfrm>
          <a:custGeom>
            <a:avLst/>
            <a:gdLst>
              <a:gd name="T0" fmla="*/ 311 w 478"/>
              <a:gd name="T1" fmla="*/ 3 h 835"/>
              <a:gd name="T2" fmla="*/ 224 w 478"/>
              <a:gd name="T3" fmla="*/ 600 h 835"/>
              <a:gd name="T4" fmla="*/ 395 w 478"/>
              <a:gd name="T5" fmla="*/ 667 h 835"/>
              <a:gd name="T6" fmla="*/ 191 w 478"/>
              <a:gd name="T7" fmla="*/ 664 h 835"/>
              <a:gd name="T8" fmla="*/ 243 w 478"/>
              <a:gd name="T9" fmla="*/ 308 h 835"/>
              <a:gd name="T10" fmla="*/ 243 w 478"/>
              <a:gd name="T11" fmla="*/ 303 h 835"/>
              <a:gd name="T12" fmla="*/ 63 w 478"/>
              <a:gd name="T13" fmla="*/ 413 h 835"/>
              <a:gd name="T14" fmla="*/ 65 w 478"/>
              <a:gd name="T15" fmla="*/ 419 h 835"/>
              <a:gd name="T16" fmla="*/ 62 w 478"/>
              <a:gd name="T17" fmla="*/ 415 h 835"/>
              <a:gd name="T18" fmla="*/ 30 w 478"/>
              <a:gd name="T19" fmla="*/ 486 h 835"/>
              <a:gd name="T20" fmla="*/ 36 w 478"/>
              <a:gd name="T21" fmla="*/ 617 h 835"/>
              <a:gd name="T22" fmla="*/ 34 w 478"/>
              <a:gd name="T23" fmla="*/ 412 h 835"/>
              <a:gd name="T24" fmla="*/ 47 w 478"/>
              <a:gd name="T25" fmla="*/ 387 h 835"/>
              <a:gd name="T26" fmla="*/ 59 w 478"/>
              <a:gd name="T27" fmla="*/ 240 h 835"/>
              <a:gd name="T28" fmla="*/ 282 w 478"/>
              <a:gd name="T29" fmla="*/ 35 h 835"/>
              <a:gd name="T30" fmla="*/ 287 w 478"/>
              <a:gd name="T31" fmla="*/ 0 h 835"/>
              <a:gd name="T32" fmla="*/ 311 w 478"/>
              <a:gd name="T33" fmla="*/ 3 h 835"/>
              <a:gd name="T34" fmla="*/ 261 w 478"/>
              <a:gd name="T35" fmla="*/ 185 h 835"/>
              <a:gd name="T36" fmla="*/ 267 w 478"/>
              <a:gd name="T37" fmla="*/ 138 h 835"/>
              <a:gd name="T38" fmla="*/ 56 w 478"/>
              <a:gd name="T39" fmla="*/ 305 h 835"/>
              <a:gd name="T40" fmla="*/ 55 w 478"/>
              <a:gd name="T41" fmla="*/ 375 h 835"/>
              <a:gd name="T42" fmla="*/ 261 w 478"/>
              <a:gd name="T43" fmla="*/ 18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8" h="835">
                <a:moveTo>
                  <a:pt x="311" y="3"/>
                </a:moveTo>
                <a:cubicBezTo>
                  <a:pt x="282" y="203"/>
                  <a:pt x="253" y="400"/>
                  <a:pt x="224" y="600"/>
                </a:cubicBezTo>
                <a:cubicBezTo>
                  <a:pt x="315" y="591"/>
                  <a:pt x="369" y="616"/>
                  <a:pt x="395" y="667"/>
                </a:cubicBezTo>
                <a:cubicBezTo>
                  <a:pt x="478" y="835"/>
                  <a:pt x="199" y="828"/>
                  <a:pt x="191" y="664"/>
                </a:cubicBezTo>
                <a:cubicBezTo>
                  <a:pt x="208" y="545"/>
                  <a:pt x="225" y="427"/>
                  <a:pt x="243" y="308"/>
                </a:cubicBezTo>
                <a:cubicBezTo>
                  <a:pt x="243" y="303"/>
                  <a:pt x="243" y="303"/>
                  <a:pt x="243" y="303"/>
                </a:cubicBezTo>
                <a:cubicBezTo>
                  <a:pt x="192" y="362"/>
                  <a:pt x="111" y="360"/>
                  <a:pt x="63" y="413"/>
                </a:cubicBezTo>
                <a:cubicBezTo>
                  <a:pt x="64" y="415"/>
                  <a:pt x="64" y="417"/>
                  <a:pt x="65" y="419"/>
                </a:cubicBezTo>
                <a:cubicBezTo>
                  <a:pt x="64" y="418"/>
                  <a:pt x="63" y="416"/>
                  <a:pt x="62" y="415"/>
                </a:cubicBezTo>
                <a:cubicBezTo>
                  <a:pt x="47" y="432"/>
                  <a:pt x="36" y="454"/>
                  <a:pt x="30" y="486"/>
                </a:cubicBezTo>
                <a:cubicBezTo>
                  <a:pt x="21" y="536"/>
                  <a:pt x="27" y="577"/>
                  <a:pt x="36" y="617"/>
                </a:cubicBezTo>
                <a:cubicBezTo>
                  <a:pt x="0" y="565"/>
                  <a:pt x="9" y="467"/>
                  <a:pt x="34" y="412"/>
                </a:cubicBezTo>
                <a:cubicBezTo>
                  <a:pt x="38" y="403"/>
                  <a:pt x="43" y="395"/>
                  <a:pt x="47" y="387"/>
                </a:cubicBezTo>
                <a:cubicBezTo>
                  <a:pt x="31" y="341"/>
                  <a:pt x="40" y="279"/>
                  <a:pt x="59" y="240"/>
                </a:cubicBezTo>
                <a:cubicBezTo>
                  <a:pt x="107" y="143"/>
                  <a:pt x="228" y="112"/>
                  <a:pt x="282" y="35"/>
                </a:cubicBezTo>
                <a:cubicBezTo>
                  <a:pt x="287" y="0"/>
                  <a:pt x="287" y="0"/>
                  <a:pt x="287" y="0"/>
                </a:cubicBezTo>
                <a:cubicBezTo>
                  <a:pt x="311" y="3"/>
                  <a:pt x="311" y="3"/>
                  <a:pt x="311" y="3"/>
                </a:cubicBezTo>
                <a:close/>
                <a:moveTo>
                  <a:pt x="261" y="185"/>
                </a:moveTo>
                <a:cubicBezTo>
                  <a:pt x="267" y="138"/>
                  <a:pt x="267" y="138"/>
                  <a:pt x="267" y="138"/>
                </a:cubicBezTo>
                <a:cubicBezTo>
                  <a:pt x="201" y="208"/>
                  <a:pt x="77" y="188"/>
                  <a:pt x="56" y="305"/>
                </a:cubicBezTo>
                <a:cubicBezTo>
                  <a:pt x="51" y="331"/>
                  <a:pt x="52" y="354"/>
                  <a:pt x="55" y="375"/>
                </a:cubicBezTo>
                <a:cubicBezTo>
                  <a:pt x="112" y="293"/>
                  <a:pt x="211" y="261"/>
                  <a:pt x="261" y="18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41"/>
          <p:cNvSpPr>
            <a:spLocks/>
          </p:cNvSpPr>
          <p:nvPr/>
        </p:nvSpPr>
        <p:spPr bwMode="auto">
          <a:xfrm flipH="1">
            <a:off x="-43056" y="-796248"/>
            <a:ext cx="1319781" cy="1760572"/>
          </a:xfrm>
          <a:custGeom>
            <a:avLst/>
            <a:gdLst>
              <a:gd name="T0" fmla="*/ 267 w 646"/>
              <a:gd name="T1" fmla="*/ 0 h 862"/>
              <a:gd name="T2" fmla="*/ 364 w 646"/>
              <a:gd name="T3" fmla="*/ 37 h 862"/>
              <a:gd name="T4" fmla="*/ 645 w 646"/>
              <a:gd name="T5" fmla="*/ 364 h 862"/>
              <a:gd name="T6" fmla="*/ 396 w 646"/>
              <a:gd name="T7" fmla="*/ 665 h 862"/>
              <a:gd name="T8" fmla="*/ 361 w 646"/>
              <a:gd name="T9" fmla="*/ 670 h 862"/>
              <a:gd name="T10" fmla="*/ 379 w 646"/>
              <a:gd name="T11" fmla="*/ 783 h 862"/>
              <a:gd name="T12" fmla="*/ 398 w 646"/>
              <a:gd name="T13" fmla="*/ 761 h 862"/>
              <a:gd name="T14" fmla="*/ 485 w 646"/>
              <a:gd name="T15" fmla="*/ 755 h 862"/>
              <a:gd name="T16" fmla="*/ 464 w 646"/>
              <a:gd name="T17" fmla="*/ 839 h 862"/>
              <a:gd name="T18" fmla="*/ 410 w 646"/>
              <a:gd name="T19" fmla="*/ 860 h 862"/>
              <a:gd name="T20" fmla="*/ 346 w 646"/>
              <a:gd name="T21" fmla="*/ 805 h 862"/>
              <a:gd name="T22" fmla="*/ 326 w 646"/>
              <a:gd name="T23" fmla="*/ 672 h 862"/>
              <a:gd name="T24" fmla="*/ 49 w 646"/>
              <a:gd name="T25" fmla="*/ 549 h 862"/>
              <a:gd name="T26" fmla="*/ 99 w 646"/>
              <a:gd name="T27" fmla="*/ 296 h 862"/>
              <a:gd name="T28" fmla="*/ 326 w 646"/>
              <a:gd name="T29" fmla="*/ 259 h 862"/>
              <a:gd name="T30" fmla="*/ 418 w 646"/>
              <a:gd name="T31" fmla="*/ 349 h 862"/>
              <a:gd name="T32" fmla="*/ 413 w 646"/>
              <a:gd name="T33" fmla="*/ 400 h 862"/>
              <a:gd name="T34" fmla="*/ 215 w 646"/>
              <a:gd name="T35" fmla="*/ 306 h 862"/>
              <a:gd name="T36" fmla="*/ 153 w 646"/>
              <a:gd name="T37" fmla="*/ 557 h 862"/>
              <a:gd name="T38" fmla="*/ 318 w 646"/>
              <a:gd name="T39" fmla="*/ 618 h 862"/>
              <a:gd name="T40" fmla="*/ 268 w 646"/>
              <a:gd name="T41" fmla="*/ 296 h 862"/>
              <a:gd name="T42" fmla="*/ 304 w 646"/>
              <a:gd name="T43" fmla="*/ 296 h 862"/>
              <a:gd name="T44" fmla="*/ 353 w 646"/>
              <a:gd name="T45" fmla="*/ 612 h 862"/>
              <a:gd name="T46" fmla="*/ 400 w 646"/>
              <a:gd name="T47" fmla="*/ 594 h 862"/>
              <a:gd name="T48" fmla="*/ 528 w 646"/>
              <a:gd name="T49" fmla="*/ 319 h 862"/>
              <a:gd name="T50" fmla="*/ 282 w 646"/>
              <a:gd name="T51" fmla="*/ 102 h 862"/>
              <a:gd name="T52" fmla="*/ 267 w 646"/>
              <a:gd name="T53"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862">
                <a:moveTo>
                  <a:pt x="267" y="0"/>
                </a:moveTo>
                <a:cubicBezTo>
                  <a:pt x="297" y="12"/>
                  <a:pt x="330" y="24"/>
                  <a:pt x="364" y="37"/>
                </a:cubicBezTo>
                <a:cubicBezTo>
                  <a:pt x="488" y="81"/>
                  <a:pt x="644" y="209"/>
                  <a:pt x="645" y="364"/>
                </a:cubicBezTo>
                <a:cubicBezTo>
                  <a:pt x="646" y="518"/>
                  <a:pt x="547" y="638"/>
                  <a:pt x="396" y="665"/>
                </a:cubicBezTo>
                <a:cubicBezTo>
                  <a:pt x="385" y="667"/>
                  <a:pt x="373" y="669"/>
                  <a:pt x="361" y="670"/>
                </a:cubicBezTo>
                <a:cubicBezTo>
                  <a:pt x="379" y="783"/>
                  <a:pt x="379" y="783"/>
                  <a:pt x="379" y="783"/>
                </a:cubicBezTo>
                <a:cubicBezTo>
                  <a:pt x="384" y="775"/>
                  <a:pt x="390" y="768"/>
                  <a:pt x="398" y="761"/>
                </a:cubicBezTo>
                <a:cubicBezTo>
                  <a:pt x="428" y="736"/>
                  <a:pt x="467" y="734"/>
                  <a:pt x="485" y="755"/>
                </a:cubicBezTo>
                <a:cubicBezTo>
                  <a:pt x="503" y="777"/>
                  <a:pt x="494" y="815"/>
                  <a:pt x="464" y="839"/>
                </a:cubicBezTo>
                <a:cubicBezTo>
                  <a:pt x="447" y="853"/>
                  <a:pt x="428" y="860"/>
                  <a:pt x="410" y="860"/>
                </a:cubicBezTo>
                <a:cubicBezTo>
                  <a:pt x="365" y="862"/>
                  <a:pt x="352" y="840"/>
                  <a:pt x="346" y="805"/>
                </a:cubicBezTo>
                <a:cubicBezTo>
                  <a:pt x="326" y="672"/>
                  <a:pt x="326" y="672"/>
                  <a:pt x="326" y="672"/>
                </a:cubicBezTo>
                <a:cubicBezTo>
                  <a:pt x="202" y="675"/>
                  <a:pt x="89" y="625"/>
                  <a:pt x="49" y="549"/>
                </a:cubicBezTo>
                <a:cubicBezTo>
                  <a:pt x="0" y="459"/>
                  <a:pt x="32" y="342"/>
                  <a:pt x="99" y="296"/>
                </a:cubicBezTo>
                <a:cubicBezTo>
                  <a:pt x="166" y="249"/>
                  <a:pt x="255" y="233"/>
                  <a:pt x="326" y="259"/>
                </a:cubicBezTo>
                <a:cubicBezTo>
                  <a:pt x="397" y="284"/>
                  <a:pt x="407" y="311"/>
                  <a:pt x="418" y="349"/>
                </a:cubicBezTo>
                <a:cubicBezTo>
                  <a:pt x="430" y="387"/>
                  <a:pt x="413" y="400"/>
                  <a:pt x="413" y="400"/>
                </a:cubicBezTo>
                <a:cubicBezTo>
                  <a:pt x="413" y="400"/>
                  <a:pt x="365" y="237"/>
                  <a:pt x="215" y="306"/>
                </a:cubicBezTo>
                <a:cubicBezTo>
                  <a:pt x="64" y="375"/>
                  <a:pt x="126" y="524"/>
                  <a:pt x="153" y="557"/>
                </a:cubicBezTo>
                <a:cubicBezTo>
                  <a:pt x="173" y="582"/>
                  <a:pt x="238" y="624"/>
                  <a:pt x="318" y="618"/>
                </a:cubicBezTo>
                <a:cubicBezTo>
                  <a:pt x="268" y="296"/>
                  <a:pt x="268" y="296"/>
                  <a:pt x="268" y="296"/>
                </a:cubicBezTo>
                <a:cubicBezTo>
                  <a:pt x="281" y="294"/>
                  <a:pt x="293" y="294"/>
                  <a:pt x="304" y="296"/>
                </a:cubicBezTo>
                <a:cubicBezTo>
                  <a:pt x="353" y="612"/>
                  <a:pt x="353" y="612"/>
                  <a:pt x="353" y="612"/>
                </a:cubicBezTo>
                <a:cubicBezTo>
                  <a:pt x="368" y="608"/>
                  <a:pt x="384" y="602"/>
                  <a:pt x="400" y="594"/>
                </a:cubicBezTo>
                <a:cubicBezTo>
                  <a:pt x="512" y="534"/>
                  <a:pt x="569" y="415"/>
                  <a:pt x="528" y="319"/>
                </a:cubicBezTo>
                <a:cubicBezTo>
                  <a:pt x="493" y="239"/>
                  <a:pt x="391" y="155"/>
                  <a:pt x="282" y="102"/>
                </a:cubicBezTo>
                <a:lnTo>
                  <a:pt x="267"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2" name="Group 71"/>
          <p:cNvGrpSpPr/>
          <p:nvPr/>
        </p:nvGrpSpPr>
        <p:grpSpPr>
          <a:xfrm>
            <a:off x="5556464" y="3217456"/>
            <a:ext cx="3732060" cy="3847948"/>
            <a:chOff x="4653532" y="2243484"/>
            <a:chExt cx="4903155" cy="4912662"/>
          </a:xfrm>
        </p:grpSpPr>
        <p:sp>
          <p:nvSpPr>
            <p:cNvPr id="35"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57" name="Rectangle 7"/>
          <p:cNvSpPr>
            <a:spLocks noChangeArrowheads="1"/>
          </p:cNvSpPr>
          <p:nvPr/>
        </p:nvSpPr>
        <p:spPr bwMode="auto">
          <a:xfrm>
            <a:off x="6178333" y="0"/>
            <a:ext cx="29435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dirty="0" smtClean="0"/>
              <a:t>Brand Popularity</a:t>
            </a:r>
          </a:p>
        </p:txBody>
      </p:sp>
      <p:sp>
        <p:nvSpPr>
          <p:cNvPr id="115" name="Donut 114"/>
          <p:cNvSpPr/>
          <p:nvPr/>
        </p:nvSpPr>
        <p:spPr>
          <a:xfrm rot="5813060">
            <a:off x="1316703" y="1994608"/>
            <a:ext cx="3702050" cy="3702050"/>
          </a:xfrm>
          <a:prstGeom prst="donut">
            <a:avLst>
              <a:gd name="adj" fmla="val 103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nvGrpSpPr>
          <p:cNvPr id="116" name="Group 23"/>
          <p:cNvGrpSpPr/>
          <p:nvPr/>
        </p:nvGrpSpPr>
        <p:grpSpPr>
          <a:xfrm>
            <a:off x="323528" y="2257533"/>
            <a:ext cx="1813570" cy="1083537"/>
            <a:chOff x="733212" y="2607874"/>
            <a:chExt cx="3370997" cy="2014038"/>
          </a:xfrm>
          <a:solidFill>
            <a:schemeClr val="tx2"/>
          </a:solidFill>
        </p:grpSpPr>
        <p:grpSp>
          <p:nvGrpSpPr>
            <p:cNvPr id="117" name="Group 23"/>
            <p:cNvGrpSpPr>
              <a:grpSpLocks/>
            </p:cNvGrpSpPr>
            <p:nvPr/>
          </p:nvGrpSpPr>
          <p:grpSpPr bwMode="auto">
            <a:xfrm>
              <a:off x="733212" y="2607874"/>
              <a:ext cx="3370997" cy="2014038"/>
              <a:chOff x="3447379" y="2893230"/>
              <a:chExt cx="2029910" cy="1212283"/>
            </a:xfrm>
            <a:grpFill/>
          </p:grpSpPr>
          <p:sp>
            <p:nvSpPr>
              <p:cNvPr id="119" name="Oval 19"/>
              <p:cNvSpPr/>
              <p:nvPr/>
            </p:nvSpPr>
            <p:spPr>
              <a:xfrm rot="804859">
                <a:off x="4385360" y="2893472"/>
                <a:ext cx="1091929" cy="956624"/>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bg2">
                  <a:lumMod val="90000"/>
                </a:schemeClr>
              </a:solidFill>
              <a:ln w="31750" cap="flat" cmpd="sng" algn="ctr">
                <a:solidFill>
                  <a:schemeClr val="bg1"/>
                </a:solidFill>
                <a:prstDash val="solid"/>
                <a:round/>
                <a:headEnd type="none" w="med" len="med"/>
                <a:tailEnd type="none" w="med" len="med"/>
              </a:ln>
            </p:spPr>
            <p:txBody>
              <a:bodyPr/>
              <a:lstStyle/>
              <a:p>
                <a:pPr fontAlgn="base">
                  <a:spcBef>
                    <a:spcPct val="0"/>
                  </a:spcBef>
                  <a:spcAft>
                    <a:spcPct val="0"/>
                  </a:spcAft>
                  <a:defRPr/>
                </a:pPr>
                <a:endParaRPr lang="en-US" dirty="0">
                  <a:solidFill>
                    <a:srgbClr val="3F3F3F"/>
                  </a:solidFill>
                  <a:cs typeface="Arial" charset="0"/>
                </a:endParaRPr>
              </a:p>
            </p:txBody>
          </p:sp>
          <p:sp>
            <p:nvSpPr>
              <p:cNvPr id="120" name="Oval 26"/>
              <p:cNvSpPr/>
              <p:nvPr/>
            </p:nvSpPr>
            <p:spPr>
              <a:xfrm rot="20007336">
                <a:off x="4269500" y="3608956"/>
                <a:ext cx="1172872" cy="475932"/>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1"/>
              </a:solidFill>
              <a:ln w="31750" cap="flat" cmpd="sng" algn="ctr">
                <a:solidFill>
                  <a:schemeClr val="bg1"/>
                </a:solidFill>
                <a:prstDash val="solid"/>
                <a:round/>
                <a:headEnd type="none" w="med" len="med"/>
                <a:tailEnd type="none" w="med" len="med"/>
              </a:ln>
            </p:spPr>
            <p:txBody>
              <a:bodyPr/>
              <a:lstStyle/>
              <a:p>
                <a:pPr fontAlgn="base">
                  <a:spcBef>
                    <a:spcPct val="0"/>
                  </a:spcBef>
                  <a:spcAft>
                    <a:spcPct val="0"/>
                  </a:spcAft>
                  <a:defRPr/>
                </a:pPr>
                <a:endParaRPr lang="en-US" dirty="0">
                  <a:solidFill>
                    <a:srgbClr val="3F3F3F"/>
                  </a:solidFill>
                  <a:cs typeface="Arial" charset="0"/>
                </a:endParaRPr>
              </a:p>
            </p:txBody>
          </p:sp>
          <p:sp>
            <p:nvSpPr>
              <p:cNvPr id="121" name="Freeform 120"/>
              <p:cNvSpPr/>
              <p:nvPr/>
            </p:nvSpPr>
            <p:spPr>
              <a:xfrm rot="21123836" flipH="1" flipV="1">
                <a:off x="3447379" y="3069566"/>
                <a:ext cx="1545842"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bg2"/>
              </a:solidFill>
              <a:ln w="31750" cap="flat" cmpd="sng" algn="ctr">
                <a:solidFill>
                  <a:schemeClr val="bg1"/>
                </a:solidFill>
                <a:prstDash val="solid"/>
                <a:round/>
                <a:headEnd type="none" w="med" len="med"/>
                <a:tailEnd type="none" w="med" len="med"/>
              </a:ln>
            </p:spPr>
            <p:txBody>
              <a:bodyPr/>
              <a:lstStyle/>
              <a:p>
                <a:pPr fontAlgn="base">
                  <a:spcBef>
                    <a:spcPct val="0"/>
                  </a:spcBef>
                  <a:spcAft>
                    <a:spcPct val="0"/>
                  </a:spcAft>
                  <a:defRPr/>
                </a:pPr>
                <a:endParaRPr lang="en-US" dirty="0">
                  <a:solidFill>
                    <a:srgbClr val="3F3F3F"/>
                  </a:solidFill>
                  <a:cs typeface="Arial" charset="0"/>
                </a:endParaRPr>
              </a:p>
            </p:txBody>
          </p:sp>
        </p:grpSp>
        <p:sp>
          <p:nvSpPr>
            <p:cNvPr id="118" name="Freeform 37"/>
            <p:cNvSpPr>
              <a:spLocks noEditPoints="1"/>
            </p:cNvSpPr>
            <p:nvPr/>
          </p:nvSpPr>
          <p:spPr bwMode="auto">
            <a:xfrm rot="21088665">
              <a:off x="1589075" y="3026164"/>
              <a:ext cx="1084385" cy="1470416"/>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lumMod val="40000"/>
                <a:lumOff val="60000"/>
              </a:schemeClr>
            </a:solidFill>
            <a:ln>
              <a:solidFill>
                <a:schemeClr val="bg1"/>
              </a:solidFill>
            </a:ln>
          </p:spPr>
          <p:txBody>
            <a:bodyPr/>
            <a:lstStyle/>
            <a:p>
              <a:pPr fontAlgn="base">
                <a:spcBef>
                  <a:spcPct val="0"/>
                </a:spcBef>
                <a:spcAft>
                  <a:spcPct val="0"/>
                </a:spcAft>
                <a:defRPr/>
              </a:pPr>
              <a:endParaRPr lang="en-GB" dirty="0">
                <a:solidFill>
                  <a:srgbClr val="3F3F3F"/>
                </a:solidFill>
                <a:cs typeface="Arial" charset="0"/>
              </a:endParaRPr>
            </a:p>
          </p:txBody>
        </p:sp>
      </p:grpSp>
      <p:sp>
        <p:nvSpPr>
          <p:cNvPr id="122" name="Freeform 37"/>
          <p:cNvSpPr>
            <a:spLocks noEditPoints="1"/>
          </p:cNvSpPr>
          <p:nvPr/>
        </p:nvSpPr>
        <p:spPr bwMode="auto">
          <a:xfrm rot="273580">
            <a:off x="1581102" y="1232807"/>
            <a:ext cx="3025775" cy="5216525"/>
          </a:xfrm>
          <a:custGeom>
            <a:avLst/>
            <a:gdLst>
              <a:gd name="T0" fmla="*/ 2147483647 w 904"/>
              <a:gd name="T1" fmla="*/ 2147483647 h 1567"/>
              <a:gd name="T2" fmla="*/ 2147483647 w 904"/>
              <a:gd name="T3" fmla="*/ 2147483647 h 1567"/>
              <a:gd name="T4" fmla="*/ 2147483647 w 904"/>
              <a:gd name="T5" fmla="*/ 2147483647 h 1567"/>
              <a:gd name="T6" fmla="*/ 2147483647 w 904"/>
              <a:gd name="T7" fmla="*/ 2147483647 h 1567"/>
              <a:gd name="T8" fmla="*/ 2147483647 w 904"/>
              <a:gd name="T9" fmla="*/ 2147483647 h 1567"/>
              <a:gd name="T10" fmla="*/ 2147483647 w 904"/>
              <a:gd name="T11" fmla="*/ 2147483647 h 1567"/>
              <a:gd name="T12" fmla="*/ 2147483647 w 904"/>
              <a:gd name="T13" fmla="*/ 2147483647 h 1567"/>
              <a:gd name="T14" fmla="*/ 2147483647 w 904"/>
              <a:gd name="T15" fmla="*/ 2147483647 h 1567"/>
              <a:gd name="T16" fmla="*/ 2147483647 w 904"/>
              <a:gd name="T17" fmla="*/ 2147483647 h 1567"/>
              <a:gd name="T18" fmla="*/ 2147483647 w 904"/>
              <a:gd name="T19" fmla="*/ 2147483647 h 1567"/>
              <a:gd name="T20" fmla="*/ 2147483647 w 904"/>
              <a:gd name="T21" fmla="*/ 2147483647 h 1567"/>
              <a:gd name="T22" fmla="*/ 2147483647 w 904"/>
              <a:gd name="T23" fmla="*/ 2147483647 h 1567"/>
              <a:gd name="T24" fmla="*/ 2147483647 w 904"/>
              <a:gd name="T25" fmla="*/ 2147483647 h 1567"/>
              <a:gd name="T26" fmla="*/ 2147483647 w 904"/>
              <a:gd name="T27" fmla="*/ 2147483647 h 1567"/>
              <a:gd name="T28" fmla="*/ 2147483647 w 904"/>
              <a:gd name="T29" fmla="*/ 2147483647 h 1567"/>
              <a:gd name="T30" fmla="*/ 2147483647 w 904"/>
              <a:gd name="T31" fmla="*/ 2147483647 h 1567"/>
              <a:gd name="T32" fmla="*/ 2147483647 w 904"/>
              <a:gd name="T33" fmla="*/ 2147483647 h 1567"/>
              <a:gd name="T34" fmla="*/ 2147483647 w 904"/>
              <a:gd name="T35" fmla="*/ 2147483647 h 1567"/>
              <a:gd name="T36" fmla="*/ 2147483647 w 904"/>
              <a:gd name="T37" fmla="*/ 2147483647 h 1567"/>
              <a:gd name="T38" fmla="*/ 2147483647 w 904"/>
              <a:gd name="T39" fmla="*/ 2147483647 h 1567"/>
              <a:gd name="T40" fmla="*/ 2147483647 w 904"/>
              <a:gd name="T41" fmla="*/ 2147483647 h 1567"/>
              <a:gd name="T42" fmla="*/ 2147483647 w 904"/>
              <a:gd name="T43" fmla="*/ 2147483647 h 1567"/>
              <a:gd name="T44" fmla="*/ 2147483647 w 904"/>
              <a:gd name="T45" fmla="*/ 2147483647 h 1567"/>
              <a:gd name="T46" fmla="*/ 2147483647 w 904"/>
              <a:gd name="T47" fmla="*/ 2147483647 h 1567"/>
              <a:gd name="T48" fmla="*/ 2147483647 w 904"/>
              <a:gd name="T49" fmla="*/ 2147483647 h 1567"/>
              <a:gd name="T50" fmla="*/ 2147483647 w 904"/>
              <a:gd name="T51" fmla="*/ 2147483647 h 1567"/>
              <a:gd name="T52" fmla="*/ 2147483647 w 904"/>
              <a:gd name="T53" fmla="*/ 2147483647 h 1567"/>
              <a:gd name="T54" fmla="*/ 2147483647 w 904"/>
              <a:gd name="T55" fmla="*/ 2147483647 h 1567"/>
              <a:gd name="T56" fmla="*/ 2147483647 w 904"/>
              <a:gd name="T57" fmla="*/ 2147483647 h 1567"/>
              <a:gd name="T58" fmla="*/ 2147483647 w 904"/>
              <a:gd name="T59" fmla="*/ 2147483647 h 1567"/>
              <a:gd name="T60" fmla="*/ 2147483647 w 904"/>
              <a:gd name="T61" fmla="*/ 2147483647 h 1567"/>
              <a:gd name="T62" fmla="*/ 2147483647 w 904"/>
              <a:gd name="T63" fmla="*/ 2147483647 h 1567"/>
              <a:gd name="T64" fmla="*/ 2147483647 w 904"/>
              <a:gd name="T65" fmla="*/ 2147483647 h 1567"/>
              <a:gd name="T66" fmla="*/ 2147483647 w 904"/>
              <a:gd name="T67" fmla="*/ 2147483647 h 1567"/>
              <a:gd name="T68" fmla="*/ 2147483647 w 904"/>
              <a:gd name="T69" fmla="*/ 2147483647 h 1567"/>
              <a:gd name="T70" fmla="*/ 2147483647 w 904"/>
              <a:gd name="T71" fmla="*/ 2147483647 h 1567"/>
              <a:gd name="T72" fmla="*/ 2147483647 w 904"/>
              <a:gd name="T73" fmla="*/ 2147483647 h 1567"/>
              <a:gd name="T74" fmla="*/ 2147483647 w 904"/>
              <a:gd name="T75" fmla="*/ 2147483647 h 1567"/>
              <a:gd name="T76" fmla="*/ 2147483647 w 904"/>
              <a:gd name="T77" fmla="*/ 2147483647 h 1567"/>
              <a:gd name="T78" fmla="*/ 2147483647 w 904"/>
              <a:gd name="T79" fmla="*/ 2147483647 h 1567"/>
              <a:gd name="T80" fmla="*/ 2147483647 w 904"/>
              <a:gd name="T81" fmla="*/ 2147483647 h 1567"/>
              <a:gd name="T82" fmla="*/ 2147483647 w 904"/>
              <a:gd name="T83" fmla="*/ 2147483647 h 1567"/>
              <a:gd name="T84" fmla="*/ 2147483647 w 904"/>
              <a:gd name="T85" fmla="*/ 2147483647 h 1567"/>
              <a:gd name="T86" fmla="*/ 2147483647 w 904"/>
              <a:gd name="T87" fmla="*/ 2147483647 h 1567"/>
              <a:gd name="T88" fmla="*/ 2147483647 w 904"/>
              <a:gd name="T89" fmla="*/ 2147483647 h 1567"/>
              <a:gd name="T90" fmla="*/ 2147483647 w 904"/>
              <a:gd name="T91" fmla="*/ 2147483647 h 1567"/>
              <a:gd name="T92" fmla="*/ 2147483647 w 904"/>
              <a:gd name="T93" fmla="*/ 2147483647 h 1567"/>
              <a:gd name="T94" fmla="*/ 2147483647 w 904"/>
              <a:gd name="T95" fmla="*/ 2147483647 h 1567"/>
              <a:gd name="T96" fmla="*/ 2147483647 w 904"/>
              <a:gd name="T97" fmla="*/ 2147483647 h 1567"/>
              <a:gd name="T98" fmla="*/ 2147483647 w 904"/>
              <a:gd name="T99" fmla="*/ 2147483647 h 1567"/>
              <a:gd name="T100" fmla="*/ 2147483647 w 904"/>
              <a:gd name="T101" fmla="*/ 2147483647 h 1567"/>
              <a:gd name="T102" fmla="*/ 2147483647 w 904"/>
              <a:gd name="T103" fmla="*/ 2147483647 h 1567"/>
              <a:gd name="T104" fmla="*/ 2147483647 w 904"/>
              <a:gd name="T105" fmla="*/ 2147483647 h 1567"/>
              <a:gd name="T106" fmla="*/ 2147483647 w 904"/>
              <a:gd name="T107" fmla="*/ 2147483647 h 1567"/>
              <a:gd name="T108" fmla="*/ 2147483647 w 904"/>
              <a:gd name="T109" fmla="*/ 2147483647 h 1567"/>
              <a:gd name="T110" fmla="*/ 2147483647 w 904"/>
              <a:gd name="T111" fmla="*/ 2147483647 h 1567"/>
              <a:gd name="T112" fmla="*/ 2147483647 w 904"/>
              <a:gd name="T113" fmla="*/ 2147483647 h 1567"/>
              <a:gd name="T114" fmla="*/ 2147483647 w 904"/>
              <a:gd name="T115" fmla="*/ 2147483647 h 1567"/>
              <a:gd name="T116" fmla="*/ 2147483647 w 904"/>
              <a:gd name="T117" fmla="*/ 2147483647 h 1567"/>
              <a:gd name="T118" fmla="*/ 2147483647 w 904"/>
              <a:gd name="T119" fmla="*/ 2147483647 h 1567"/>
              <a:gd name="T120" fmla="*/ 2147483647 w 904"/>
              <a:gd name="T121" fmla="*/ 2147483647 h 1567"/>
              <a:gd name="T122" fmla="*/ 2147483647 w 904"/>
              <a:gd name="T123" fmla="*/ 2147483647 h 1567"/>
              <a:gd name="T124" fmla="*/ 2147483647 w 904"/>
              <a:gd name="T125" fmla="*/ 2147483647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1567"/>
              <a:gd name="T191" fmla="*/ 904 w 904"/>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lumMod val="60000"/>
              <a:lumOff val="40000"/>
            </a:schemeClr>
          </a:solidFill>
          <a:ln>
            <a:solidFill>
              <a:schemeClr val="accent1">
                <a:lumMod val="20000"/>
                <a:lumOff val="80000"/>
              </a:schemeClr>
            </a:solidFill>
          </a:ln>
        </p:spPr>
        <p:txBody>
          <a:bodyPr/>
          <a:lstStyle/>
          <a:p>
            <a:pPr fontAlgn="base">
              <a:spcBef>
                <a:spcPct val="0"/>
              </a:spcBef>
              <a:spcAft>
                <a:spcPct val="0"/>
              </a:spcAft>
              <a:defRPr/>
            </a:pPr>
            <a:endParaRPr lang="en-GB" dirty="0">
              <a:solidFill>
                <a:srgbClr val="3F3F3F"/>
              </a:solidFill>
              <a:cs typeface="Arial" charset="0"/>
            </a:endParaRPr>
          </a:p>
        </p:txBody>
      </p:sp>
      <p:sp>
        <p:nvSpPr>
          <p:cNvPr id="123" name="TextBox 122"/>
          <p:cNvSpPr txBox="1">
            <a:spLocks noChangeArrowheads="1"/>
          </p:cNvSpPr>
          <p:nvPr/>
        </p:nvSpPr>
        <p:spPr bwMode="auto">
          <a:xfrm>
            <a:off x="347457" y="2468353"/>
            <a:ext cx="14162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2400" b="1" dirty="0" smtClean="0">
                <a:solidFill>
                  <a:schemeClr val="tx2"/>
                </a:solidFill>
              </a:rPr>
              <a:t>79%</a:t>
            </a:r>
            <a:endParaRPr lang="en-GB" sz="2400" b="1" dirty="0">
              <a:solidFill>
                <a:schemeClr val="tx2"/>
              </a:solidFill>
            </a:endParaRPr>
          </a:p>
          <a:p>
            <a:pPr algn="ctr" eaLnBrk="1" fontAlgn="base" hangingPunct="1">
              <a:spcBef>
                <a:spcPct val="0"/>
              </a:spcBef>
              <a:spcAft>
                <a:spcPct val="0"/>
              </a:spcAft>
            </a:pPr>
            <a:r>
              <a:rPr lang="en-GB" sz="2000" b="1" dirty="0">
                <a:solidFill>
                  <a:schemeClr val="tx2"/>
                </a:solidFill>
              </a:rPr>
              <a:t>adults</a:t>
            </a:r>
          </a:p>
        </p:txBody>
      </p:sp>
      <p:pic>
        <p:nvPicPr>
          <p:cNvPr id="124" name="Picture 123" descr="facebook.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60203" y="5363990"/>
            <a:ext cx="499629" cy="50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Arc 124"/>
          <p:cNvSpPr/>
          <p:nvPr/>
        </p:nvSpPr>
        <p:spPr bwMode="auto">
          <a:xfrm rot="19688216">
            <a:off x="1085669" y="1872935"/>
            <a:ext cx="4178300" cy="4178300"/>
          </a:xfrm>
          <a:prstGeom prst="arc">
            <a:avLst>
              <a:gd name="adj1" fmla="val 1863088"/>
              <a:gd name="adj2" fmla="val 5749365"/>
            </a:avLst>
          </a:prstGeom>
          <a:ln w="28575">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3F3F3F"/>
              </a:solidFill>
            </a:endParaRPr>
          </a:p>
        </p:txBody>
      </p:sp>
      <p:sp>
        <p:nvSpPr>
          <p:cNvPr id="126" name="Freeform 51"/>
          <p:cNvSpPr>
            <a:spLocks/>
          </p:cNvSpPr>
          <p:nvPr/>
        </p:nvSpPr>
        <p:spPr bwMode="auto">
          <a:xfrm>
            <a:off x="3042233" y="5578054"/>
            <a:ext cx="701675" cy="674688"/>
          </a:xfrm>
          <a:custGeom>
            <a:avLst/>
            <a:gdLst>
              <a:gd name="T0" fmla="*/ 843 w 843"/>
              <a:gd name="T1" fmla="*/ 268 h 703"/>
              <a:gd name="T2" fmla="*/ 748 w 843"/>
              <a:gd name="T3" fmla="*/ 258 h 703"/>
              <a:gd name="T4" fmla="*/ 839 w 843"/>
              <a:gd name="T5" fmla="*/ 203 h 703"/>
              <a:gd name="T6" fmla="*/ 740 w 843"/>
              <a:gd name="T7" fmla="*/ 215 h 703"/>
              <a:gd name="T8" fmla="*/ 735 w 843"/>
              <a:gd name="T9" fmla="*/ 195 h 703"/>
              <a:gd name="T10" fmla="*/ 557 w 843"/>
              <a:gd name="T11" fmla="*/ 55 h 703"/>
              <a:gd name="T12" fmla="*/ 576 w 843"/>
              <a:gd name="T13" fmla="*/ 48 h 703"/>
              <a:gd name="T14" fmla="*/ 629 w 843"/>
              <a:gd name="T15" fmla="*/ 18 h 703"/>
              <a:gd name="T16" fmla="*/ 547 w 843"/>
              <a:gd name="T17" fmla="*/ 34 h 703"/>
              <a:gd name="T18" fmla="*/ 591 w 843"/>
              <a:gd name="T19" fmla="*/ 0 h 703"/>
              <a:gd name="T20" fmla="*/ 525 w 843"/>
              <a:gd name="T21" fmla="*/ 31 h 703"/>
              <a:gd name="T22" fmla="*/ 538 w 843"/>
              <a:gd name="T23" fmla="*/ 6 h 703"/>
              <a:gd name="T24" fmla="*/ 406 w 843"/>
              <a:gd name="T25" fmla="*/ 210 h 703"/>
              <a:gd name="T26" fmla="*/ 342 w 843"/>
              <a:gd name="T27" fmla="*/ 158 h 703"/>
              <a:gd name="T28" fmla="*/ 126 w 843"/>
              <a:gd name="T29" fmla="*/ 63 h 703"/>
              <a:gd name="T30" fmla="*/ 198 w 843"/>
              <a:gd name="T31" fmla="*/ 169 h 703"/>
              <a:gd name="T32" fmla="*/ 146 w 843"/>
              <a:gd name="T33" fmla="*/ 175 h 703"/>
              <a:gd name="T34" fmla="*/ 241 w 843"/>
              <a:gd name="T35" fmla="*/ 259 h 703"/>
              <a:gd name="T36" fmla="*/ 183 w 843"/>
              <a:gd name="T37" fmla="*/ 282 h 703"/>
              <a:gd name="T38" fmla="*/ 287 w 843"/>
              <a:gd name="T39" fmla="*/ 333 h 703"/>
              <a:gd name="T40" fmla="*/ 313 w 843"/>
              <a:gd name="T41" fmla="*/ 405 h 703"/>
              <a:gd name="T42" fmla="*/ 0 w 843"/>
              <a:gd name="T43" fmla="*/ 413 h 703"/>
              <a:gd name="T44" fmla="*/ 743 w 843"/>
              <a:gd name="T45" fmla="*/ 306 h 703"/>
              <a:gd name="T46" fmla="*/ 843 w 843"/>
              <a:gd name="T47" fmla="*/ 26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3" h="703">
                <a:moveTo>
                  <a:pt x="843" y="268"/>
                </a:moveTo>
                <a:cubicBezTo>
                  <a:pt x="813" y="273"/>
                  <a:pt x="770" y="268"/>
                  <a:pt x="748" y="258"/>
                </a:cubicBezTo>
                <a:cubicBezTo>
                  <a:pt x="795" y="254"/>
                  <a:pt x="827" y="233"/>
                  <a:pt x="839" y="203"/>
                </a:cubicBezTo>
                <a:cubicBezTo>
                  <a:pt x="822" y="214"/>
                  <a:pt x="769" y="225"/>
                  <a:pt x="740" y="215"/>
                </a:cubicBezTo>
                <a:cubicBezTo>
                  <a:pt x="739" y="208"/>
                  <a:pt x="737" y="201"/>
                  <a:pt x="735" y="195"/>
                </a:cubicBezTo>
                <a:cubicBezTo>
                  <a:pt x="713" y="113"/>
                  <a:pt x="637" y="47"/>
                  <a:pt x="557" y="55"/>
                </a:cubicBezTo>
                <a:cubicBezTo>
                  <a:pt x="563" y="52"/>
                  <a:pt x="570" y="50"/>
                  <a:pt x="576" y="48"/>
                </a:cubicBezTo>
                <a:cubicBezTo>
                  <a:pt x="585" y="45"/>
                  <a:pt x="637" y="36"/>
                  <a:pt x="629" y="18"/>
                </a:cubicBezTo>
                <a:cubicBezTo>
                  <a:pt x="622" y="2"/>
                  <a:pt x="559" y="30"/>
                  <a:pt x="547" y="34"/>
                </a:cubicBezTo>
                <a:cubicBezTo>
                  <a:pt x="563" y="28"/>
                  <a:pt x="588" y="18"/>
                  <a:pt x="591" y="0"/>
                </a:cubicBezTo>
                <a:cubicBezTo>
                  <a:pt x="567" y="3"/>
                  <a:pt x="544" y="14"/>
                  <a:pt x="525" y="31"/>
                </a:cubicBezTo>
                <a:cubicBezTo>
                  <a:pt x="532" y="24"/>
                  <a:pt x="537" y="15"/>
                  <a:pt x="538" y="6"/>
                </a:cubicBezTo>
                <a:cubicBezTo>
                  <a:pt x="474" y="47"/>
                  <a:pt x="436" y="130"/>
                  <a:pt x="406" y="210"/>
                </a:cubicBezTo>
                <a:cubicBezTo>
                  <a:pt x="382" y="187"/>
                  <a:pt x="361" y="169"/>
                  <a:pt x="342" y="158"/>
                </a:cubicBezTo>
                <a:cubicBezTo>
                  <a:pt x="289" y="130"/>
                  <a:pt x="226" y="100"/>
                  <a:pt x="126" y="63"/>
                </a:cubicBezTo>
                <a:cubicBezTo>
                  <a:pt x="123" y="96"/>
                  <a:pt x="142" y="140"/>
                  <a:pt x="198" y="169"/>
                </a:cubicBezTo>
                <a:cubicBezTo>
                  <a:pt x="186" y="168"/>
                  <a:pt x="164" y="171"/>
                  <a:pt x="146" y="175"/>
                </a:cubicBezTo>
                <a:cubicBezTo>
                  <a:pt x="153" y="213"/>
                  <a:pt x="177" y="244"/>
                  <a:pt x="241" y="259"/>
                </a:cubicBezTo>
                <a:cubicBezTo>
                  <a:pt x="212" y="261"/>
                  <a:pt x="196" y="268"/>
                  <a:pt x="183" y="282"/>
                </a:cubicBezTo>
                <a:cubicBezTo>
                  <a:pt x="196" y="309"/>
                  <a:pt x="228" y="340"/>
                  <a:pt x="287" y="333"/>
                </a:cubicBezTo>
                <a:cubicBezTo>
                  <a:pt x="222" y="361"/>
                  <a:pt x="260" y="413"/>
                  <a:pt x="313" y="405"/>
                </a:cubicBezTo>
                <a:cubicBezTo>
                  <a:pt x="223" y="498"/>
                  <a:pt x="82" y="491"/>
                  <a:pt x="0" y="413"/>
                </a:cubicBezTo>
                <a:cubicBezTo>
                  <a:pt x="212" y="703"/>
                  <a:pt x="674" y="585"/>
                  <a:pt x="743" y="306"/>
                </a:cubicBezTo>
                <a:cubicBezTo>
                  <a:pt x="794" y="306"/>
                  <a:pt x="824" y="288"/>
                  <a:pt x="843" y="268"/>
                </a:cubicBezTo>
                <a:close/>
              </a:path>
            </a:pathLst>
          </a:custGeom>
          <a:solidFill>
            <a:schemeClr val="accent6">
              <a:lumMod val="75000"/>
            </a:schemeClr>
          </a:solidFill>
          <a:ln w="19050">
            <a:solidFill>
              <a:schemeClr val="bg1"/>
            </a:solidFill>
            <a:round/>
            <a:headEnd/>
            <a:tailEnd/>
          </a:ln>
        </p:spPr>
        <p:txBody>
          <a:bodyPr/>
          <a:lstStyle/>
          <a:p>
            <a:pPr fontAlgn="base">
              <a:spcBef>
                <a:spcPct val="0"/>
              </a:spcBef>
              <a:spcAft>
                <a:spcPct val="0"/>
              </a:spcAft>
              <a:defRPr/>
            </a:pPr>
            <a:endParaRPr lang="en-GB" dirty="0">
              <a:solidFill>
                <a:srgbClr val="3F3F3F"/>
              </a:solidFill>
              <a:cs typeface="Arial" charset="0"/>
            </a:endParaRPr>
          </a:p>
        </p:txBody>
      </p:sp>
      <p:sp>
        <p:nvSpPr>
          <p:cNvPr id="127" name="TextBox 126"/>
          <p:cNvSpPr txBox="1">
            <a:spLocks noChangeArrowheads="1"/>
          </p:cNvSpPr>
          <p:nvPr/>
        </p:nvSpPr>
        <p:spPr bwMode="auto">
          <a:xfrm>
            <a:off x="3148707" y="5647891"/>
            <a:ext cx="1711325" cy="76944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4400" b="1" dirty="0" smtClean="0">
                <a:solidFill>
                  <a:schemeClr val="tx2"/>
                </a:solidFill>
                <a:latin typeface="+mn-lt"/>
              </a:rPr>
              <a:t>x3</a:t>
            </a:r>
            <a:endParaRPr lang="en-GB" sz="4800" b="1" dirty="0" smtClean="0">
              <a:solidFill>
                <a:schemeClr val="tx2"/>
              </a:solidFill>
              <a:latin typeface="+mn-lt"/>
            </a:endParaRPr>
          </a:p>
        </p:txBody>
      </p:sp>
      <p:sp>
        <p:nvSpPr>
          <p:cNvPr id="128" name="Rectangle 58"/>
          <p:cNvSpPr>
            <a:spLocks noChangeArrowheads="1"/>
          </p:cNvSpPr>
          <p:nvPr/>
        </p:nvSpPr>
        <p:spPr bwMode="auto">
          <a:xfrm rot="5400000">
            <a:off x="2314275" y="304765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129" name="Freeform 44"/>
          <p:cNvSpPr>
            <a:spLocks noEditPoints="1"/>
          </p:cNvSpPr>
          <p:nvPr/>
        </p:nvSpPr>
        <p:spPr bwMode="auto">
          <a:xfrm>
            <a:off x="4488557" y="2144539"/>
            <a:ext cx="1085623" cy="996429"/>
          </a:xfrm>
          <a:custGeom>
            <a:avLst/>
            <a:gdLst>
              <a:gd name="T0" fmla="*/ 2147483647 w 358"/>
              <a:gd name="T1" fmla="*/ 2147483647 h 328"/>
              <a:gd name="T2" fmla="*/ 2147483647 w 358"/>
              <a:gd name="T3" fmla="*/ 2147483647 h 328"/>
              <a:gd name="T4" fmla="*/ 2147483647 w 358"/>
              <a:gd name="T5" fmla="*/ 2147483647 h 328"/>
              <a:gd name="T6" fmla="*/ 2147483647 w 358"/>
              <a:gd name="T7" fmla="*/ 2147483647 h 328"/>
              <a:gd name="T8" fmla="*/ 2147483647 w 358"/>
              <a:gd name="T9" fmla="*/ 2147483647 h 328"/>
              <a:gd name="T10" fmla="*/ 2147483647 w 358"/>
              <a:gd name="T11" fmla="*/ 2147483647 h 328"/>
              <a:gd name="T12" fmla="*/ 2147483647 w 358"/>
              <a:gd name="T13" fmla="*/ 0 h 328"/>
              <a:gd name="T14" fmla="*/ 2147483647 w 358"/>
              <a:gd name="T15" fmla="*/ 2147483647 h 328"/>
              <a:gd name="T16" fmla="*/ 2147483647 w 358"/>
              <a:gd name="T17" fmla="*/ 2147483647 h 328"/>
              <a:gd name="T18" fmla="*/ 2147483647 w 358"/>
              <a:gd name="T19" fmla="*/ 2147483647 h 328"/>
              <a:gd name="T20" fmla="*/ 2147483647 w 358"/>
              <a:gd name="T21" fmla="*/ 2147483647 h 328"/>
              <a:gd name="T22" fmla="*/ 2147483647 w 358"/>
              <a:gd name="T23" fmla="*/ 2147483647 h 328"/>
              <a:gd name="T24" fmla="*/ 0 w 358"/>
              <a:gd name="T25" fmla="*/ 2147483647 h 328"/>
              <a:gd name="T26" fmla="*/ 0 w 358"/>
              <a:gd name="T27" fmla="*/ 2147483647 h 328"/>
              <a:gd name="T28" fmla="*/ 2147483647 w 358"/>
              <a:gd name="T29" fmla="*/ 2147483647 h 328"/>
              <a:gd name="T30" fmla="*/ 2147483647 w 358"/>
              <a:gd name="T31" fmla="*/ 2147483647 h 328"/>
              <a:gd name="T32" fmla="*/ 2147483647 w 358"/>
              <a:gd name="T33" fmla="*/ 2147483647 h 328"/>
              <a:gd name="T34" fmla="*/ 2147483647 w 358"/>
              <a:gd name="T35" fmla="*/ 2147483647 h 328"/>
              <a:gd name="T36" fmla="*/ 2147483647 w 358"/>
              <a:gd name="T37" fmla="*/ 2147483647 h 328"/>
              <a:gd name="T38" fmla="*/ 2147483647 w 358"/>
              <a:gd name="T39" fmla="*/ 2147483647 h 328"/>
              <a:gd name="T40" fmla="*/ 2147483647 w 358"/>
              <a:gd name="T41" fmla="*/ 2147483647 h 328"/>
              <a:gd name="T42" fmla="*/ 2147483647 w 358"/>
              <a:gd name="T43" fmla="*/ 2147483647 h 328"/>
              <a:gd name="T44" fmla="*/ 2147483647 w 358"/>
              <a:gd name="T45" fmla="*/ 2147483647 h 328"/>
              <a:gd name="T46" fmla="*/ 2147483647 w 358"/>
              <a:gd name="T47" fmla="*/ 2147483647 h 328"/>
              <a:gd name="T48" fmla="*/ 2147483647 w 358"/>
              <a:gd name="T49" fmla="*/ 2147483647 h 328"/>
              <a:gd name="T50" fmla="*/ 2147483647 w 358"/>
              <a:gd name="T51" fmla="*/ 2147483647 h 328"/>
              <a:gd name="T52" fmla="*/ 2147483647 w 358"/>
              <a:gd name="T53" fmla="*/ 2147483647 h 328"/>
              <a:gd name="T54" fmla="*/ 2147483647 w 358"/>
              <a:gd name="T55" fmla="*/ 2147483647 h 328"/>
              <a:gd name="T56" fmla="*/ 2147483647 w 358"/>
              <a:gd name="T57" fmla="*/ 2147483647 h 328"/>
              <a:gd name="T58" fmla="*/ 2147483647 w 358"/>
              <a:gd name="T59" fmla="*/ 2147483647 h 328"/>
              <a:gd name="T60" fmla="*/ 2147483647 w 358"/>
              <a:gd name="T61" fmla="*/ 2147483647 h 328"/>
              <a:gd name="T62" fmla="*/ 2147483647 w 358"/>
              <a:gd name="T63" fmla="*/ 2147483647 h 328"/>
              <a:gd name="T64" fmla="*/ 2147483647 w 358"/>
              <a:gd name="T65" fmla="*/ 2147483647 h 328"/>
              <a:gd name="T66" fmla="*/ 2147483647 w 358"/>
              <a:gd name="T67" fmla="*/ 2147483647 h 328"/>
              <a:gd name="T68" fmla="*/ 2147483647 w 358"/>
              <a:gd name="T69" fmla="*/ 2147483647 h 328"/>
              <a:gd name="T70" fmla="*/ 2147483647 w 358"/>
              <a:gd name="T71" fmla="*/ 2147483647 h 328"/>
              <a:gd name="T72" fmla="*/ 2147483647 w 358"/>
              <a:gd name="T73" fmla="*/ 2147483647 h 328"/>
              <a:gd name="T74" fmla="*/ 2147483647 w 358"/>
              <a:gd name="T75" fmla="*/ 2147483647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28"/>
              <a:gd name="T116" fmla="*/ 358 w 358"/>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28">
                <a:moveTo>
                  <a:pt x="358" y="317"/>
                </a:moveTo>
                <a:cubicBezTo>
                  <a:pt x="358" y="109"/>
                  <a:pt x="358" y="109"/>
                  <a:pt x="358" y="109"/>
                </a:cubicBezTo>
                <a:cubicBezTo>
                  <a:pt x="358" y="103"/>
                  <a:pt x="353" y="98"/>
                  <a:pt x="347" y="98"/>
                </a:cubicBezTo>
                <a:cubicBezTo>
                  <a:pt x="288" y="98"/>
                  <a:pt x="288" y="98"/>
                  <a:pt x="288" y="98"/>
                </a:cubicBezTo>
                <a:cubicBezTo>
                  <a:pt x="94" y="28"/>
                  <a:pt x="94" y="28"/>
                  <a:pt x="94" y="28"/>
                </a:cubicBezTo>
                <a:cubicBezTo>
                  <a:pt x="95" y="26"/>
                  <a:pt x="95" y="25"/>
                  <a:pt x="95" y="23"/>
                </a:cubicBezTo>
                <a:cubicBezTo>
                  <a:pt x="95" y="10"/>
                  <a:pt x="84" y="0"/>
                  <a:pt x="72" y="0"/>
                </a:cubicBezTo>
                <a:cubicBezTo>
                  <a:pt x="59" y="0"/>
                  <a:pt x="48" y="10"/>
                  <a:pt x="48" y="23"/>
                </a:cubicBezTo>
                <a:cubicBezTo>
                  <a:pt x="48" y="36"/>
                  <a:pt x="59" y="46"/>
                  <a:pt x="72" y="46"/>
                </a:cubicBezTo>
                <a:cubicBezTo>
                  <a:pt x="80" y="46"/>
                  <a:pt x="87" y="42"/>
                  <a:pt x="91" y="36"/>
                </a:cubicBezTo>
                <a:cubicBezTo>
                  <a:pt x="252" y="98"/>
                  <a:pt x="252" y="98"/>
                  <a:pt x="252" y="98"/>
                </a:cubicBezTo>
                <a:cubicBezTo>
                  <a:pt x="11" y="98"/>
                  <a:pt x="11" y="98"/>
                  <a:pt x="11" y="98"/>
                </a:cubicBezTo>
                <a:cubicBezTo>
                  <a:pt x="5" y="98"/>
                  <a:pt x="0" y="103"/>
                  <a:pt x="0" y="109"/>
                </a:cubicBezTo>
                <a:cubicBezTo>
                  <a:pt x="0" y="317"/>
                  <a:pt x="0" y="317"/>
                  <a:pt x="0" y="317"/>
                </a:cubicBezTo>
                <a:cubicBezTo>
                  <a:pt x="0" y="323"/>
                  <a:pt x="5" y="328"/>
                  <a:pt x="11" y="328"/>
                </a:cubicBezTo>
                <a:cubicBezTo>
                  <a:pt x="347" y="328"/>
                  <a:pt x="347" y="328"/>
                  <a:pt x="347" y="328"/>
                </a:cubicBezTo>
                <a:cubicBezTo>
                  <a:pt x="353" y="328"/>
                  <a:pt x="358" y="323"/>
                  <a:pt x="358" y="317"/>
                </a:cubicBezTo>
                <a:close/>
                <a:moveTo>
                  <a:pt x="313" y="271"/>
                </a:moveTo>
                <a:cubicBezTo>
                  <a:pt x="141" y="271"/>
                  <a:pt x="141" y="271"/>
                  <a:pt x="141" y="271"/>
                </a:cubicBezTo>
                <a:cubicBezTo>
                  <a:pt x="137" y="271"/>
                  <a:pt x="135" y="267"/>
                  <a:pt x="135" y="263"/>
                </a:cubicBezTo>
                <a:cubicBezTo>
                  <a:pt x="135" y="259"/>
                  <a:pt x="137" y="255"/>
                  <a:pt x="141" y="255"/>
                </a:cubicBezTo>
                <a:cubicBezTo>
                  <a:pt x="313" y="255"/>
                  <a:pt x="313" y="255"/>
                  <a:pt x="313" y="255"/>
                </a:cubicBezTo>
                <a:cubicBezTo>
                  <a:pt x="316" y="255"/>
                  <a:pt x="319" y="259"/>
                  <a:pt x="319" y="263"/>
                </a:cubicBezTo>
                <a:cubicBezTo>
                  <a:pt x="319" y="267"/>
                  <a:pt x="316" y="271"/>
                  <a:pt x="313" y="271"/>
                </a:cubicBezTo>
                <a:close/>
                <a:moveTo>
                  <a:pt x="313" y="235"/>
                </a:moveTo>
                <a:cubicBezTo>
                  <a:pt x="141" y="235"/>
                  <a:pt x="141" y="235"/>
                  <a:pt x="141" y="235"/>
                </a:cubicBezTo>
                <a:cubicBezTo>
                  <a:pt x="137" y="235"/>
                  <a:pt x="135" y="231"/>
                  <a:pt x="135" y="227"/>
                </a:cubicBezTo>
                <a:cubicBezTo>
                  <a:pt x="135" y="223"/>
                  <a:pt x="137" y="219"/>
                  <a:pt x="141" y="219"/>
                </a:cubicBezTo>
                <a:cubicBezTo>
                  <a:pt x="313" y="219"/>
                  <a:pt x="313" y="219"/>
                  <a:pt x="313" y="219"/>
                </a:cubicBezTo>
                <a:cubicBezTo>
                  <a:pt x="316" y="219"/>
                  <a:pt x="319" y="223"/>
                  <a:pt x="319" y="227"/>
                </a:cubicBezTo>
                <a:cubicBezTo>
                  <a:pt x="319" y="231"/>
                  <a:pt x="316" y="235"/>
                  <a:pt x="313" y="235"/>
                </a:cubicBezTo>
                <a:close/>
                <a:moveTo>
                  <a:pt x="313" y="199"/>
                </a:moveTo>
                <a:cubicBezTo>
                  <a:pt x="141" y="199"/>
                  <a:pt x="141" y="199"/>
                  <a:pt x="141" y="199"/>
                </a:cubicBezTo>
                <a:cubicBezTo>
                  <a:pt x="137" y="199"/>
                  <a:pt x="135" y="195"/>
                  <a:pt x="135" y="191"/>
                </a:cubicBezTo>
                <a:cubicBezTo>
                  <a:pt x="135" y="187"/>
                  <a:pt x="137" y="183"/>
                  <a:pt x="141" y="183"/>
                </a:cubicBezTo>
                <a:cubicBezTo>
                  <a:pt x="313" y="183"/>
                  <a:pt x="313" y="183"/>
                  <a:pt x="313" y="183"/>
                </a:cubicBezTo>
                <a:cubicBezTo>
                  <a:pt x="316" y="183"/>
                  <a:pt x="319" y="187"/>
                  <a:pt x="319" y="191"/>
                </a:cubicBezTo>
                <a:cubicBezTo>
                  <a:pt x="319" y="195"/>
                  <a:pt x="316" y="199"/>
                  <a:pt x="313" y="199"/>
                </a:cubicBezTo>
                <a:close/>
              </a:path>
            </a:pathLst>
          </a:custGeom>
          <a:solidFill>
            <a:schemeClr val="accent1">
              <a:lumMod val="50000"/>
            </a:schemeClr>
          </a:solidFill>
          <a:ln w="19050">
            <a:solidFill>
              <a:schemeClr val="bg1"/>
            </a:solidFill>
            <a:round/>
            <a:headEnd/>
            <a:tailEnd/>
          </a:ln>
        </p:spPr>
        <p:txBody>
          <a:bodyPr/>
          <a:lstStyle/>
          <a:p>
            <a:pPr fontAlgn="base">
              <a:spcBef>
                <a:spcPct val="0"/>
              </a:spcBef>
              <a:spcAft>
                <a:spcPct val="0"/>
              </a:spcAft>
            </a:pPr>
            <a:endParaRPr lang="en-GB" dirty="0">
              <a:solidFill>
                <a:srgbClr val="3F3F3F"/>
              </a:solidFill>
              <a:cs typeface="Arial" charset="0"/>
            </a:endParaRPr>
          </a:p>
        </p:txBody>
      </p:sp>
      <p:sp>
        <p:nvSpPr>
          <p:cNvPr id="130" name="Freeform 55"/>
          <p:cNvSpPr>
            <a:spLocks noEditPoints="1"/>
          </p:cNvSpPr>
          <p:nvPr/>
        </p:nvSpPr>
        <p:spPr bwMode="auto">
          <a:xfrm>
            <a:off x="4093123" y="3050055"/>
            <a:ext cx="1043643" cy="811574"/>
          </a:xfrm>
          <a:custGeom>
            <a:avLst/>
            <a:gdLst>
              <a:gd name="T0" fmla="*/ 226 w 226"/>
              <a:gd name="T1" fmla="*/ 0 h 175"/>
              <a:gd name="T2" fmla="*/ 226 w 226"/>
              <a:gd name="T3" fmla="*/ 149 h 175"/>
              <a:gd name="T4" fmla="*/ 201 w 226"/>
              <a:gd name="T5" fmla="*/ 175 h 175"/>
              <a:gd name="T6" fmla="*/ 32 w 226"/>
              <a:gd name="T7" fmla="*/ 175 h 175"/>
              <a:gd name="T8" fmla="*/ 0 w 226"/>
              <a:gd name="T9" fmla="*/ 138 h 175"/>
              <a:gd name="T10" fmla="*/ 0 w 226"/>
              <a:gd name="T11" fmla="*/ 29 h 175"/>
              <a:gd name="T12" fmla="*/ 31 w 226"/>
              <a:gd name="T13" fmla="*/ 29 h 175"/>
              <a:gd name="T14" fmla="*/ 31 w 226"/>
              <a:gd name="T15" fmla="*/ 0 h 175"/>
              <a:gd name="T16" fmla="*/ 226 w 226"/>
              <a:gd name="T17" fmla="*/ 0 h 175"/>
              <a:gd name="T18" fmla="*/ 31 w 226"/>
              <a:gd name="T19" fmla="*/ 45 h 175"/>
              <a:gd name="T20" fmla="*/ 15 w 226"/>
              <a:gd name="T21" fmla="*/ 45 h 175"/>
              <a:gd name="T22" fmla="*/ 15 w 226"/>
              <a:gd name="T23" fmla="*/ 138 h 175"/>
              <a:gd name="T24" fmla="*/ 23 w 226"/>
              <a:gd name="T25" fmla="*/ 158 h 175"/>
              <a:gd name="T26" fmla="*/ 31 w 226"/>
              <a:gd name="T27" fmla="*/ 138 h 175"/>
              <a:gd name="T28" fmla="*/ 31 w 226"/>
              <a:gd name="T29" fmla="*/ 45 h 175"/>
              <a:gd name="T30" fmla="*/ 210 w 226"/>
              <a:gd name="T31" fmla="*/ 16 h 175"/>
              <a:gd name="T32" fmla="*/ 47 w 226"/>
              <a:gd name="T33" fmla="*/ 16 h 175"/>
              <a:gd name="T34" fmla="*/ 47 w 226"/>
              <a:gd name="T35" fmla="*/ 138 h 175"/>
              <a:gd name="T36" fmla="*/ 42 w 226"/>
              <a:gd name="T37" fmla="*/ 159 h 175"/>
              <a:gd name="T38" fmla="*/ 201 w 226"/>
              <a:gd name="T39" fmla="*/ 159 h 175"/>
              <a:gd name="T40" fmla="*/ 210 w 226"/>
              <a:gd name="T41" fmla="*/ 149 h 175"/>
              <a:gd name="T42" fmla="*/ 210 w 226"/>
              <a:gd name="T43" fmla="*/ 16 h 175"/>
              <a:gd name="T44" fmla="*/ 109 w 226"/>
              <a:gd name="T45" fmla="*/ 72 h 175"/>
              <a:gd name="T46" fmla="*/ 72 w 226"/>
              <a:gd name="T47" fmla="*/ 72 h 175"/>
              <a:gd name="T48" fmla="*/ 72 w 226"/>
              <a:gd name="T49" fmla="*/ 67 h 175"/>
              <a:gd name="T50" fmla="*/ 109 w 226"/>
              <a:gd name="T51" fmla="*/ 67 h 175"/>
              <a:gd name="T52" fmla="*/ 109 w 226"/>
              <a:gd name="T53" fmla="*/ 72 h 175"/>
              <a:gd name="T54" fmla="*/ 109 w 226"/>
              <a:gd name="T55" fmla="*/ 89 h 175"/>
              <a:gd name="T56" fmla="*/ 72 w 226"/>
              <a:gd name="T57" fmla="*/ 89 h 175"/>
              <a:gd name="T58" fmla="*/ 72 w 226"/>
              <a:gd name="T59" fmla="*/ 84 h 175"/>
              <a:gd name="T60" fmla="*/ 109 w 226"/>
              <a:gd name="T61" fmla="*/ 84 h 175"/>
              <a:gd name="T62" fmla="*/ 109 w 226"/>
              <a:gd name="T63" fmla="*/ 89 h 175"/>
              <a:gd name="T64" fmla="*/ 109 w 226"/>
              <a:gd name="T65" fmla="*/ 106 h 175"/>
              <a:gd name="T66" fmla="*/ 72 w 226"/>
              <a:gd name="T67" fmla="*/ 106 h 175"/>
              <a:gd name="T68" fmla="*/ 72 w 226"/>
              <a:gd name="T69" fmla="*/ 101 h 175"/>
              <a:gd name="T70" fmla="*/ 109 w 226"/>
              <a:gd name="T71" fmla="*/ 101 h 175"/>
              <a:gd name="T72" fmla="*/ 109 w 226"/>
              <a:gd name="T73" fmla="*/ 106 h 175"/>
              <a:gd name="T74" fmla="*/ 109 w 226"/>
              <a:gd name="T75" fmla="*/ 122 h 175"/>
              <a:gd name="T76" fmla="*/ 72 w 226"/>
              <a:gd name="T77" fmla="*/ 122 h 175"/>
              <a:gd name="T78" fmla="*/ 72 w 226"/>
              <a:gd name="T79" fmla="*/ 117 h 175"/>
              <a:gd name="T80" fmla="*/ 109 w 226"/>
              <a:gd name="T81" fmla="*/ 117 h 175"/>
              <a:gd name="T82" fmla="*/ 109 w 226"/>
              <a:gd name="T83" fmla="*/ 122 h 175"/>
              <a:gd name="T84" fmla="*/ 109 w 226"/>
              <a:gd name="T85" fmla="*/ 139 h 175"/>
              <a:gd name="T86" fmla="*/ 72 w 226"/>
              <a:gd name="T87" fmla="*/ 139 h 175"/>
              <a:gd name="T88" fmla="*/ 72 w 226"/>
              <a:gd name="T89" fmla="*/ 134 h 175"/>
              <a:gd name="T90" fmla="*/ 109 w 226"/>
              <a:gd name="T91" fmla="*/ 134 h 175"/>
              <a:gd name="T92" fmla="*/ 109 w 226"/>
              <a:gd name="T93" fmla="*/ 139 h 175"/>
              <a:gd name="T94" fmla="*/ 78 w 226"/>
              <a:gd name="T95" fmla="*/ 39 h 175"/>
              <a:gd name="T96" fmla="*/ 176 w 226"/>
              <a:gd name="T97" fmla="*/ 39 h 175"/>
              <a:gd name="T98" fmla="*/ 176 w 226"/>
              <a:gd name="T99" fmla="*/ 49 h 175"/>
              <a:gd name="T100" fmla="*/ 78 w 226"/>
              <a:gd name="T101" fmla="*/ 49 h 175"/>
              <a:gd name="T102" fmla="*/ 78 w 226"/>
              <a:gd name="T103" fmla="*/ 39 h 175"/>
              <a:gd name="T104" fmla="*/ 124 w 226"/>
              <a:gd name="T105" fmla="*/ 67 h 175"/>
              <a:gd name="T106" fmla="*/ 187 w 226"/>
              <a:gd name="T107" fmla="*/ 67 h 175"/>
              <a:gd name="T108" fmla="*/ 187 w 226"/>
              <a:gd name="T109" fmla="*/ 126 h 175"/>
              <a:gd name="T110" fmla="*/ 124 w 226"/>
              <a:gd name="T111" fmla="*/ 126 h 175"/>
              <a:gd name="T112" fmla="*/ 124 w 226"/>
              <a:gd name="T113"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 h="175">
                <a:moveTo>
                  <a:pt x="226" y="0"/>
                </a:moveTo>
                <a:cubicBezTo>
                  <a:pt x="226" y="149"/>
                  <a:pt x="226" y="149"/>
                  <a:pt x="226" y="149"/>
                </a:cubicBezTo>
                <a:cubicBezTo>
                  <a:pt x="226" y="163"/>
                  <a:pt x="214" y="175"/>
                  <a:pt x="201" y="175"/>
                </a:cubicBezTo>
                <a:cubicBezTo>
                  <a:pt x="32" y="175"/>
                  <a:pt x="32" y="175"/>
                  <a:pt x="32" y="175"/>
                </a:cubicBezTo>
                <a:cubicBezTo>
                  <a:pt x="11" y="175"/>
                  <a:pt x="0" y="164"/>
                  <a:pt x="0" y="138"/>
                </a:cubicBezTo>
                <a:cubicBezTo>
                  <a:pt x="0" y="29"/>
                  <a:pt x="0" y="29"/>
                  <a:pt x="0" y="29"/>
                </a:cubicBezTo>
                <a:cubicBezTo>
                  <a:pt x="31" y="29"/>
                  <a:pt x="31" y="29"/>
                  <a:pt x="31" y="29"/>
                </a:cubicBezTo>
                <a:cubicBezTo>
                  <a:pt x="31" y="0"/>
                  <a:pt x="31" y="0"/>
                  <a:pt x="31" y="0"/>
                </a:cubicBezTo>
                <a:cubicBezTo>
                  <a:pt x="226" y="0"/>
                  <a:pt x="226" y="0"/>
                  <a:pt x="226" y="0"/>
                </a:cubicBezTo>
                <a:close/>
                <a:moveTo>
                  <a:pt x="31" y="45"/>
                </a:moveTo>
                <a:cubicBezTo>
                  <a:pt x="15" y="45"/>
                  <a:pt x="15" y="45"/>
                  <a:pt x="15" y="45"/>
                </a:cubicBezTo>
                <a:cubicBezTo>
                  <a:pt x="15" y="138"/>
                  <a:pt x="15" y="138"/>
                  <a:pt x="15" y="138"/>
                </a:cubicBezTo>
                <a:cubicBezTo>
                  <a:pt x="15" y="151"/>
                  <a:pt x="19" y="158"/>
                  <a:pt x="23" y="158"/>
                </a:cubicBezTo>
                <a:cubicBezTo>
                  <a:pt x="28" y="158"/>
                  <a:pt x="31" y="151"/>
                  <a:pt x="31" y="138"/>
                </a:cubicBezTo>
                <a:lnTo>
                  <a:pt x="31" y="45"/>
                </a:lnTo>
                <a:close/>
                <a:moveTo>
                  <a:pt x="210" y="16"/>
                </a:moveTo>
                <a:cubicBezTo>
                  <a:pt x="47" y="16"/>
                  <a:pt x="47" y="16"/>
                  <a:pt x="47" y="16"/>
                </a:cubicBezTo>
                <a:cubicBezTo>
                  <a:pt x="47" y="138"/>
                  <a:pt x="47" y="138"/>
                  <a:pt x="47" y="138"/>
                </a:cubicBezTo>
                <a:cubicBezTo>
                  <a:pt x="47" y="147"/>
                  <a:pt x="45" y="154"/>
                  <a:pt x="42" y="159"/>
                </a:cubicBezTo>
                <a:cubicBezTo>
                  <a:pt x="201" y="159"/>
                  <a:pt x="201" y="159"/>
                  <a:pt x="201" y="159"/>
                </a:cubicBezTo>
                <a:cubicBezTo>
                  <a:pt x="206" y="159"/>
                  <a:pt x="210" y="153"/>
                  <a:pt x="210" y="149"/>
                </a:cubicBezTo>
                <a:lnTo>
                  <a:pt x="210" y="16"/>
                </a:lnTo>
                <a:close/>
                <a:moveTo>
                  <a:pt x="109" y="72"/>
                </a:moveTo>
                <a:cubicBezTo>
                  <a:pt x="72" y="72"/>
                  <a:pt x="72" y="72"/>
                  <a:pt x="72" y="72"/>
                </a:cubicBezTo>
                <a:cubicBezTo>
                  <a:pt x="72" y="67"/>
                  <a:pt x="72" y="67"/>
                  <a:pt x="72" y="67"/>
                </a:cubicBezTo>
                <a:cubicBezTo>
                  <a:pt x="109" y="67"/>
                  <a:pt x="109" y="67"/>
                  <a:pt x="109" y="67"/>
                </a:cubicBezTo>
                <a:lnTo>
                  <a:pt x="109" y="72"/>
                </a:lnTo>
                <a:close/>
                <a:moveTo>
                  <a:pt x="109" y="89"/>
                </a:moveTo>
                <a:cubicBezTo>
                  <a:pt x="72" y="89"/>
                  <a:pt x="72" y="89"/>
                  <a:pt x="72" y="89"/>
                </a:cubicBezTo>
                <a:cubicBezTo>
                  <a:pt x="72" y="84"/>
                  <a:pt x="72" y="84"/>
                  <a:pt x="72" y="84"/>
                </a:cubicBezTo>
                <a:cubicBezTo>
                  <a:pt x="109" y="84"/>
                  <a:pt x="109" y="84"/>
                  <a:pt x="109" y="84"/>
                </a:cubicBezTo>
                <a:lnTo>
                  <a:pt x="109" y="89"/>
                </a:lnTo>
                <a:close/>
                <a:moveTo>
                  <a:pt x="109" y="106"/>
                </a:moveTo>
                <a:cubicBezTo>
                  <a:pt x="72" y="106"/>
                  <a:pt x="72" y="106"/>
                  <a:pt x="72" y="106"/>
                </a:cubicBezTo>
                <a:cubicBezTo>
                  <a:pt x="72" y="101"/>
                  <a:pt x="72" y="101"/>
                  <a:pt x="72" y="101"/>
                </a:cubicBezTo>
                <a:cubicBezTo>
                  <a:pt x="109" y="101"/>
                  <a:pt x="109" y="101"/>
                  <a:pt x="109" y="101"/>
                </a:cubicBezTo>
                <a:lnTo>
                  <a:pt x="109" y="106"/>
                </a:lnTo>
                <a:close/>
                <a:moveTo>
                  <a:pt x="109" y="122"/>
                </a:moveTo>
                <a:cubicBezTo>
                  <a:pt x="72" y="122"/>
                  <a:pt x="72" y="122"/>
                  <a:pt x="72" y="122"/>
                </a:cubicBezTo>
                <a:cubicBezTo>
                  <a:pt x="72" y="117"/>
                  <a:pt x="72" y="117"/>
                  <a:pt x="72" y="117"/>
                </a:cubicBezTo>
                <a:cubicBezTo>
                  <a:pt x="109" y="117"/>
                  <a:pt x="109" y="117"/>
                  <a:pt x="109" y="117"/>
                </a:cubicBezTo>
                <a:lnTo>
                  <a:pt x="109" y="122"/>
                </a:lnTo>
                <a:close/>
                <a:moveTo>
                  <a:pt x="109" y="139"/>
                </a:moveTo>
                <a:cubicBezTo>
                  <a:pt x="72" y="139"/>
                  <a:pt x="72" y="139"/>
                  <a:pt x="72" y="139"/>
                </a:cubicBezTo>
                <a:cubicBezTo>
                  <a:pt x="72" y="134"/>
                  <a:pt x="72" y="134"/>
                  <a:pt x="72" y="134"/>
                </a:cubicBezTo>
                <a:cubicBezTo>
                  <a:pt x="109" y="134"/>
                  <a:pt x="109" y="134"/>
                  <a:pt x="109" y="134"/>
                </a:cubicBezTo>
                <a:lnTo>
                  <a:pt x="109" y="139"/>
                </a:lnTo>
                <a:close/>
                <a:moveTo>
                  <a:pt x="78" y="39"/>
                </a:moveTo>
                <a:cubicBezTo>
                  <a:pt x="176" y="39"/>
                  <a:pt x="176" y="39"/>
                  <a:pt x="176" y="39"/>
                </a:cubicBezTo>
                <a:cubicBezTo>
                  <a:pt x="176" y="49"/>
                  <a:pt x="176" y="49"/>
                  <a:pt x="176" y="49"/>
                </a:cubicBezTo>
                <a:cubicBezTo>
                  <a:pt x="78" y="49"/>
                  <a:pt x="78" y="49"/>
                  <a:pt x="78" y="49"/>
                </a:cubicBezTo>
                <a:lnTo>
                  <a:pt x="78" y="39"/>
                </a:lnTo>
                <a:close/>
                <a:moveTo>
                  <a:pt x="124" y="67"/>
                </a:moveTo>
                <a:cubicBezTo>
                  <a:pt x="187" y="67"/>
                  <a:pt x="187" y="67"/>
                  <a:pt x="187" y="67"/>
                </a:cubicBezTo>
                <a:cubicBezTo>
                  <a:pt x="187" y="126"/>
                  <a:pt x="187" y="126"/>
                  <a:pt x="187" y="126"/>
                </a:cubicBezTo>
                <a:cubicBezTo>
                  <a:pt x="124" y="126"/>
                  <a:pt x="124" y="126"/>
                  <a:pt x="124" y="126"/>
                </a:cubicBezTo>
                <a:lnTo>
                  <a:pt x="124" y="67"/>
                </a:lnTo>
                <a:close/>
              </a:path>
            </a:pathLst>
          </a:custGeom>
          <a:solidFill>
            <a:schemeClr val="tx1">
              <a:lumMod val="50000"/>
              <a:lumOff val="50000"/>
            </a:schemeClr>
          </a:solidFill>
          <a:ln w="19050">
            <a:solidFill>
              <a:schemeClr val="bg1"/>
            </a:solidFill>
            <a:round/>
            <a:headEnd/>
            <a:tailEnd/>
          </a:ln>
        </p:spPr>
        <p:txBody>
          <a:bodyPr/>
          <a:lstStyle/>
          <a:p>
            <a:pPr fontAlgn="base">
              <a:spcBef>
                <a:spcPct val="0"/>
              </a:spcBef>
              <a:spcAft>
                <a:spcPct val="0"/>
              </a:spcAft>
              <a:defRPr/>
            </a:pPr>
            <a:endParaRPr lang="en-GB" dirty="0">
              <a:solidFill>
                <a:srgbClr val="3F3F3F"/>
              </a:solidFill>
              <a:cs typeface="Arial" charset="0"/>
            </a:endParaRPr>
          </a:p>
        </p:txBody>
      </p:sp>
      <p:grpSp>
        <p:nvGrpSpPr>
          <p:cNvPr id="131" name="Group 53"/>
          <p:cNvGrpSpPr>
            <a:grpSpLocks/>
          </p:cNvGrpSpPr>
          <p:nvPr/>
        </p:nvGrpSpPr>
        <p:grpSpPr bwMode="auto">
          <a:xfrm rot="1594795">
            <a:off x="5192482" y="2626140"/>
            <a:ext cx="455523" cy="769713"/>
            <a:chOff x="-1677988" y="571500"/>
            <a:chExt cx="1677988" cy="2771630"/>
          </a:xfrm>
        </p:grpSpPr>
        <p:sp>
          <p:nvSpPr>
            <p:cNvPr id="132" name="Rounded Rectangle 50"/>
            <p:cNvSpPr/>
            <p:nvPr/>
          </p:nvSpPr>
          <p:spPr>
            <a:xfrm>
              <a:off x="-1677988" y="571500"/>
              <a:ext cx="1677988" cy="2771630"/>
            </a:xfrm>
            <a:custGeom>
              <a:avLst/>
              <a:gdLst/>
              <a:ahLst/>
              <a:cxnLst/>
              <a:rect l="l" t="t" r="r" b="b"/>
              <a:pathLst>
                <a:path w="1677988" h="2771630">
                  <a:moveTo>
                    <a:pt x="144463" y="209583"/>
                  </a:moveTo>
                  <a:lnTo>
                    <a:pt x="144463" y="2252663"/>
                  </a:lnTo>
                  <a:lnTo>
                    <a:pt x="1533464" y="2252663"/>
                  </a:lnTo>
                  <a:lnTo>
                    <a:pt x="1533464" y="209583"/>
                  </a:lnTo>
                  <a:close/>
                  <a:moveTo>
                    <a:pt x="212987" y="0"/>
                  </a:moveTo>
                  <a:lnTo>
                    <a:pt x="1465001" y="0"/>
                  </a:lnTo>
                  <a:cubicBezTo>
                    <a:pt x="1582630" y="0"/>
                    <a:pt x="1677988" y="95358"/>
                    <a:pt x="1677988" y="212987"/>
                  </a:cubicBezTo>
                  <a:lnTo>
                    <a:pt x="1677988" y="2558643"/>
                  </a:lnTo>
                  <a:cubicBezTo>
                    <a:pt x="1677988" y="2676272"/>
                    <a:pt x="1582630" y="2771630"/>
                    <a:pt x="1465001" y="2771630"/>
                  </a:cubicBezTo>
                  <a:lnTo>
                    <a:pt x="212987" y="2771630"/>
                  </a:lnTo>
                  <a:cubicBezTo>
                    <a:pt x="95358" y="2771630"/>
                    <a:pt x="0" y="2676272"/>
                    <a:pt x="0" y="2558643"/>
                  </a:cubicBezTo>
                  <a:lnTo>
                    <a:pt x="0" y="212987"/>
                  </a:lnTo>
                  <a:cubicBezTo>
                    <a:pt x="0" y="95358"/>
                    <a:pt x="95358" y="0"/>
                    <a:pt x="212987"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33" name="Oval 132"/>
            <p:cNvSpPr/>
            <p:nvPr/>
          </p:nvSpPr>
          <p:spPr>
            <a:xfrm>
              <a:off x="-974817" y="2959951"/>
              <a:ext cx="242803" cy="24278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34"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135" name="TextBox 134"/>
          <p:cNvSpPr txBox="1"/>
          <p:nvPr/>
        </p:nvSpPr>
        <p:spPr>
          <a:xfrm>
            <a:off x="1367582" y="1814221"/>
            <a:ext cx="3528454" cy="2370863"/>
          </a:xfrm>
          <a:prstGeom prst="rect">
            <a:avLst/>
          </a:prstGeom>
          <a:noFill/>
        </p:spPr>
        <p:txBody>
          <a:bodyPr spcFirstLastPara="1" wrap="none">
            <a:prstTxWarp prst="textArchUp">
              <a:avLst/>
            </a:prstTxWarp>
            <a:spAutoFit/>
          </a:bodyPr>
          <a:lstStyle/>
          <a:p>
            <a:pPr algn="ctr" fontAlgn="base">
              <a:spcBef>
                <a:spcPct val="0"/>
              </a:spcBef>
              <a:spcAft>
                <a:spcPct val="0"/>
              </a:spcAft>
              <a:defRPr/>
            </a:pPr>
            <a:r>
              <a:rPr lang="en-GB" sz="2800" dirty="0">
                <a:solidFill>
                  <a:srgbClr val="3F3F3F"/>
                </a:solidFill>
                <a:cs typeface="Arial" charset="0"/>
              </a:rPr>
              <a:t>MORE THAN</a:t>
            </a:r>
            <a:endParaRPr lang="en-US" sz="2800" dirty="0">
              <a:solidFill>
                <a:srgbClr val="3F3F3F"/>
              </a:solidFill>
              <a:cs typeface="Arial" charset="0"/>
            </a:endParaRPr>
          </a:p>
        </p:txBody>
      </p:sp>
      <p:sp>
        <p:nvSpPr>
          <p:cNvPr id="136" name="Arc 135"/>
          <p:cNvSpPr/>
          <p:nvPr/>
        </p:nvSpPr>
        <p:spPr bwMode="auto">
          <a:xfrm rot="19826724">
            <a:off x="946284" y="1459321"/>
            <a:ext cx="3998138" cy="3632200"/>
          </a:xfrm>
          <a:prstGeom prst="arc">
            <a:avLst>
              <a:gd name="adj1" fmla="val 15937610"/>
              <a:gd name="adj2" fmla="val 20552713"/>
            </a:avLst>
          </a:prstGeom>
          <a:ln w="19050">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3F3F3F"/>
              </a:solidFill>
            </a:endParaRPr>
          </a:p>
        </p:txBody>
      </p:sp>
      <p:sp>
        <p:nvSpPr>
          <p:cNvPr id="60" name="Rectangle 94"/>
          <p:cNvSpPr>
            <a:spLocks noChangeArrowheads="1"/>
          </p:cNvSpPr>
          <p:nvPr/>
        </p:nvSpPr>
        <p:spPr bwMode="auto">
          <a:xfrm>
            <a:off x="-468560" y="6610243"/>
            <a:ext cx="315595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80000"/>
              </a:lnSpc>
              <a:spcBef>
                <a:spcPct val="20000"/>
              </a:spcBef>
              <a:spcAft>
                <a:spcPct val="0"/>
              </a:spcAft>
            </a:pPr>
            <a:r>
              <a:rPr lang="en-GB" sz="900" dirty="0">
                <a:solidFill>
                  <a:srgbClr val="3F3F3F"/>
                </a:solidFill>
                <a:cs typeface="Arial" charset="0"/>
              </a:rPr>
              <a:t>NRS Year to March 2013 / PPA</a:t>
            </a:r>
          </a:p>
        </p:txBody>
      </p:sp>
    </p:spTree>
    <p:extLst>
      <p:ext uri="{BB962C8B-B14F-4D97-AF65-F5344CB8AC3E}">
        <p14:creationId xmlns:p14="http://schemas.microsoft.com/office/powerpoint/2010/main" val="952035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par>
                                <p:cTn id="10" presetID="21" presetClass="entr" presetSubtype="1" fill="hold" nodeType="withEffect">
                                  <p:stCondLst>
                                    <p:cond delay="500"/>
                                  </p:stCondLst>
                                  <p:childTnLst>
                                    <p:set>
                                      <p:cBhvr>
                                        <p:cTn id="11" dur="1" fill="hold">
                                          <p:stCondLst>
                                            <p:cond delay="0"/>
                                          </p:stCondLst>
                                        </p:cTn>
                                        <p:tgtEl>
                                          <p:spTgt spid="115"/>
                                        </p:tgtEl>
                                        <p:attrNameLst>
                                          <p:attrName>style.visibility</p:attrName>
                                        </p:attrNameLst>
                                      </p:cBhvr>
                                      <p:to>
                                        <p:strVal val="visible"/>
                                      </p:to>
                                    </p:set>
                                    <p:animEffect transition="in" filter="wheel(1)">
                                      <p:cBhvr>
                                        <p:cTn id="12" dur="1500"/>
                                        <p:tgtEl>
                                          <p:spTgt spid="115"/>
                                        </p:tgtEl>
                                      </p:cBhvr>
                                    </p:animEffect>
                                  </p:childTnLst>
                                </p:cTn>
                              </p:par>
                              <p:par>
                                <p:cTn id="13" presetID="10" presetClass="entr" presetSubtype="0" fill="hold" nodeType="withEffect">
                                  <p:stCondLst>
                                    <p:cond delay="140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1000"/>
                                        <p:tgtEl>
                                          <p:spTgt spid="123"/>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wipe(left)">
                                      <p:cBhvr>
                                        <p:cTn id="23" dur="500"/>
                                        <p:tgtEl>
                                          <p:spTgt spid="136"/>
                                        </p:tgtEl>
                                      </p:cBhvr>
                                    </p:animEffect>
                                  </p:childTnLst>
                                </p:cTn>
                              </p:par>
                              <p:par>
                                <p:cTn id="24" presetID="42" presetClass="entr" presetSubtype="0" fill="hold"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fade">
                                      <p:cBhvr>
                                        <p:cTn id="26" dur="1000"/>
                                        <p:tgtEl>
                                          <p:spTgt spid="135"/>
                                        </p:tgtEl>
                                      </p:cBhvr>
                                    </p:animEffect>
                                    <p:anim calcmode="lin" valueType="num">
                                      <p:cBhvr>
                                        <p:cTn id="27" dur="1000" fill="hold"/>
                                        <p:tgtEl>
                                          <p:spTgt spid="135"/>
                                        </p:tgtEl>
                                        <p:attrNameLst>
                                          <p:attrName>ppt_x</p:attrName>
                                        </p:attrNameLst>
                                      </p:cBhvr>
                                      <p:tavLst>
                                        <p:tav tm="0">
                                          <p:val>
                                            <p:strVal val="#ppt_x"/>
                                          </p:val>
                                        </p:tav>
                                        <p:tav tm="100000">
                                          <p:val>
                                            <p:strVal val="#ppt_x"/>
                                          </p:val>
                                        </p:tav>
                                      </p:tavLst>
                                    </p:anim>
                                    <p:anim calcmode="lin" valueType="num">
                                      <p:cBhvr>
                                        <p:cTn id="28" dur="1000" fill="hold"/>
                                        <p:tgtEl>
                                          <p:spTgt spid="135"/>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53" presetClass="entr" presetSubtype="16" fill="hold" nodeType="afterEffect">
                                  <p:stCondLst>
                                    <p:cond delay="0"/>
                                  </p:stCondLst>
                                  <p:childTnLst>
                                    <p:set>
                                      <p:cBhvr>
                                        <p:cTn id="31" dur="1" fill="hold">
                                          <p:stCondLst>
                                            <p:cond delay="0"/>
                                          </p:stCondLst>
                                        </p:cTn>
                                        <p:tgtEl>
                                          <p:spTgt spid="130"/>
                                        </p:tgtEl>
                                        <p:attrNameLst>
                                          <p:attrName>style.visibility</p:attrName>
                                        </p:attrNameLst>
                                      </p:cBhvr>
                                      <p:to>
                                        <p:strVal val="visible"/>
                                      </p:to>
                                    </p:set>
                                    <p:anim calcmode="lin" valueType="num">
                                      <p:cBhvr>
                                        <p:cTn id="32" dur="500" fill="hold"/>
                                        <p:tgtEl>
                                          <p:spTgt spid="130"/>
                                        </p:tgtEl>
                                        <p:attrNameLst>
                                          <p:attrName>ppt_w</p:attrName>
                                        </p:attrNameLst>
                                      </p:cBhvr>
                                      <p:tavLst>
                                        <p:tav tm="0">
                                          <p:val>
                                            <p:fltVal val="0"/>
                                          </p:val>
                                        </p:tav>
                                        <p:tav tm="100000">
                                          <p:val>
                                            <p:strVal val="#ppt_w"/>
                                          </p:val>
                                        </p:tav>
                                      </p:tavLst>
                                    </p:anim>
                                    <p:anim calcmode="lin" valueType="num">
                                      <p:cBhvr>
                                        <p:cTn id="33" dur="500" fill="hold"/>
                                        <p:tgtEl>
                                          <p:spTgt spid="130"/>
                                        </p:tgtEl>
                                        <p:attrNameLst>
                                          <p:attrName>ppt_h</p:attrName>
                                        </p:attrNameLst>
                                      </p:cBhvr>
                                      <p:tavLst>
                                        <p:tav tm="0">
                                          <p:val>
                                            <p:fltVal val="0"/>
                                          </p:val>
                                        </p:tav>
                                        <p:tav tm="100000">
                                          <p:val>
                                            <p:strVal val="#ppt_h"/>
                                          </p:val>
                                        </p:tav>
                                      </p:tavLst>
                                    </p:anim>
                                    <p:animEffect transition="in" filter="fade">
                                      <p:cBhvr>
                                        <p:cTn id="34" dur="500"/>
                                        <p:tgtEl>
                                          <p:spTgt spid="130"/>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129"/>
                                        </p:tgtEl>
                                        <p:attrNameLst>
                                          <p:attrName>style.visibility</p:attrName>
                                        </p:attrNameLst>
                                      </p:cBhvr>
                                      <p:to>
                                        <p:strVal val="visible"/>
                                      </p:to>
                                    </p:set>
                                    <p:anim calcmode="lin" valueType="num">
                                      <p:cBhvr>
                                        <p:cTn id="37" dur="500" fill="hold"/>
                                        <p:tgtEl>
                                          <p:spTgt spid="129"/>
                                        </p:tgtEl>
                                        <p:attrNameLst>
                                          <p:attrName>ppt_w</p:attrName>
                                        </p:attrNameLst>
                                      </p:cBhvr>
                                      <p:tavLst>
                                        <p:tav tm="0">
                                          <p:val>
                                            <p:fltVal val="0"/>
                                          </p:val>
                                        </p:tav>
                                        <p:tav tm="100000">
                                          <p:val>
                                            <p:strVal val="#ppt_w"/>
                                          </p:val>
                                        </p:tav>
                                      </p:tavLst>
                                    </p:anim>
                                    <p:anim calcmode="lin" valueType="num">
                                      <p:cBhvr>
                                        <p:cTn id="38" dur="500" fill="hold"/>
                                        <p:tgtEl>
                                          <p:spTgt spid="129"/>
                                        </p:tgtEl>
                                        <p:attrNameLst>
                                          <p:attrName>ppt_h</p:attrName>
                                        </p:attrNameLst>
                                      </p:cBhvr>
                                      <p:tavLst>
                                        <p:tav tm="0">
                                          <p:val>
                                            <p:fltVal val="0"/>
                                          </p:val>
                                        </p:tav>
                                        <p:tav tm="100000">
                                          <p:val>
                                            <p:strVal val="#ppt_h"/>
                                          </p:val>
                                        </p:tav>
                                      </p:tavLst>
                                    </p:anim>
                                    <p:animEffect transition="in" filter="fade">
                                      <p:cBhvr>
                                        <p:cTn id="39" dur="500"/>
                                        <p:tgtEl>
                                          <p:spTgt spid="129"/>
                                        </p:tgtEl>
                                      </p:cBhvr>
                                    </p:animEffect>
                                  </p:childTnLst>
                                </p:cTn>
                              </p:par>
                              <p:par>
                                <p:cTn id="40" presetID="53" presetClass="entr" presetSubtype="16" fill="hold" nodeType="withEffect">
                                  <p:stCondLst>
                                    <p:cond delay="500"/>
                                  </p:stCondLst>
                                  <p:childTnLst>
                                    <p:set>
                                      <p:cBhvr>
                                        <p:cTn id="41" dur="1" fill="hold">
                                          <p:stCondLst>
                                            <p:cond delay="0"/>
                                          </p:stCondLst>
                                        </p:cTn>
                                        <p:tgtEl>
                                          <p:spTgt spid="131"/>
                                        </p:tgtEl>
                                        <p:attrNameLst>
                                          <p:attrName>style.visibility</p:attrName>
                                        </p:attrNameLst>
                                      </p:cBhvr>
                                      <p:to>
                                        <p:strVal val="visible"/>
                                      </p:to>
                                    </p:set>
                                    <p:anim calcmode="lin" valueType="num">
                                      <p:cBhvr>
                                        <p:cTn id="42" dur="500" fill="hold"/>
                                        <p:tgtEl>
                                          <p:spTgt spid="131"/>
                                        </p:tgtEl>
                                        <p:attrNameLst>
                                          <p:attrName>ppt_w</p:attrName>
                                        </p:attrNameLst>
                                      </p:cBhvr>
                                      <p:tavLst>
                                        <p:tav tm="0">
                                          <p:val>
                                            <p:fltVal val="0"/>
                                          </p:val>
                                        </p:tav>
                                        <p:tav tm="100000">
                                          <p:val>
                                            <p:strVal val="#ppt_w"/>
                                          </p:val>
                                        </p:tav>
                                      </p:tavLst>
                                    </p:anim>
                                    <p:anim calcmode="lin" valueType="num">
                                      <p:cBhvr>
                                        <p:cTn id="43" dur="500" fill="hold"/>
                                        <p:tgtEl>
                                          <p:spTgt spid="131"/>
                                        </p:tgtEl>
                                        <p:attrNameLst>
                                          <p:attrName>ppt_h</p:attrName>
                                        </p:attrNameLst>
                                      </p:cBhvr>
                                      <p:tavLst>
                                        <p:tav tm="0">
                                          <p:val>
                                            <p:fltVal val="0"/>
                                          </p:val>
                                        </p:tav>
                                        <p:tav tm="100000">
                                          <p:val>
                                            <p:strVal val="#ppt_h"/>
                                          </p:val>
                                        </p:tav>
                                      </p:tavLst>
                                    </p:anim>
                                    <p:animEffect transition="in" filter="fade">
                                      <p:cBhvr>
                                        <p:cTn id="44" dur="500"/>
                                        <p:tgtEl>
                                          <p:spTgt spid="131"/>
                                        </p:tgtEl>
                                      </p:cBhvr>
                                    </p:animEffect>
                                  </p:childTnLst>
                                </p:cTn>
                              </p:par>
                            </p:childTnLst>
                          </p:cTn>
                        </p:par>
                        <p:par>
                          <p:cTn id="45" fill="hold">
                            <p:stCondLst>
                              <p:cond delay="5000"/>
                            </p:stCondLst>
                            <p:childTnLst>
                              <p:par>
                                <p:cTn id="46" presetID="22" presetClass="entr" presetSubtype="1" fill="hold" nodeType="afterEffect">
                                  <p:stCondLst>
                                    <p:cond delay="0"/>
                                  </p:stCondLst>
                                  <p:childTnLst>
                                    <p:set>
                                      <p:cBhvr>
                                        <p:cTn id="47" dur="1" fill="hold">
                                          <p:stCondLst>
                                            <p:cond delay="0"/>
                                          </p:stCondLst>
                                        </p:cTn>
                                        <p:tgtEl>
                                          <p:spTgt spid="125"/>
                                        </p:tgtEl>
                                        <p:attrNameLst>
                                          <p:attrName>style.visibility</p:attrName>
                                        </p:attrNameLst>
                                      </p:cBhvr>
                                      <p:to>
                                        <p:strVal val="visible"/>
                                      </p:to>
                                    </p:set>
                                    <p:animEffect transition="in" filter="wipe(up)">
                                      <p:cBhvr>
                                        <p:cTn id="48" dur="500"/>
                                        <p:tgtEl>
                                          <p:spTgt spid="125"/>
                                        </p:tgtEl>
                                      </p:cBhvr>
                                    </p:animEffect>
                                  </p:childTnLst>
                                </p:cTn>
                              </p:par>
                            </p:childTnLst>
                          </p:cTn>
                        </p:par>
                        <p:par>
                          <p:cTn id="49" fill="hold">
                            <p:stCondLst>
                              <p:cond delay="5500"/>
                            </p:stCondLst>
                            <p:childTnLst>
                              <p:par>
                                <p:cTn id="50" presetID="53" presetClass="entr" presetSubtype="0" fill="hold" nodeType="afterEffect">
                                  <p:stCondLst>
                                    <p:cond delay="0"/>
                                  </p:stCondLst>
                                  <p:childTnLst>
                                    <p:set>
                                      <p:cBhvr>
                                        <p:cTn id="51" dur="1" fill="hold">
                                          <p:stCondLst>
                                            <p:cond delay="0"/>
                                          </p:stCondLst>
                                        </p:cTn>
                                        <p:tgtEl>
                                          <p:spTgt spid="124"/>
                                        </p:tgtEl>
                                        <p:attrNameLst>
                                          <p:attrName>style.visibility</p:attrName>
                                        </p:attrNameLst>
                                      </p:cBhvr>
                                      <p:to>
                                        <p:strVal val="visible"/>
                                      </p:to>
                                    </p:set>
                                    <p:anim calcmode="lin" valueType="num">
                                      <p:cBhvr>
                                        <p:cTn id="52" dur="200" fill="hold"/>
                                        <p:tgtEl>
                                          <p:spTgt spid="124"/>
                                        </p:tgtEl>
                                        <p:attrNameLst>
                                          <p:attrName>ppt_w</p:attrName>
                                        </p:attrNameLst>
                                      </p:cBhvr>
                                      <p:tavLst>
                                        <p:tav tm="0">
                                          <p:val>
                                            <p:fltVal val="0"/>
                                          </p:val>
                                        </p:tav>
                                        <p:tav tm="100000">
                                          <p:val>
                                            <p:strVal val="#ppt_w"/>
                                          </p:val>
                                        </p:tav>
                                      </p:tavLst>
                                    </p:anim>
                                    <p:anim calcmode="lin" valueType="num">
                                      <p:cBhvr>
                                        <p:cTn id="53" dur="200" fill="hold"/>
                                        <p:tgtEl>
                                          <p:spTgt spid="124"/>
                                        </p:tgtEl>
                                        <p:attrNameLst>
                                          <p:attrName>ppt_h</p:attrName>
                                        </p:attrNameLst>
                                      </p:cBhvr>
                                      <p:tavLst>
                                        <p:tav tm="0">
                                          <p:val>
                                            <p:fltVal val="0"/>
                                          </p:val>
                                        </p:tav>
                                        <p:tav tm="100000">
                                          <p:val>
                                            <p:strVal val="#ppt_h"/>
                                          </p:val>
                                        </p:tav>
                                      </p:tavLst>
                                    </p:anim>
                                    <p:animEffect transition="in" filter="fade">
                                      <p:cBhvr>
                                        <p:cTn id="54" dur="200"/>
                                        <p:tgtEl>
                                          <p:spTgt spid="124"/>
                                        </p:tgtEl>
                                      </p:cBhvr>
                                    </p:animEffect>
                                  </p:childTnLst>
                                </p:cTn>
                              </p:par>
                              <p:par>
                                <p:cTn id="55" presetID="53" presetClass="entr" presetSubtype="16" fill="hold" nodeType="withEffect">
                                  <p:stCondLst>
                                    <p:cond delay="0"/>
                                  </p:stCondLst>
                                  <p:childTnLst>
                                    <p:set>
                                      <p:cBhvr>
                                        <p:cTn id="56" dur="1" fill="hold">
                                          <p:stCondLst>
                                            <p:cond delay="0"/>
                                          </p:stCondLst>
                                        </p:cTn>
                                        <p:tgtEl>
                                          <p:spTgt spid="126"/>
                                        </p:tgtEl>
                                        <p:attrNameLst>
                                          <p:attrName>style.visibility</p:attrName>
                                        </p:attrNameLst>
                                      </p:cBhvr>
                                      <p:to>
                                        <p:strVal val="visible"/>
                                      </p:to>
                                    </p:set>
                                    <p:anim calcmode="lin" valueType="num">
                                      <p:cBhvr>
                                        <p:cTn id="57" dur="500" fill="hold"/>
                                        <p:tgtEl>
                                          <p:spTgt spid="126"/>
                                        </p:tgtEl>
                                        <p:attrNameLst>
                                          <p:attrName>ppt_w</p:attrName>
                                        </p:attrNameLst>
                                      </p:cBhvr>
                                      <p:tavLst>
                                        <p:tav tm="0">
                                          <p:val>
                                            <p:fltVal val="0"/>
                                          </p:val>
                                        </p:tav>
                                        <p:tav tm="100000">
                                          <p:val>
                                            <p:strVal val="#ppt_w"/>
                                          </p:val>
                                        </p:tav>
                                      </p:tavLst>
                                    </p:anim>
                                    <p:anim calcmode="lin" valueType="num">
                                      <p:cBhvr>
                                        <p:cTn id="58" dur="500" fill="hold"/>
                                        <p:tgtEl>
                                          <p:spTgt spid="126"/>
                                        </p:tgtEl>
                                        <p:attrNameLst>
                                          <p:attrName>ppt_h</p:attrName>
                                        </p:attrNameLst>
                                      </p:cBhvr>
                                      <p:tavLst>
                                        <p:tav tm="0">
                                          <p:val>
                                            <p:fltVal val="0"/>
                                          </p:val>
                                        </p:tav>
                                        <p:tav tm="100000">
                                          <p:val>
                                            <p:strVal val="#ppt_h"/>
                                          </p:val>
                                        </p:tav>
                                      </p:tavLst>
                                    </p:anim>
                                    <p:animEffect transition="in" filter="fade">
                                      <p:cBhvr>
                                        <p:cTn id="59" dur="500"/>
                                        <p:tgtEl>
                                          <p:spTgt spid="1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7" grpId="0"/>
      <p:bldP spid="1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095" y="-20241"/>
            <a:ext cx="9142413" cy="6905625"/>
          </a:xfrm>
          <a:prstGeom prst="rect">
            <a:avLst/>
          </a:prstGeom>
          <a:solidFill>
            <a:srgbClr val="7CE1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43"/>
          <p:cNvSpPr/>
          <p:nvPr/>
        </p:nvSpPr>
        <p:spPr>
          <a:xfrm>
            <a:off x="-507" y="296652"/>
            <a:ext cx="5881700" cy="6581768"/>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6"/>
          <p:cNvSpPr>
            <a:spLocks/>
          </p:cNvSpPr>
          <p:nvPr/>
        </p:nvSpPr>
        <p:spPr bwMode="auto">
          <a:xfrm>
            <a:off x="6239955" y="2493439"/>
            <a:ext cx="1130300" cy="1166813"/>
          </a:xfrm>
          <a:custGeom>
            <a:avLst/>
            <a:gdLst>
              <a:gd name="T0" fmla="*/ 247 w 712"/>
              <a:gd name="T1" fmla="*/ 0 h 735"/>
              <a:gd name="T2" fmla="*/ 437 w 712"/>
              <a:gd name="T3" fmla="*/ 174 h 735"/>
              <a:gd name="T4" fmla="*/ 686 w 712"/>
              <a:gd name="T5" fmla="*/ 116 h 735"/>
              <a:gd name="T6" fmla="*/ 580 w 712"/>
              <a:gd name="T7" fmla="*/ 350 h 735"/>
              <a:gd name="T8" fmla="*/ 712 w 712"/>
              <a:gd name="T9" fmla="*/ 571 h 735"/>
              <a:gd name="T10" fmla="*/ 457 w 712"/>
              <a:gd name="T11" fmla="*/ 541 h 735"/>
              <a:gd name="T12" fmla="*/ 288 w 712"/>
              <a:gd name="T13" fmla="*/ 735 h 735"/>
              <a:gd name="T14" fmla="*/ 238 w 712"/>
              <a:gd name="T15" fmla="*/ 483 h 735"/>
              <a:gd name="T16" fmla="*/ 0 w 712"/>
              <a:gd name="T17" fmla="*/ 383 h 735"/>
              <a:gd name="T18" fmla="*/ 225 w 712"/>
              <a:gd name="T19" fmla="*/ 257 h 735"/>
              <a:gd name="T20" fmla="*/ 247 w 712"/>
              <a:gd name="T2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2" h="735">
                <a:moveTo>
                  <a:pt x="247" y="0"/>
                </a:moveTo>
                <a:lnTo>
                  <a:pt x="437" y="174"/>
                </a:lnTo>
                <a:lnTo>
                  <a:pt x="686" y="116"/>
                </a:lnTo>
                <a:lnTo>
                  <a:pt x="580" y="350"/>
                </a:lnTo>
                <a:lnTo>
                  <a:pt x="712" y="571"/>
                </a:lnTo>
                <a:lnTo>
                  <a:pt x="457" y="541"/>
                </a:lnTo>
                <a:lnTo>
                  <a:pt x="288" y="735"/>
                </a:lnTo>
                <a:lnTo>
                  <a:pt x="238" y="483"/>
                </a:lnTo>
                <a:lnTo>
                  <a:pt x="0" y="383"/>
                </a:lnTo>
                <a:lnTo>
                  <a:pt x="225" y="257"/>
                </a:lnTo>
                <a:lnTo>
                  <a:pt x="247" y="0"/>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8" name="Freeform 20"/>
          <p:cNvSpPr>
            <a:spLocks/>
          </p:cNvSpPr>
          <p:nvPr/>
        </p:nvSpPr>
        <p:spPr bwMode="auto">
          <a:xfrm>
            <a:off x="7770878" y="3858633"/>
            <a:ext cx="665163" cy="660400"/>
          </a:xfrm>
          <a:custGeom>
            <a:avLst/>
            <a:gdLst>
              <a:gd name="T0" fmla="*/ 0 w 419"/>
              <a:gd name="T1" fmla="*/ 125 h 416"/>
              <a:gd name="T2" fmla="*/ 148 w 419"/>
              <a:gd name="T3" fmla="*/ 123 h 416"/>
              <a:gd name="T4" fmla="*/ 229 w 419"/>
              <a:gd name="T5" fmla="*/ 0 h 416"/>
              <a:gd name="T6" fmla="*/ 277 w 419"/>
              <a:gd name="T7" fmla="*/ 140 h 416"/>
              <a:gd name="T8" fmla="*/ 419 w 419"/>
              <a:gd name="T9" fmla="*/ 180 h 416"/>
              <a:gd name="T10" fmla="*/ 300 w 419"/>
              <a:gd name="T11" fmla="*/ 269 h 416"/>
              <a:gd name="T12" fmla="*/ 306 w 419"/>
              <a:gd name="T13" fmla="*/ 416 h 416"/>
              <a:gd name="T14" fmla="*/ 186 w 419"/>
              <a:gd name="T15" fmla="*/ 331 h 416"/>
              <a:gd name="T16" fmla="*/ 48 w 419"/>
              <a:gd name="T17" fmla="*/ 381 h 416"/>
              <a:gd name="T18" fmla="*/ 91 w 419"/>
              <a:gd name="T19" fmla="*/ 240 h 416"/>
              <a:gd name="T20" fmla="*/ 0 w 419"/>
              <a:gd name="T21" fmla="*/ 12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416">
                <a:moveTo>
                  <a:pt x="0" y="125"/>
                </a:moveTo>
                <a:lnTo>
                  <a:pt x="148" y="123"/>
                </a:lnTo>
                <a:lnTo>
                  <a:pt x="229" y="0"/>
                </a:lnTo>
                <a:lnTo>
                  <a:pt x="277" y="140"/>
                </a:lnTo>
                <a:lnTo>
                  <a:pt x="419" y="180"/>
                </a:lnTo>
                <a:lnTo>
                  <a:pt x="300" y="269"/>
                </a:lnTo>
                <a:lnTo>
                  <a:pt x="306" y="416"/>
                </a:lnTo>
                <a:lnTo>
                  <a:pt x="186" y="331"/>
                </a:lnTo>
                <a:lnTo>
                  <a:pt x="48" y="381"/>
                </a:lnTo>
                <a:lnTo>
                  <a:pt x="91" y="240"/>
                </a:lnTo>
                <a:lnTo>
                  <a:pt x="0" y="125"/>
                </a:lnTo>
                <a:close/>
              </a:path>
            </a:pathLst>
          </a:custGeom>
          <a:solidFill>
            <a:srgbClr val="4CBC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p:cNvSpPr>
            <a:spLocks/>
          </p:cNvSpPr>
          <p:nvPr/>
        </p:nvSpPr>
        <p:spPr bwMode="auto">
          <a:xfrm>
            <a:off x="7905769" y="1591439"/>
            <a:ext cx="665163" cy="660400"/>
          </a:xfrm>
          <a:custGeom>
            <a:avLst/>
            <a:gdLst>
              <a:gd name="T0" fmla="*/ 0 w 419"/>
              <a:gd name="T1" fmla="*/ 125 h 416"/>
              <a:gd name="T2" fmla="*/ 147 w 419"/>
              <a:gd name="T3" fmla="*/ 123 h 416"/>
              <a:gd name="T4" fmla="*/ 229 w 419"/>
              <a:gd name="T5" fmla="*/ 0 h 416"/>
              <a:gd name="T6" fmla="*/ 276 w 419"/>
              <a:gd name="T7" fmla="*/ 140 h 416"/>
              <a:gd name="T8" fmla="*/ 419 w 419"/>
              <a:gd name="T9" fmla="*/ 180 h 416"/>
              <a:gd name="T10" fmla="*/ 301 w 419"/>
              <a:gd name="T11" fmla="*/ 269 h 416"/>
              <a:gd name="T12" fmla="*/ 306 w 419"/>
              <a:gd name="T13" fmla="*/ 416 h 416"/>
              <a:gd name="T14" fmla="*/ 186 w 419"/>
              <a:gd name="T15" fmla="*/ 331 h 416"/>
              <a:gd name="T16" fmla="*/ 48 w 419"/>
              <a:gd name="T17" fmla="*/ 382 h 416"/>
              <a:gd name="T18" fmla="*/ 92 w 419"/>
              <a:gd name="T19" fmla="*/ 242 h 416"/>
              <a:gd name="T20" fmla="*/ 0 w 419"/>
              <a:gd name="T21" fmla="*/ 12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416">
                <a:moveTo>
                  <a:pt x="0" y="125"/>
                </a:moveTo>
                <a:lnTo>
                  <a:pt x="147" y="123"/>
                </a:lnTo>
                <a:lnTo>
                  <a:pt x="229" y="0"/>
                </a:lnTo>
                <a:lnTo>
                  <a:pt x="276" y="140"/>
                </a:lnTo>
                <a:lnTo>
                  <a:pt x="419" y="180"/>
                </a:lnTo>
                <a:lnTo>
                  <a:pt x="301" y="269"/>
                </a:lnTo>
                <a:lnTo>
                  <a:pt x="306" y="416"/>
                </a:lnTo>
                <a:lnTo>
                  <a:pt x="186" y="331"/>
                </a:lnTo>
                <a:lnTo>
                  <a:pt x="48" y="382"/>
                </a:lnTo>
                <a:lnTo>
                  <a:pt x="92" y="242"/>
                </a:lnTo>
                <a:lnTo>
                  <a:pt x="0" y="125"/>
                </a:lnTo>
                <a:close/>
              </a:path>
            </a:pathLst>
          </a:custGeom>
          <a:solidFill>
            <a:srgbClr val="4CBC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
          <p:cNvSpPr>
            <a:spLocks/>
          </p:cNvSpPr>
          <p:nvPr/>
        </p:nvSpPr>
        <p:spPr bwMode="auto">
          <a:xfrm>
            <a:off x="8106901" y="2970925"/>
            <a:ext cx="384175" cy="390525"/>
          </a:xfrm>
          <a:custGeom>
            <a:avLst/>
            <a:gdLst>
              <a:gd name="T0" fmla="*/ 0 w 242"/>
              <a:gd name="T1" fmla="*/ 133 h 246"/>
              <a:gd name="T2" fmla="*/ 73 w 242"/>
              <a:gd name="T3" fmla="*/ 86 h 246"/>
              <a:gd name="T4" fmla="*/ 76 w 242"/>
              <a:gd name="T5" fmla="*/ 0 h 246"/>
              <a:gd name="T6" fmla="*/ 143 w 242"/>
              <a:gd name="T7" fmla="*/ 55 h 246"/>
              <a:gd name="T8" fmla="*/ 227 w 242"/>
              <a:gd name="T9" fmla="*/ 32 h 246"/>
              <a:gd name="T10" fmla="*/ 195 w 242"/>
              <a:gd name="T11" fmla="*/ 112 h 246"/>
              <a:gd name="T12" fmla="*/ 242 w 242"/>
              <a:gd name="T13" fmla="*/ 184 h 246"/>
              <a:gd name="T14" fmla="*/ 156 w 242"/>
              <a:gd name="T15" fmla="*/ 179 h 246"/>
              <a:gd name="T16" fmla="*/ 102 w 242"/>
              <a:gd name="T17" fmla="*/ 246 h 246"/>
              <a:gd name="T18" fmla="*/ 81 w 242"/>
              <a:gd name="T19" fmla="*/ 162 h 246"/>
              <a:gd name="T20" fmla="*/ 0 w 242"/>
              <a:gd name="T21" fmla="*/ 1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46">
                <a:moveTo>
                  <a:pt x="0" y="133"/>
                </a:moveTo>
                <a:lnTo>
                  <a:pt x="73" y="86"/>
                </a:lnTo>
                <a:lnTo>
                  <a:pt x="76" y="0"/>
                </a:lnTo>
                <a:lnTo>
                  <a:pt x="143" y="55"/>
                </a:lnTo>
                <a:lnTo>
                  <a:pt x="227" y="32"/>
                </a:lnTo>
                <a:lnTo>
                  <a:pt x="195" y="112"/>
                </a:lnTo>
                <a:lnTo>
                  <a:pt x="242" y="184"/>
                </a:lnTo>
                <a:lnTo>
                  <a:pt x="156" y="179"/>
                </a:lnTo>
                <a:lnTo>
                  <a:pt x="102" y="246"/>
                </a:lnTo>
                <a:lnTo>
                  <a:pt x="81" y="162"/>
                </a:lnTo>
                <a:lnTo>
                  <a:pt x="0" y="133"/>
                </a:lnTo>
                <a:close/>
              </a:path>
            </a:pathLst>
          </a:custGeom>
          <a:solidFill>
            <a:srgbClr val="3F9A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2"/>
          <p:cNvSpPr>
            <a:spLocks/>
          </p:cNvSpPr>
          <p:nvPr/>
        </p:nvSpPr>
        <p:spPr bwMode="auto">
          <a:xfrm>
            <a:off x="7062391" y="4932708"/>
            <a:ext cx="231775" cy="195263"/>
          </a:xfrm>
          <a:custGeom>
            <a:avLst/>
            <a:gdLst>
              <a:gd name="T0" fmla="*/ 0 w 242"/>
              <a:gd name="T1" fmla="*/ 133 h 246"/>
              <a:gd name="T2" fmla="*/ 73 w 242"/>
              <a:gd name="T3" fmla="*/ 86 h 246"/>
              <a:gd name="T4" fmla="*/ 76 w 242"/>
              <a:gd name="T5" fmla="*/ 0 h 246"/>
              <a:gd name="T6" fmla="*/ 143 w 242"/>
              <a:gd name="T7" fmla="*/ 55 h 246"/>
              <a:gd name="T8" fmla="*/ 227 w 242"/>
              <a:gd name="T9" fmla="*/ 32 h 246"/>
              <a:gd name="T10" fmla="*/ 195 w 242"/>
              <a:gd name="T11" fmla="*/ 112 h 246"/>
              <a:gd name="T12" fmla="*/ 242 w 242"/>
              <a:gd name="T13" fmla="*/ 184 h 246"/>
              <a:gd name="T14" fmla="*/ 156 w 242"/>
              <a:gd name="T15" fmla="*/ 179 h 246"/>
              <a:gd name="T16" fmla="*/ 102 w 242"/>
              <a:gd name="T17" fmla="*/ 246 h 246"/>
              <a:gd name="T18" fmla="*/ 81 w 242"/>
              <a:gd name="T19" fmla="*/ 162 h 246"/>
              <a:gd name="T20" fmla="*/ 0 w 242"/>
              <a:gd name="T21" fmla="*/ 1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46">
                <a:moveTo>
                  <a:pt x="0" y="133"/>
                </a:moveTo>
                <a:lnTo>
                  <a:pt x="73" y="86"/>
                </a:lnTo>
                <a:lnTo>
                  <a:pt x="76" y="0"/>
                </a:lnTo>
                <a:lnTo>
                  <a:pt x="143" y="55"/>
                </a:lnTo>
                <a:lnTo>
                  <a:pt x="227" y="32"/>
                </a:lnTo>
                <a:lnTo>
                  <a:pt x="195" y="112"/>
                </a:lnTo>
                <a:lnTo>
                  <a:pt x="242" y="184"/>
                </a:lnTo>
                <a:lnTo>
                  <a:pt x="156" y="179"/>
                </a:lnTo>
                <a:lnTo>
                  <a:pt x="102" y="246"/>
                </a:lnTo>
                <a:lnTo>
                  <a:pt x="81" y="162"/>
                </a:lnTo>
                <a:lnTo>
                  <a:pt x="0" y="133"/>
                </a:lnTo>
                <a:close/>
              </a:path>
            </a:pathLst>
          </a:custGeom>
          <a:solidFill>
            <a:srgbClr val="3F9A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2"/>
          <p:cNvSpPr>
            <a:spLocks/>
          </p:cNvSpPr>
          <p:nvPr/>
        </p:nvSpPr>
        <p:spPr bwMode="auto">
          <a:xfrm>
            <a:off x="7254368" y="4389557"/>
            <a:ext cx="231775" cy="195263"/>
          </a:xfrm>
          <a:custGeom>
            <a:avLst/>
            <a:gdLst>
              <a:gd name="T0" fmla="*/ 0 w 242"/>
              <a:gd name="T1" fmla="*/ 133 h 246"/>
              <a:gd name="T2" fmla="*/ 73 w 242"/>
              <a:gd name="T3" fmla="*/ 86 h 246"/>
              <a:gd name="T4" fmla="*/ 76 w 242"/>
              <a:gd name="T5" fmla="*/ 0 h 246"/>
              <a:gd name="T6" fmla="*/ 143 w 242"/>
              <a:gd name="T7" fmla="*/ 55 h 246"/>
              <a:gd name="T8" fmla="*/ 227 w 242"/>
              <a:gd name="T9" fmla="*/ 32 h 246"/>
              <a:gd name="T10" fmla="*/ 195 w 242"/>
              <a:gd name="T11" fmla="*/ 112 h 246"/>
              <a:gd name="T12" fmla="*/ 242 w 242"/>
              <a:gd name="T13" fmla="*/ 184 h 246"/>
              <a:gd name="T14" fmla="*/ 156 w 242"/>
              <a:gd name="T15" fmla="*/ 179 h 246"/>
              <a:gd name="T16" fmla="*/ 102 w 242"/>
              <a:gd name="T17" fmla="*/ 246 h 246"/>
              <a:gd name="T18" fmla="*/ 81 w 242"/>
              <a:gd name="T19" fmla="*/ 162 h 246"/>
              <a:gd name="T20" fmla="*/ 0 w 242"/>
              <a:gd name="T21" fmla="*/ 1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46">
                <a:moveTo>
                  <a:pt x="0" y="133"/>
                </a:moveTo>
                <a:lnTo>
                  <a:pt x="73" y="86"/>
                </a:lnTo>
                <a:lnTo>
                  <a:pt x="76" y="0"/>
                </a:lnTo>
                <a:lnTo>
                  <a:pt x="143" y="55"/>
                </a:lnTo>
                <a:lnTo>
                  <a:pt x="227" y="32"/>
                </a:lnTo>
                <a:lnTo>
                  <a:pt x="195" y="112"/>
                </a:lnTo>
                <a:lnTo>
                  <a:pt x="242" y="184"/>
                </a:lnTo>
                <a:lnTo>
                  <a:pt x="156" y="179"/>
                </a:lnTo>
                <a:lnTo>
                  <a:pt x="102" y="246"/>
                </a:lnTo>
                <a:lnTo>
                  <a:pt x="81" y="162"/>
                </a:lnTo>
                <a:lnTo>
                  <a:pt x="0" y="13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5" name="Donut 44"/>
          <p:cNvSpPr/>
          <p:nvPr/>
        </p:nvSpPr>
        <p:spPr>
          <a:xfrm rot="5813060">
            <a:off x="1518516" y="1648437"/>
            <a:ext cx="3702050" cy="3702050"/>
          </a:xfrm>
          <a:prstGeom prst="donut">
            <a:avLst>
              <a:gd name="adj" fmla="val 1039"/>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46" name="Freeform 37"/>
          <p:cNvSpPr>
            <a:spLocks noEditPoints="1"/>
          </p:cNvSpPr>
          <p:nvPr/>
        </p:nvSpPr>
        <p:spPr bwMode="auto">
          <a:xfrm rot="273580">
            <a:off x="1648595" y="982311"/>
            <a:ext cx="3025775" cy="5216525"/>
          </a:xfrm>
          <a:custGeom>
            <a:avLst/>
            <a:gdLst>
              <a:gd name="T0" fmla="*/ 2147483647 w 904"/>
              <a:gd name="T1" fmla="*/ 2147483647 h 1567"/>
              <a:gd name="T2" fmla="*/ 2147483647 w 904"/>
              <a:gd name="T3" fmla="*/ 2147483647 h 1567"/>
              <a:gd name="T4" fmla="*/ 2147483647 w 904"/>
              <a:gd name="T5" fmla="*/ 2147483647 h 1567"/>
              <a:gd name="T6" fmla="*/ 2147483647 w 904"/>
              <a:gd name="T7" fmla="*/ 2147483647 h 1567"/>
              <a:gd name="T8" fmla="*/ 2147483647 w 904"/>
              <a:gd name="T9" fmla="*/ 2147483647 h 1567"/>
              <a:gd name="T10" fmla="*/ 2147483647 w 904"/>
              <a:gd name="T11" fmla="*/ 2147483647 h 1567"/>
              <a:gd name="T12" fmla="*/ 2147483647 w 904"/>
              <a:gd name="T13" fmla="*/ 2147483647 h 1567"/>
              <a:gd name="T14" fmla="*/ 2147483647 w 904"/>
              <a:gd name="T15" fmla="*/ 2147483647 h 1567"/>
              <a:gd name="T16" fmla="*/ 2147483647 w 904"/>
              <a:gd name="T17" fmla="*/ 2147483647 h 1567"/>
              <a:gd name="T18" fmla="*/ 2147483647 w 904"/>
              <a:gd name="T19" fmla="*/ 2147483647 h 1567"/>
              <a:gd name="T20" fmla="*/ 2147483647 w 904"/>
              <a:gd name="T21" fmla="*/ 2147483647 h 1567"/>
              <a:gd name="T22" fmla="*/ 2147483647 w 904"/>
              <a:gd name="T23" fmla="*/ 2147483647 h 1567"/>
              <a:gd name="T24" fmla="*/ 2147483647 w 904"/>
              <a:gd name="T25" fmla="*/ 2147483647 h 1567"/>
              <a:gd name="T26" fmla="*/ 2147483647 w 904"/>
              <a:gd name="T27" fmla="*/ 2147483647 h 1567"/>
              <a:gd name="T28" fmla="*/ 2147483647 w 904"/>
              <a:gd name="T29" fmla="*/ 2147483647 h 1567"/>
              <a:gd name="T30" fmla="*/ 2147483647 w 904"/>
              <a:gd name="T31" fmla="*/ 2147483647 h 1567"/>
              <a:gd name="T32" fmla="*/ 2147483647 w 904"/>
              <a:gd name="T33" fmla="*/ 2147483647 h 1567"/>
              <a:gd name="T34" fmla="*/ 2147483647 w 904"/>
              <a:gd name="T35" fmla="*/ 2147483647 h 1567"/>
              <a:gd name="T36" fmla="*/ 2147483647 w 904"/>
              <a:gd name="T37" fmla="*/ 2147483647 h 1567"/>
              <a:gd name="T38" fmla="*/ 2147483647 w 904"/>
              <a:gd name="T39" fmla="*/ 2147483647 h 1567"/>
              <a:gd name="T40" fmla="*/ 2147483647 w 904"/>
              <a:gd name="T41" fmla="*/ 2147483647 h 1567"/>
              <a:gd name="T42" fmla="*/ 2147483647 w 904"/>
              <a:gd name="T43" fmla="*/ 2147483647 h 1567"/>
              <a:gd name="T44" fmla="*/ 2147483647 w 904"/>
              <a:gd name="T45" fmla="*/ 2147483647 h 1567"/>
              <a:gd name="T46" fmla="*/ 2147483647 w 904"/>
              <a:gd name="T47" fmla="*/ 2147483647 h 1567"/>
              <a:gd name="T48" fmla="*/ 2147483647 w 904"/>
              <a:gd name="T49" fmla="*/ 2147483647 h 1567"/>
              <a:gd name="T50" fmla="*/ 2147483647 w 904"/>
              <a:gd name="T51" fmla="*/ 2147483647 h 1567"/>
              <a:gd name="T52" fmla="*/ 2147483647 w 904"/>
              <a:gd name="T53" fmla="*/ 2147483647 h 1567"/>
              <a:gd name="T54" fmla="*/ 2147483647 w 904"/>
              <a:gd name="T55" fmla="*/ 2147483647 h 1567"/>
              <a:gd name="T56" fmla="*/ 2147483647 w 904"/>
              <a:gd name="T57" fmla="*/ 2147483647 h 1567"/>
              <a:gd name="T58" fmla="*/ 2147483647 w 904"/>
              <a:gd name="T59" fmla="*/ 2147483647 h 1567"/>
              <a:gd name="T60" fmla="*/ 2147483647 w 904"/>
              <a:gd name="T61" fmla="*/ 2147483647 h 1567"/>
              <a:gd name="T62" fmla="*/ 2147483647 w 904"/>
              <a:gd name="T63" fmla="*/ 2147483647 h 1567"/>
              <a:gd name="T64" fmla="*/ 2147483647 w 904"/>
              <a:gd name="T65" fmla="*/ 2147483647 h 1567"/>
              <a:gd name="T66" fmla="*/ 2147483647 w 904"/>
              <a:gd name="T67" fmla="*/ 2147483647 h 1567"/>
              <a:gd name="T68" fmla="*/ 2147483647 w 904"/>
              <a:gd name="T69" fmla="*/ 2147483647 h 1567"/>
              <a:gd name="T70" fmla="*/ 2147483647 w 904"/>
              <a:gd name="T71" fmla="*/ 2147483647 h 1567"/>
              <a:gd name="T72" fmla="*/ 2147483647 w 904"/>
              <a:gd name="T73" fmla="*/ 2147483647 h 1567"/>
              <a:gd name="T74" fmla="*/ 2147483647 w 904"/>
              <a:gd name="T75" fmla="*/ 2147483647 h 1567"/>
              <a:gd name="T76" fmla="*/ 2147483647 w 904"/>
              <a:gd name="T77" fmla="*/ 2147483647 h 1567"/>
              <a:gd name="T78" fmla="*/ 2147483647 w 904"/>
              <a:gd name="T79" fmla="*/ 2147483647 h 1567"/>
              <a:gd name="T80" fmla="*/ 2147483647 w 904"/>
              <a:gd name="T81" fmla="*/ 2147483647 h 1567"/>
              <a:gd name="T82" fmla="*/ 2147483647 w 904"/>
              <a:gd name="T83" fmla="*/ 2147483647 h 1567"/>
              <a:gd name="T84" fmla="*/ 2147483647 w 904"/>
              <a:gd name="T85" fmla="*/ 2147483647 h 1567"/>
              <a:gd name="T86" fmla="*/ 2147483647 w 904"/>
              <a:gd name="T87" fmla="*/ 2147483647 h 1567"/>
              <a:gd name="T88" fmla="*/ 2147483647 w 904"/>
              <a:gd name="T89" fmla="*/ 2147483647 h 1567"/>
              <a:gd name="T90" fmla="*/ 2147483647 w 904"/>
              <a:gd name="T91" fmla="*/ 2147483647 h 1567"/>
              <a:gd name="T92" fmla="*/ 2147483647 w 904"/>
              <a:gd name="T93" fmla="*/ 2147483647 h 1567"/>
              <a:gd name="T94" fmla="*/ 2147483647 w 904"/>
              <a:gd name="T95" fmla="*/ 2147483647 h 1567"/>
              <a:gd name="T96" fmla="*/ 2147483647 w 904"/>
              <a:gd name="T97" fmla="*/ 2147483647 h 1567"/>
              <a:gd name="T98" fmla="*/ 2147483647 w 904"/>
              <a:gd name="T99" fmla="*/ 2147483647 h 1567"/>
              <a:gd name="T100" fmla="*/ 2147483647 w 904"/>
              <a:gd name="T101" fmla="*/ 2147483647 h 1567"/>
              <a:gd name="T102" fmla="*/ 2147483647 w 904"/>
              <a:gd name="T103" fmla="*/ 2147483647 h 1567"/>
              <a:gd name="T104" fmla="*/ 2147483647 w 904"/>
              <a:gd name="T105" fmla="*/ 2147483647 h 1567"/>
              <a:gd name="T106" fmla="*/ 2147483647 w 904"/>
              <a:gd name="T107" fmla="*/ 2147483647 h 1567"/>
              <a:gd name="T108" fmla="*/ 2147483647 w 904"/>
              <a:gd name="T109" fmla="*/ 2147483647 h 1567"/>
              <a:gd name="T110" fmla="*/ 2147483647 w 904"/>
              <a:gd name="T111" fmla="*/ 2147483647 h 1567"/>
              <a:gd name="T112" fmla="*/ 2147483647 w 904"/>
              <a:gd name="T113" fmla="*/ 2147483647 h 1567"/>
              <a:gd name="T114" fmla="*/ 2147483647 w 904"/>
              <a:gd name="T115" fmla="*/ 2147483647 h 1567"/>
              <a:gd name="T116" fmla="*/ 2147483647 w 904"/>
              <a:gd name="T117" fmla="*/ 2147483647 h 1567"/>
              <a:gd name="T118" fmla="*/ 2147483647 w 904"/>
              <a:gd name="T119" fmla="*/ 2147483647 h 1567"/>
              <a:gd name="T120" fmla="*/ 2147483647 w 904"/>
              <a:gd name="T121" fmla="*/ 2147483647 h 1567"/>
              <a:gd name="T122" fmla="*/ 2147483647 w 904"/>
              <a:gd name="T123" fmla="*/ 2147483647 h 1567"/>
              <a:gd name="T124" fmla="*/ 2147483647 w 904"/>
              <a:gd name="T125" fmla="*/ 2147483647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1567"/>
              <a:gd name="T191" fmla="*/ 904 w 904"/>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5">
              <a:lumMod val="60000"/>
              <a:lumOff val="40000"/>
            </a:schemeClr>
          </a:solidFill>
          <a:ln>
            <a:solidFill>
              <a:schemeClr val="accent5">
                <a:lumMod val="20000"/>
                <a:lumOff val="80000"/>
              </a:schemeClr>
            </a:solidFill>
          </a:ln>
        </p:spPr>
        <p:txBody>
          <a:bodyPr/>
          <a:lstStyle/>
          <a:p>
            <a:pPr fontAlgn="base">
              <a:spcBef>
                <a:spcPct val="0"/>
              </a:spcBef>
              <a:spcAft>
                <a:spcPct val="0"/>
              </a:spcAft>
              <a:defRPr/>
            </a:pPr>
            <a:endParaRPr lang="en-GB" dirty="0">
              <a:solidFill>
                <a:srgbClr val="3F3F3F"/>
              </a:solidFill>
              <a:cs typeface="Arial" charset="0"/>
            </a:endParaRPr>
          </a:p>
        </p:txBody>
      </p:sp>
      <p:sp>
        <p:nvSpPr>
          <p:cNvPr id="47" name="Arc 46"/>
          <p:cNvSpPr/>
          <p:nvPr/>
        </p:nvSpPr>
        <p:spPr bwMode="auto">
          <a:xfrm rot="20163484">
            <a:off x="1161524" y="1519218"/>
            <a:ext cx="4070416" cy="4113936"/>
          </a:xfrm>
          <a:prstGeom prst="arc">
            <a:avLst>
              <a:gd name="adj1" fmla="val 5638521"/>
              <a:gd name="adj2" fmla="val 12561765"/>
            </a:avLst>
          </a:prstGeom>
          <a:ln w="28575">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grpSp>
        <p:nvGrpSpPr>
          <p:cNvPr id="48" name="Group 24588"/>
          <p:cNvGrpSpPr>
            <a:grpSpLocks/>
          </p:cNvGrpSpPr>
          <p:nvPr/>
        </p:nvGrpSpPr>
        <p:grpSpPr bwMode="auto">
          <a:xfrm>
            <a:off x="467544" y="1961873"/>
            <a:ext cx="1684886" cy="1323646"/>
            <a:chOff x="681211" y="1677926"/>
            <a:chExt cx="2161918" cy="1641708"/>
          </a:xfrm>
        </p:grpSpPr>
        <p:grpSp>
          <p:nvGrpSpPr>
            <p:cNvPr id="49" name="Group 7"/>
            <p:cNvGrpSpPr>
              <a:grpSpLocks/>
            </p:cNvGrpSpPr>
            <p:nvPr/>
          </p:nvGrpSpPr>
          <p:grpSpPr bwMode="auto">
            <a:xfrm>
              <a:off x="681211" y="1677926"/>
              <a:ext cx="2161918" cy="1641708"/>
              <a:chOff x="5755448" y="2702938"/>
              <a:chExt cx="2986088" cy="2267562"/>
            </a:xfrm>
          </p:grpSpPr>
          <p:sp>
            <p:nvSpPr>
              <p:cNvPr id="104" name="Rectangle 103"/>
              <p:cNvSpPr/>
              <p:nvPr/>
            </p:nvSpPr>
            <p:spPr>
              <a:xfrm>
                <a:off x="5969226" y="2721024"/>
                <a:ext cx="2481830" cy="1710540"/>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05" name="Rounded Rectangle 2"/>
              <p:cNvSpPr/>
              <p:nvPr/>
            </p:nvSpPr>
            <p:spPr>
              <a:xfrm>
                <a:off x="5755448" y="2702938"/>
                <a:ext cx="2986088" cy="2267562"/>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accent5">
                  <a:lumMod val="50000"/>
                </a:schemeClr>
              </a:solidFill>
              <a:ln w="31750" cap="flat" cmpd="sng" algn="ctr">
                <a:solidFill>
                  <a:schemeClr val="accent5">
                    <a:lumMod val="20000"/>
                    <a:lumOff val="80000"/>
                  </a:schemeClr>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grpSp>
        <p:grpSp>
          <p:nvGrpSpPr>
            <p:cNvPr id="50" name="Group 24587"/>
            <p:cNvGrpSpPr/>
            <p:nvPr/>
          </p:nvGrpSpPr>
          <p:grpSpPr>
            <a:xfrm>
              <a:off x="1256566" y="1839358"/>
              <a:ext cx="1010172" cy="962036"/>
              <a:chOff x="-7885113" y="-1819275"/>
              <a:chExt cx="9328151" cy="8883651"/>
            </a:xfrm>
            <a:solidFill>
              <a:schemeClr val="bg1">
                <a:lumMod val="95000"/>
              </a:schemeClr>
            </a:solidFill>
          </p:grpSpPr>
          <p:sp>
            <p:nvSpPr>
              <p:cNvPr id="51" name="Freeform 6"/>
              <p:cNvSpPr>
                <a:spLocks/>
              </p:cNvSpPr>
              <p:nvPr/>
            </p:nvSpPr>
            <p:spPr bwMode="auto">
              <a:xfrm>
                <a:off x="-6854825" y="344488"/>
                <a:ext cx="1006475" cy="1349375"/>
              </a:xfrm>
              <a:custGeom>
                <a:avLst/>
                <a:gdLst>
                  <a:gd name="T0" fmla="*/ 47 w 317"/>
                  <a:gd name="T1" fmla="*/ 155 h 424"/>
                  <a:gd name="T2" fmla="*/ 4 w 317"/>
                  <a:gd name="T3" fmla="*/ 248 h 424"/>
                  <a:gd name="T4" fmla="*/ 31 w 317"/>
                  <a:gd name="T5" fmla="*/ 389 h 424"/>
                  <a:gd name="T6" fmla="*/ 97 w 317"/>
                  <a:gd name="T7" fmla="*/ 396 h 424"/>
                  <a:gd name="T8" fmla="*/ 260 w 317"/>
                  <a:gd name="T9" fmla="*/ 256 h 424"/>
                  <a:gd name="T10" fmla="*/ 307 w 317"/>
                  <a:gd name="T11" fmla="*/ 150 h 424"/>
                  <a:gd name="T12" fmla="*/ 265 w 317"/>
                  <a:gd name="T13" fmla="*/ 23 h 424"/>
                  <a:gd name="T14" fmla="*/ 193 w 317"/>
                  <a:gd name="T15" fmla="*/ 28 h 424"/>
                  <a:gd name="T16" fmla="*/ 47 w 317"/>
                  <a:gd name="T17" fmla="*/ 15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24">
                    <a:moveTo>
                      <a:pt x="47" y="155"/>
                    </a:moveTo>
                    <a:cubicBezTo>
                      <a:pt x="19" y="181"/>
                      <a:pt x="0" y="222"/>
                      <a:pt x="4" y="248"/>
                    </a:cubicBezTo>
                    <a:cubicBezTo>
                      <a:pt x="12" y="292"/>
                      <a:pt x="20" y="339"/>
                      <a:pt x="31" y="389"/>
                    </a:cubicBezTo>
                    <a:cubicBezTo>
                      <a:pt x="38" y="420"/>
                      <a:pt x="67" y="424"/>
                      <a:pt x="97" y="396"/>
                    </a:cubicBezTo>
                    <a:cubicBezTo>
                      <a:pt x="148" y="349"/>
                      <a:pt x="202" y="302"/>
                      <a:pt x="260" y="256"/>
                    </a:cubicBezTo>
                    <a:cubicBezTo>
                      <a:pt x="296" y="227"/>
                      <a:pt x="317" y="179"/>
                      <a:pt x="307" y="150"/>
                    </a:cubicBezTo>
                    <a:cubicBezTo>
                      <a:pt x="292" y="105"/>
                      <a:pt x="278" y="62"/>
                      <a:pt x="265" y="23"/>
                    </a:cubicBezTo>
                    <a:cubicBezTo>
                      <a:pt x="258" y="0"/>
                      <a:pt x="225" y="2"/>
                      <a:pt x="193" y="28"/>
                    </a:cubicBezTo>
                    <a:cubicBezTo>
                      <a:pt x="141" y="69"/>
                      <a:pt x="92" y="111"/>
                      <a:pt x="47" y="15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2" name="Freeform 7"/>
              <p:cNvSpPr>
                <a:spLocks/>
              </p:cNvSpPr>
              <p:nvPr/>
            </p:nvSpPr>
            <p:spPr bwMode="auto">
              <a:xfrm>
                <a:off x="-5405438" y="557213"/>
                <a:ext cx="1773238" cy="1712913"/>
              </a:xfrm>
              <a:custGeom>
                <a:avLst/>
                <a:gdLst>
                  <a:gd name="T0" fmla="*/ 65 w 558"/>
                  <a:gd name="T1" fmla="*/ 162 h 538"/>
                  <a:gd name="T2" fmla="*/ 16 w 558"/>
                  <a:gd name="T3" fmla="*/ 281 h 538"/>
                  <a:gd name="T4" fmla="*/ 104 w 558"/>
                  <a:gd name="T5" fmla="*/ 482 h 538"/>
                  <a:gd name="T6" fmla="*/ 229 w 558"/>
                  <a:gd name="T7" fmla="*/ 507 h 538"/>
                  <a:gd name="T8" fmla="*/ 483 w 558"/>
                  <a:gd name="T9" fmla="*/ 351 h 538"/>
                  <a:gd name="T10" fmla="*/ 531 w 558"/>
                  <a:gd name="T11" fmla="*/ 222 h 538"/>
                  <a:gd name="T12" fmla="*/ 411 w 558"/>
                  <a:gd name="T13" fmla="*/ 39 h 538"/>
                  <a:gd name="T14" fmla="*/ 287 w 558"/>
                  <a:gd name="T15" fmla="*/ 26 h 538"/>
                  <a:gd name="T16" fmla="*/ 65 w 558"/>
                  <a:gd name="T17" fmla="*/ 16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38">
                    <a:moveTo>
                      <a:pt x="65" y="162"/>
                    </a:moveTo>
                    <a:cubicBezTo>
                      <a:pt x="22" y="191"/>
                      <a:pt x="0" y="244"/>
                      <a:pt x="16" y="281"/>
                    </a:cubicBezTo>
                    <a:cubicBezTo>
                      <a:pt x="43" y="344"/>
                      <a:pt x="72" y="412"/>
                      <a:pt x="104" y="482"/>
                    </a:cubicBezTo>
                    <a:cubicBezTo>
                      <a:pt x="124" y="528"/>
                      <a:pt x="179" y="538"/>
                      <a:pt x="229" y="507"/>
                    </a:cubicBezTo>
                    <a:cubicBezTo>
                      <a:pt x="311" y="453"/>
                      <a:pt x="395" y="399"/>
                      <a:pt x="483" y="351"/>
                    </a:cubicBezTo>
                    <a:cubicBezTo>
                      <a:pt x="536" y="320"/>
                      <a:pt x="558" y="264"/>
                      <a:pt x="531" y="222"/>
                    </a:cubicBezTo>
                    <a:cubicBezTo>
                      <a:pt x="489" y="157"/>
                      <a:pt x="449" y="96"/>
                      <a:pt x="411" y="39"/>
                    </a:cubicBezTo>
                    <a:cubicBezTo>
                      <a:pt x="389" y="6"/>
                      <a:pt x="334" y="0"/>
                      <a:pt x="287" y="26"/>
                    </a:cubicBezTo>
                    <a:cubicBezTo>
                      <a:pt x="211" y="68"/>
                      <a:pt x="137" y="114"/>
                      <a:pt x="65" y="162"/>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3" name="Freeform 8"/>
              <p:cNvSpPr>
                <a:spLocks/>
              </p:cNvSpPr>
              <p:nvPr/>
            </p:nvSpPr>
            <p:spPr bwMode="auto">
              <a:xfrm>
                <a:off x="-7070725" y="4314825"/>
                <a:ext cx="666750" cy="1035050"/>
              </a:xfrm>
              <a:custGeom>
                <a:avLst/>
                <a:gdLst>
                  <a:gd name="T0" fmla="*/ 15 w 210"/>
                  <a:gd name="T1" fmla="*/ 87 h 325"/>
                  <a:gd name="T2" fmla="*/ 9 w 210"/>
                  <a:gd name="T3" fmla="*/ 157 h 325"/>
                  <a:gd name="T4" fmla="*/ 64 w 210"/>
                  <a:gd name="T5" fmla="*/ 285 h 325"/>
                  <a:gd name="T6" fmla="*/ 112 w 210"/>
                  <a:gd name="T7" fmla="*/ 316 h 325"/>
                  <a:gd name="T8" fmla="*/ 190 w 210"/>
                  <a:gd name="T9" fmla="*/ 261 h 325"/>
                  <a:gd name="T10" fmla="*/ 196 w 210"/>
                  <a:gd name="T11" fmla="*/ 184 h 325"/>
                  <a:gd name="T12" fmla="*/ 134 w 210"/>
                  <a:gd name="T13" fmla="*/ 39 h 325"/>
                  <a:gd name="T14" fmla="*/ 85 w 210"/>
                  <a:gd name="T15" fmla="*/ 16 h 325"/>
                  <a:gd name="T16" fmla="*/ 15 w 210"/>
                  <a:gd name="T17" fmla="*/ 8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25">
                    <a:moveTo>
                      <a:pt x="15" y="87"/>
                    </a:moveTo>
                    <a:cubicBezTo>
                      <a:pt x="2" y="100"/>
                      <a:pt x="0" y="131"/>
                      <a:pt x="9" y="157"/>
                    </a:cubicBezTo>
                    <a:cubicBezTo>
                      <a:pt x="26" y="200"/>
                      <a:pt x="44" y="243"/>
                      <a:pt x="64" y="285"/>
                    </a:cubicBezTo>
                    <a:cubicBezTo>
                      <a:pt x="76" y="312"/>
                      <a:pt x="98" y="325"/>
                      <a:pt x="112" y="316"/>
                    </a:cubicBezTo>
                    <a:cubicBezTo>
                      <a:pt x="136" y="298"/>
                      <a:pt x="162" y="280"/>
                      <a:pt x="190" y="261"/>
                    </a:cubicBezTo>
                    <a:cubicBezTo>
                      <a:pt x="208" y="249"/>
                      <a:pt x="210" y="214"/>
                      <a:pt x="196" y="184"/>
                    </a:cubicBezTo>
                    <a:cubicBezTo>
                      <a:pt x="173" y="135"/>
                      <a:pt x="153" y="87"/>
                      <a:pt x="134" y="39"/>
                    </a:cubicBezTo>
                    <a:cubicBezTo>
                      <a:pt x="123" y="10"/>
                      <a:pt x="101" y="0"/>
                      <a:pt x="85" y="16"/>
                    </a:cubicBezTo>
                    <a:cubicBezTo>
                      <a:pt x="59" y="41"/>
                      <a:pt x="36" y="65"/>
                      <a:pt x="15" y="8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4" name="Freeform 9"/>
              <p:cNvSpPr>
                <a:spLocks/>
              </p:cNvSpPr>
              <p:nvPr/>
            </p:nvSpPr>
            <p:spPr bwMode="auto">
              <a:xfrm>
                <a:off x="-6505575" y="3224213"/>
                <a:ext cx="1427163" cy="1793875"/>
              </a:xfrm>
              <a:custGeom>
                <a:avLst/>
                <a:gdLst>
                  <a:gd name="T0" fmla="*/ 35 w 449"/>
                  <a:gd name="T1" fmla="*/ 154 h 564"/>
                  <a:gd name="T2" fmla="*/ 20 w 449"/>
                  <a:gd name="T3" fmla="*/ 277 h 564"/>
                  <a:gd name="T4" fmla="*/ 129 w 449"/>
                  <a:gd name="T5" fmla="*/ 497 h 564"/>
                  <a:gd name="T6" fmla="*/ 230 w 449"/>
                  <a:gd name="T7" fmla="*/ 547 h 564"/>
                  <a:gd name="T8" fmla="*/ 401 w 449"/>
                  <a:gd name="T9" fmla="*/ 450 h 564"/>
                  <a:gd name="T10" fmla="*/ 421 w 449"/>
                  <a:gd name="T11" fmla="*/ 317 h 564"/>
                  <a:gd name="T12" fmla="*/ 296 w 449"/>
                  <a:gd name="T13" fmla="*/ 66 h 564"/>
                  <a:gd name="T14" fmla="*/ 190 w 449"/>
                  <a:gd name="T15" fmla="*/ 28 h 564"/>
                  <a:gd name="T16" fmla="*/ 35 w 449"/>
                  <a:gd name="T17" fmla="*/ 15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64">
                    <a:moveTo>
                      <a:pt x="35" y="154"/>
                    </a:moveTo>
                    <a:cubicBezTo>
                      <a:pt x="7" y="177"/>
                      <a:pt x="0" y="232"/>
                      <a:pt x="20" y="277"/>
                    </a:cubicBezTo>
                    <a:cubicBezTo>
                      <a:pt x="53" y="351"/>
                      <a:pt x="89" y="424"/>
                      <a:pt x="129" y="497"/>
                    </a:cubicBezTo>
                    <a:cubicBezTo>
                      <a:pt x="154" y="542"/>
                      <a:pt x="199" y="564"/>
                      <a:pt x="230" y="547"/>
                    </a:cubicBezTo>
                    <a:cubicBezTo>
                      <a:pt x="284" y="517"/>
                      <a:pt x="341" y="485"/>
                      <a:pt x="401" y="450"/>
                    </a:cubicBezTo>
                    <a:cubicBezTo>
                      <a:pt x="441" y="428"/>
                      <a:pt x="449" y="368"/>
                      <a:pt x="421" y="317"/>
                    </a:cubicBezTo>
                    <a:cubicBezTo>
                      <a:pt x="375" y="233"/>
                      <a:pt x="333" y="149"/>
                      <a:pt x="296" y="66"/>
                    </a:cubicBezTo>
                    <a:cubicBezTo>
                      <a:pt x="273" y="17"/>
                      <a:pt x="226" y="0"/>
                      <a:pt x="190" y="28"/>
                    </a:cubicBezTo>
                    <a:cubicBezTo>
                      <a:pt x="135" y="72"/>
                      <a:pt x="83" y="114"/>
                      <a:pt x="35" y="154"/>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5" name="Freeform 10"/>
              <p:cNvSpPr>
                <a:spLocks/>
              </p:cNvSpPr>
              <p:nvPr/>
            </p:nvSpPr>
            <p:spPr bwMode="auto">
              <a:xfrm>
                <a:off x="-7016750" y="-203200"/>
                <a:ext cx="777875" cy="1047750"/>
              </a:xfrm>
              <a:custGeom>
                <a:avLst/>
                <a:gdLst>
                  <a:gd name="T0" fmla="*/ 42 w 245"/>
                  <a:gd name="T1" fmla="*/ 137 h 329"/>
                  <a:gd name="T2" fmla="*/ 0 w 245"/>
                  <a:gd name="T3" fmla="*/ 210 h 329"/>
                  <a:gd name="T4" fmla="*/ 7 w 245"/>
                  <a:gd name="T5" fmla="*/ 307 h 329"/>
                  <a:gd name="T6" fmla="*/ 57 w 245"/>
                  <a:gd name="T7" fmla="*/ 302 h 329"/>
                  <a:gd name="T8" fmla="*/ 194 w 245"/>
                  <a:gd name="T9" fmla="*/ 178 h 329"/>
                  <a:gd name="T10" fmla="*/ 241 w 245"/>
                  <a:gd name="T11" fmla="*/ 98 h 329"/>
                  <a:gd name="T12" fmla="*/ 222 w 245"/>
                  <a:gd name="T13" fmla="*/ 15 h 329"/>
                  <a:gd name="T14" fmla="*/ 167 w 245"/>
                  <a:gd name="T15" fmla="*/ 27 h 329"/>
                  <a:gd name="T16" fmla="*/ 42 w 245"/>
                  <a:gd name="T17"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29">
                    <a:moveTo>
                      <a:pt x="42" y="137"/>
                    </a:moveTo>
                    <a:cubicBezTo>
                      <a:pt x="18" y="159"/>
                      <a:pt x="0" y="192"/>
                      <a:pt x="0" y="210"/>
                    </a:cubicBezTo>
                    <a:cubicBezTo>
                      <a:pt x="2" y="240"/>
                      <a:pt x="4" y="273"/>
                      <a:pt x="7" y="307"/>
                    </a:cubicBezTo>
                    <a:cubicBezTo>
                      <a:pt x="9" y="329"/>
                      <a:pt x="31" y="327"/>
                      <a:pt x="57" y="302"/>
                    </a:cubicBezTo>
                    <a:cubicBezTo>
                      <a:pt x="100" y="260"/>
                      <a:pt x="146" y="219"/>
                      <a:pt x="194" y="178"/>
                    </a:cubicBezTo>
                    <a:cubicBezTo>
                      <a:pt x="224" y="153"/>
                      <a:pt x="245" y="117"/>
                      <a:pt x="241" y="98"/>
                    </a:cubicBezTo>
                    <a:cubicBezTo>
                      <a:pt x="234" y="69"/>
                      <a:pt x="228" y="41"/>
                      <a:pt x="222" y="15"/>
                    </a:cubicBezTo>
                    <a:cubicBezTo>
                      <a:pt x="219" y="0"/>
                      <a:pt x="194" y="5"/>
                      <a:pt x="167" y="27"/>
                    </a:cubicBezTo>
                    <a:cubicBezTo>
                      <a:pt x="123" y="63"/>
                      <a:pt x="81" y="99"/>
                      <a:pt x="42" y="13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6" name="Freeform 11"/>
              <p:cNvSpPr>
                <a:spLocks/>
              </p:cNvSpPr>
              <p:nvPr/>
            </p:nvSpPr>
            <p:spPr bwMode="auto">
              <a:xfrm>
                <a:off x="-3940175" y="5222875"/>
                <a:ext cx="1887538" cy="1449388"/>
              </a:xfrm>
              <a:custGeom>
                <a:avLst/>
                <a:gdLst>
                  <a:gd name="T0" fmla="*/ 59 w 594"/>
                  <a:gd name="T1" fmla="*/ 138 h 456"/>
                  <a:gd name="T2" fmla="*/ 30 w 594"/>
                  <a:gd name="T3" fmla="*/ 245 h 456"/>
                  <a:gd name="T4" fmla="*/ 172 w 594"/>
                  <a:gd name="T5" fmla="*/ 414 h 456"/>
                  <a:gd name="T6" fmla="*/ 300 w 594"/>
                  <a:gd name="T7" fmla="*/ 438 h 456"/>
                  <a:gd name="T8" fmla="*/ 526 w 594"/>
                  <a:gd name="T9" fmla="*/ 339 h 456"/>
                  <a:gd name="T10" fmla="*/ 572 w 594"/>
                  <a:gd name="T11" fmla="*/ 237 h 456"/>
                  <a:gd name="T12" fmla="*/ 452 w 594"/>
                  <a:gd name="T13" fmla="*/ 54 h 456"/>
                  <a:gd name="T14" fmla="*/ 305 w 594"/>
                  <a:gd name="T15" fmla="*/ 26 h 456"/>
                  <a:gd name="T16" fmla="*/ 59 w 594"/>
                  <a:gd name="T17" fmla="*/ 13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456">
                    <a:moveTo>
                      <a:pt x="59" y="138"/>
                    </a:moveTo>
                    <a:cubicBezTo>
                      <a:pt x="12" y="158"/>
                      <a:pt x="0" y="206"/>
                      <a:pt x="30" y="245"/>
                    </a:cubicBezTo>
                    <a:cubicBezTo>
                      <a:pt x="79" y="305"/>
                      <a:pt x="126" y="362"/>
                      <a:pt x="172" y="414"/>
                    </a:cubicBezTo>
                    <a:cubicBezTo>
                      <a:pt x="198" y="445"/>
                      <a:pt x="256" y="456"/>
                      <a:pt x="300" y="438"/>
                    </a:cubicBezTo>
                    <a:cubicBezTo>
                      <a:pt x="374" y="409"/>
                      <a:pt x="450" y="376"/>
                      <a:pt x="526" y="339"/>
                    </a:cubicBezTo>
                    <a:cubicBezTo>
                      <a:pt x="573" y="317"/>
                      <a:pt x="594" y="270"/>
                      <a:pt x="572" y="237"/>
                    </a:cubicBezTo>
                    <a:cubicBezTo>
                      <a:pt x="534" y="180"/>
                      <a:pt x="494" y="119"/>
                      <a:pt x="452" y="54"/>
                    </a:cubicBezTo>
                    <a:cubicBezTo>
                      <a:pt x="425" y="12"/>
                      <a:pt x="359" y="0"/>
                      <a:pt x="305" y="26"/>
                    </a:cubicBezTo>
                    <a:cubicBezTo>
                      <a:pt x="221" y="67"/>
                      <a:pt x="138" y="105"/>
                      <a:pt x="59" y="138"/>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7" name="Freeform 12"/>
              <p:cNvSpPr>
                <a:spLocks/>
              </p:cNvSpPr>
              <p:nvPr/>
            </p:nvSpPr>
            <p:spPr bwMode="auto">
              <a:xfrm>
                <a:off x="-4989513" y="2822575"/>
                <a:ext cx="2119313" cy="2144713"/>
              </a:xfrm>
              <a:custGeom>
                <a:avLst/>
                <a:gdLst>
                  <a:gd name="T0" fmla="*/ 59 w 667"/>
                  <a:gd name="T1" fmla="*/ 195 h 674"/>
                  <a:gd name="T2" fmla="*/ 28 w 667"/>
                  <a:gd name="T3" fmla="*/ 346 h 674"/>
                  <a:gd name="T4" fmla="*/ 180 w 667"/>
                  <a:gd name="T5" fmla="*/ 603 h 674"/>
                  <a:gd name="T6" fmla="*/ 327 w 667"/>
                  <a:gd name="T7" fmla="*/ 651 h 674"/>
                  <a:gd name="T8" fmla="*/ 589 w 667"/>
                  <a:gd name="T9" fmla="*/ 520 h 674"/>
                  <a:gd name="T10" fmla="*/ 634 w 667"/>
                  <a:gd name="T11" fmla="*/ 365 h 674"/>
                  <a:gd name="T12" fmla="*/ 465 w 667"/>
                  <a:gd name="T13" fmla="*/ 75 h 674"/>
                  <a:gd name="T14" fmla="*/ 306 w 667"/>
                  <a:gd name="T15" fmla="*/ 34 h 674"/>
                  <a:gd name="T16" fmla="*/ 59 w 667"/>
                  <a:gd name="T17" fmla="*/ 19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74">
                    <a:moveTo>
                      <a:pt x="59" y="195"/>
                    </a:moveTo>
                    <a:cubicBezTo>
                      <a:pt x="13" y="224"/>
                      <a:pt x="0" y="292"/>
                      <a:pt x="28" y="346"/>
                    </a:cubicBezTo>
                    <a:cubicBezTo>
                      <a:pt x="75" y="433"/>
                      <a:pt x="126" y="520"/>
                      <a:pt x="180" y="603"/>
                    </a:cubicBezTo>
                    <a:cubicBezTo>
                      <a:pt x="212" y="653"/>
                      <a:pt x="277" y="674"/>
                      <a:pt x="327" y="651"/>
                    </a:cubicBezTo>
                    <a:cubicBezTo>
                      <a:pt x="410" y="610"/>
                      <a:pt x="498" y="567"/>
                      <a:pt x="589" y="520"/>
                    </a:cubicBezTo>
                    <a:cubicBezTo>
                      <a:pt x="646" y="489"/>
                      <a:pt x="667" y="420"/>
                      <a:pt x="634" y="365"/>
                    </a:cubicBezTo>
                    <a:cubicBezTo>
                      <a:pt x="578" y="272"/>
                      <a:pt x="520" y="173"/>
                      <a:pt x="465" y="75"/>
                    </a:cubicBezTo>
                    <a:cubicBezTo>
                      <a:pt x="433" y="17"/>
                      <a:pt x="361" y="0"/>
                      <a:pt x="306" y="34"/>
                    </a:cubicBezTo>
                    <a:cubicBezTo>
                      <a:pt x="218" y="89"/>
                      <a:pt x="136" y="144"/>
                      <a:pt x="59" y="19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8" name="Freeform 13"/>
              <p:cNvSpPr>
                <a:spLocks/>
              </p:cNvSpPr>
              <p:nvPr/>
            </p:nvSpPr>
            <p:spPr bwMode="auto">
              <a:xfrm>
                <a:off x="-6794500" y="1516063"/>
                <a:ext cx="1196975" cy="1720850"/>
              </a:xfrm>
              <a:custGeom>
                <a:avLst/>
                <a:gdLst>
                  <a:gd name="T0" fmla="*/ 43 w 377"/>
                  <a:gd name="T1" fmla="*/ 171 h 541"/>
                  <a:gd name="T2" fmla="*/ 10 w 377"/>
                  <a:gd name="T3" fmla="*/ 288 h 541"/>
                  <a:gd name="T4" fmla="*/ 71 w 377"/>
                  <a:gd name="T5" fmla="*/ 484 h 541"/>
                  <a:gd name="T6" fmla="*/ 153 w 377"/>
                  <a:gd name="T7" fmla="*/ 515 h 541"/>
                  <a:gd name="T8" fmla="*/ 321 w 377"/>
                  <a:gd name="T9" fmla="*/ 375 h 541"/>
                  <a:gd name="T10" fmla="*/ 360 w 377"/>
                  <a:gd name="T11" fmla="*/ 238 h 541"/>
                  <a:gd name="T12" fmla="*/ 286 w 377"/>
                  <a:gd name="T13" fmla="*/ 41 h 541"/>
                  <a:gd name="T14" fmla="*/ 199 w 377"/>
                  <a:gd name="T15" fmla="*/ 30 h 541"/>
                  <a:gd name="T16" fmla="*/ 43 w 377"/>
                  <a:gd name="T17" fmla="*/ 17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41">
                    <a:moveTo>
                      <a:pt x="43" y="171"/>
                    </a:moveTo>
                    <a:cubicBezTo>
                      <a:pt x="14" y="198"/>
                      <a:pt x="0" y="250"/>
                      <a:pt x="10" y="288"/>
                    </a:cubicBezTo>
                    <a:cubicBezTo>
                      <a:pt x="27" y="351"/>
                      <a:pt x="48" y="416"/>
                      <a:pt x="71" y="484"/>
                    </a:cubicBezTo>
                    <a:cubicBezTo>
                      <a:pt x="86" y="527"/>
                      <a:pt x="122" y="541"/>
                      <a:pt x="153" y="515"/>
                    </a:cubicBezTo>
                    <a:cubicBezTo>
                      <a:pt x="205" y="469"/>
                      <a:pt x="261" y="423"/>
                      <a:pt x="321" y="375"/>
                    </a:cubicBezTo>
                    <a:cubicBezTo>
                      <a:pt x="360" y="345"/>
                      <a:pt x="377" y="282"/>
                      <a:pt x="360" y="238"/>
                    </a:cubicBezTo>
                    <a:cubicBezTo>
                      <a:pt x="333" y="169"/>
                      <a:pt x="308" y="103"/>
                      <a:pt x="286" y="41"/>
                    </a:cubicBezTo>
                    <a:cubicBezTo>
                      <a:pt x="273" y="5"/>
                      <a:pt x="234" y="0"/>
                      <a:pt x="199" y="30"/>
                    </a:cubicBezTo>
                    <a:cubicBezTo>
                      <a:pt x="143" y="77"/>
                      <a:pt x="91" y="124"/>
                      <a:pt x="43" y="171"/>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59" name="Freeform 14"/>
              <p:cNvSpPr>
                <a:spLocks/>
              </p:cNvSpPr>
              <p:nvPr/>
            </p:nvSpPr>
            <p:spPr bwMode="auto">
              <a:xfrm>
                <a:off x="-7885113" y="1477963"/>
                <a:ext cx="514350" cy="1249363"/>
              </a:xfrm>
              <a:custGeom>
                <a:avLst/>
                <a:gdLst>
                  <a:gd name="T0" fmla="*/ 25 w 162"/>
                  <a:gd name="T1" fmla="*/ 135 h 393"/>
                  <a:gd name="T2" fmla="*/ 2 w 162"/>
                  <a:gd name="T3" fmla="*/ 220 h 393"/>
                  <a:gd name="T4" fmla="*/ 16 w 162"/>
                  <a:gd name="T5" fmla="*/ 356 h 393"/>
                  <a:gd name="T6" fmla="*/ 50 w 162"/>
                  <a:gd name="T7" fmla="*/ 372 h 393"/>
                  <a:gd name="T8" fmla="*/ 131 w 162"/>
                  <a:gd name="T9" fmla="*/ 261 h 393"/>
                  <a:gd name="T10" fmla="*/ 158 w 162"/>
                  <a:gd name="T11" fmla="*/ 162 h 393"/>
                  <a:gd name="T12" fmla="*/ 144 w 162"/>
                  <a:gd name="T13" fmla="*/ 26 h 393"/>
                  <a:gd name="T14" fmla="*/ 106 w 162"/>
                  <a:gd name="T15" fmla="*/ 24 h 393"/>
                  <a:gd name="T16" fmla="*/ 25 w 162"/>
                  <a:gd name="T17" fmla="*/ 13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93">
                    <a:moveTo>
                      <a:pt x="25" y="135"/>
                    </a:moveTo>
                    <a:cubicBezTo>
                      <a:pt x="10" y="156"/>
                      <a:pt x="0" y="194"/>
                      <a:pt x="2" y="220"/>
                    </a:cubicBezTo>
                    <a:cubicBezTo>
                      <a:pt x="5" y="264"/>
                      <a:pt x="9" y="309"/>
                      <a:pt x="16" y="356"/>
                    </a:cubicBezTo>
                    <a:cubicBezTo>
                      <a:pt x="20" y="386"/>
                      <a:pt x="35" y="393"/>
                      <a:pt x="50" y="372"/>
                    </a:cubicBezTo>
                    <a:cubicBezTo>
                      <a:pt x="75" y="336"/>
                      <a:pt x="102" y="299"/>
                      <a:pt x="131" y="261"/>
                    </a:cubicBezTo>
                    <a:cubicBezTo>
                      <a:pt x="150" y="237"/>
                      <a:pt x="162" y="192"/>
                      <a:pt x="158" y="162"/>
                    </a:cubicBezTo>
                    <a:cubicBezTo>
                      <a:pt x="152" y="115"/>
                      <a:pt x="147" y="69"/>
                      <a:pt x="144" y="26"/>
                    </a:cubicBezTo>
                    <a:cubicBezTo>
                      <a:pt x="142" y="1"/>
                      <a:pt x="124" y="0"/>
                      <a:pt x="106" y="24"/>
                    </a:cubicBezTo>
                    <a:cubicBezTo>
                      <a:pt x="77" y="61"/>
                      <a:pt x="50" y="99"/>
                      <a:pt x="25" y="13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0" name="Freeform 15"/>
              <p:cNvSpPr>
                <a:spLocks/>
              </p:cNvSpPr>
              <p:nvPr/>
            </p:nvSpPr>
            <p:spPr bwMode="auto">
              <a:xfrm>
                <a:off x="-6054725" y="5270500"/>
                <a:ext cx="1497013" cy="1303338"/>
              </a:xfrm>
              <a:custGeom>
                <a:avLst/>
                <a:gdLst>
                  <a:gd name="T0" fmla="*/ 27 w 471"/>
                  <a:gd name="T1" fmla="*/ 87 h 410"/>
                  <a:gd name="T2" fmla="*/ 27 w 471"/>
                  <a:gd name="T3" fmla="*/ 180 h 410"/>
                  <a:gd name="T4" fmla="*/ 160 w 471"/>
                  <a:gd name="T5" fmla="*/ 356 h 410"/>
                  <a:gd name="T6" fmla="*/ 264 w 471"/>
                  <a:gd name="T7" fmla="*/ 402 h 410"/>
                  <a:gd name="T8" fmla="*/ 427 w 471"/>
                  <a:gd name="T9" fmla="*/ 354 h 410"/>
                  <a:gd name="T10" fmla="*/ 441 w 471"/>
                  <a:gd name="T11" fmla="*/ 266 h 410"/>
                  <a:gd name="T12" fmla="*/ 292 w 471"/>
                  <a:gd name="T13" fmla="*/ 67 h 410"/>
                  <a:gd name="T14" fmla="*/ 175 w 471"/>
                  <a:gd name="T15" fmla="*/ 17 h 410"/>
                  <a:gd name="T16" fmla="*/ 27 w 471"/>
                  <a:gd name="T17" fmla="*/ 8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410">
                    <a:moveTo>
                      <a:pt x="27" y="87"/>
                    </a:moveTo>
                    <a:cubicBezTo>
                      <a:pt x="1" y="100"/>
                      <a:pt x="0" y="141"/>
                      <a:pt x="27" y="180"/>
                    </a:cubicBezTo>
                    <a:cubicBezTo>
                      <a:pt x="70" y="242"/>
                      <a:pt x="115" y="300"/>
                      <a:pt x="160" y="356"/>
                    </a:cubicBezTo>
                    <a:cubicBezTo>
                      <a:pt x="188" y="390"/>
                      <a:pt x="234" y="410"/>
                      <a:pt x="264" y="402"/>
                    </a:cubicBezTo>
                    <a:cubicBezTo>
                      <a:pt x="315" y="388"/>
                      <a:pt x="370" y="372"/>
                      <a:pt x="427" y="354"/>
                    </a:cubicBezTo>
                    <a:cubicBezTo>
                      <a:pt x="464" y="342"/>
                      <a:pt x="471" y="303"/>
                      <a:pt x="441" y="266"/>
                    </a:cubicBezTo>
                    <a:cubicBezTo>
                      <a:pt x="390" y="203"/>
                      <a:pt x="341" y="137"/>
                      <a:pt x="292" y="67"/>
                    </a:cubicBezTo>
                    <a:cubicBezTo>
                      <a:pt x="262" y="23"/>
                      <a:pt x="209" y="0"/>
                      <a:pt x="175" y="17"/>
                    </a:cubicBezTo>
                    <a:cubicBezTo>
                      <a:pt x="123" y="42"/>
                      <a:pt x="74" y="66"/>
                      <a:pt x="27" y="8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1" name="Freeform 16"/>
              <p:cNvSpPr>
                <a:spLocks/>
              </p:cNvSpPr>
              <p:nvPr/>
            </p:nvSpPr>
            <p:spPr bwMode="auto">
              <a:xfrm>
                <a:off x="-7121525" y="1377950"/>
                <a:ext cx="908050" cy="1200150"/>
              </a:xfrm>
              <a:custGeom>
                <a:avLst/>
                <a:gdLst>
                  <a:gd name="T0" fmla="*/ 260 w 286"/>
                  <a:gd name="T1" fmla="*/ 0 h 377"/>
                  <a:gd name="T2" fmla="*/ 181 w 286"/>
                  <a:gd name="T3" fmla="*/ 71 h 377"/>
                  <a:gd name="T4" fmla="*/ 143 w 286"/>
                  <a:gd name="T5" fmla="*/ 90 h 377"/>
                  <a:gd name="T6" fmla="*/ 115 w 286"/>
                  <a:gd name="T7" fmla="*/ 64 h 377"/>
                  <a:gd name="T8" fmla="*/ 103 w 286"/>
                  <a:gd name="T9" fmla="*/ 8 h 377"/>
                  <a:gd name="T10" fmla="*/ 40 w 286"/>
                  <a:gd name="T11" fmla="*/ 73 h 377"/>
                  <a:gd name="T12" fmla="*/ 6 w 286"/>
                  <a:gd name="T13" fmla="*/ 176 h 377"/>
                  <a:gd name="T14" fmla="*/ 42 w 286"/>
                  <a:gd name="T15" fmla="*/ 342 h 377"/>
                  <a:gd name="T16" fmla="*/ 75 w 286"/>
                  <a:gd name="T17" fmla="*/ 377 h 377"/>
                  <a:gd name="T18" fmla="*/ 106 w 286"/>
                  <a:gd name="T19" fmla="*/ 362 h 377"/>
                  <a:gd name="T20" fmla="*/ 118 w 286"/>
                  <a:gd name="T21" fmla="*/ 350 h 377"/>
                  <a:gd name="T22" fmla="*/ 113 w 286"/>
                  <a:gd name="T23" fmla="*/ 331 h 377"/>
                  <a:gd name="T24" fmla="*/ 146 w 286"/>
                  <a:gd name="T25" fmla="*/ 214 h 377"/>
                  <a:gd name="T26" fmla="*/ 286 w 286"/>
                  <a:gd name="T27" fmla="*/ 86 h 377"/>
                  <a:gd name="T28" fmla="*/ 260 w 286"/>
                  <a:gd name="T29"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377">
                    <a:moveTo>
                      <a:pt x="260" y="0"/>
                    </a:moveTo>
                    <a:cubicBezTo>
                      <a:pt x="233" y="24"/>
                      <a:pt x="207" y="47"/>
                      <a:pt x="181" y="71"/>
                    </a:cubicBezTo>
                    <a:cubicBezTo>
                      <a:pt x="167" y="84"/>
                      <a:pt x="154" y="90"/>
                      <a:pt x="143" y="90"/>
                    </a:cubicBezTo>
                    <a:cubicBezTo>
                      <a:pt x="129" y="90"/>
                      <a:pt x="119" y="81"/>
                      <a:pt x="115" y="64"/>
                    </a:cubicBezTo>
                    <a:cubicBezTo>
                      <a:pt x="111" y="45"/>
                      <a:pt x="107" y="26"/>
                      <a:pt x="103" y="8"/>
                    </a:cubicBezTo>
                    <a:cubicBezTo>
                      <a:pt x="82" y="29"/>
                      <a:pt x="60" y="51"/>
                      <a:pt x="40" y="73"/>
                    </a:cubicBezTo>
                    <a:cubicBezTo>
                      <a:pt x="15" y="99"/>
                      <a:pt x="0" y="145"/>
                      <a:pt x="6" y="176"/>
                    </a:cubicBezTo>
                    <a:cubicBezTo>
                      <a:pt x="16" y="229"/>
                      <a:pt x="27" y="285"/>
                      <a:pt x="42" y="342"/>
                    </a:cubicBezTo>
                    <a:cubicBezTo>
                      <a:pt x="47" y="365"/>
                      <a:pt x="60" y="377"/>
                      <a:pt x="75" y="377"/>
                    </a:cubicBezTo>
                    <a:cubicBezTo>
                      <a:pt x="85" y="377"/>
                      <a:pt x="96" y="372"/>
                      <a:pt x="106" y="362"/>
                    </a:cubicBezTo>
                    <a:cubicBezTo>
                      <a:pt x="110" y="358"/>
                      <a:pt x="114" y="354"/>
                      <a:pt x="118" y="350"/>
                    </a:cubicBezTo>
                    <a:cubicBezTo>
                      <a:pt x="116" y="343"/>
                      <a:pt x="115" y="337"/>
                      <a:pt x="113" y="331"/>
                    </a:cubicBezTo>
                    <a:cubicBezTo>
                      <a:pt x="103" y="293"/>
                      <a:pt x="117" y="241"/>
                      <a:pt x="146" y="214"/>
                    </a:cubicBezTo>
                    <a:cubicBezTo>
                      <a:pt x="190" y="172"/>
                      <a:pt x="236" y="129"/>
                      <a:pt x="286" y="86"/>
                    </a:cubicBezTo>
                    <a:cubicBezTo>
                      <a:pt x="277" y="57"/>
                      <a:pt x="268" y="28"/>
                      <a:pt x="260"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2" name="Freeform 17"/>
              <p:cNvSpPr>
                <a:spLocks/>
              </p:cNvSpPr>
              <p:nvPr/>
            </p:nvSpPr>
            <p:spPr bwMode="auto">
              <a:xfrm>
                <a:off x="-6794500" y="1123950"/>
                <a:ext cx="498475" cy="541338"/>
              </a:xfrm>
              <a:custGeom>
                <a:avLst/>
                <a:gdLst>
                  <a:gd name="T0" fmla="*/ 114 w 157"/>
                  <a:gd name="T1" fmla="*/ 0 h 170"/>
                  <a:gd name="T2" fmla="*/ 72 w 157"/>
                  <a:gd name="T3" fmla="*/ 20 h 170"/>
                  <a:gd name="T4" fmla="*/ 0 w 157"/>
                  <a:gd name="T5" fmla="*/ 88 h 170"/>
                  <a:gd name="T6" fmla="*/ 12 w 157"/>
                  <a:gd name="T7" fmla="*/ 144 h 170"/>
                  <a:gd name="T8" fmla="*/ 40 w 157"/>
                  <a:gd name="T9" fmla="*/ 170 h 170"/>
                  <a:gd name="T10" fmla="*/ 78 w 157"/>
                  <a:gd name="T11" fmla="*/ 151 h 170"/>
                  <a:gd name="T12" fmla="*/ 157 w 157"/>
                  <a:gd name="T13" fmla="*/ 80 h 170"/>
                  <a:gd name="T14" fmla="*/ 142 w 157"/>
                  <a:gd name="T15" fmla="*/ 23 h 170"/>
                  <a:gd name="T16" fmla="*/ 114 w 157"/>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0">
                    <a:moveTo>
                      <a:pt x="114" y="0"/>
                    </a:moveTo>
                    <a:cubicBezTo>
                      <a:pt x="102" y="0"/>
                      <a:pt x="87" y="7"/>
                      <a:pt x="72" y="20"/>
                    </a:cubicBezTo>
                    <a:cubicBezTo>
                      <a:pt x="47" y="43"/>
                      <a:pt x="23" y="65"/>
                      <a:pt x="0" y="88"/>
                    </a:cubicBezTo>
                    <a:cubicBezTo>
                      <a:pt x="4" y="106"/>
                      <a:pt x="8" y="125"/>
                      <a:pt x="12" y="144"/>
                    </a:cubicBezTo>
                    <a:cubicBezTo>
                      <a:pt x="16" y="161"/>
                      <a:pt x="26" y="170"/>
                      <a:pt x="40" y="170"/>
                    </a:cubicBezTo>
                    <a:cubicBezTo>
                      <a:pt x="51" y="170"/>
                      <a:pt x="64" y="164"/>
                      <a:pt x="78" y="151"/>
                    </a:cubicBezTo>
                    <a:cubicBezTo>
                      <a:pt x="104" y="127"/>
                      <a:pt x="130" y="104"/>
                      <a:pt x="157" y="80"/>
                    </a:cubicBezTo>
                    <a:cubicBezTo>
                      <a:pt x="152" y="61"/>
                      <a:pt x="147" y="41"/>
                      <a:pt x="142" y="23"/>
                    </a:cubicBezTo>
                    <a:cubicBezTo>
                      <a:pt x="138" y="7"/>
                      <a:pt x="127" y="0"/>
                      <a:pt x="11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3" name="Freeform 18"/>
              <p:cNvSpPr>
                <a:spLocks/>
              </p:cNvSpPr>
              <p:nvPr/>
            </p:nvSpPr>
            <p:spPr bwMode="auto">
              <a:xfrm>
                <a:off x="-6794500" y="1652588"/>
                <a:ext cx="631825" cy="839788"/>
              </a:xfrm>
              <a:custGeom>
                <a:avLst/>
                <a:gdLst>
                  <a:gd name="T0" fmla="*/ 183 w 199"/>
                  <a:gd name="T1" fmla="*/ 0 h 264"/>
                  <a:gd name="T2" fmla="*/ 43 w 199"/>
                  <a:gd name="T3" fmla="*/ 128 h 264"/>
                  <a:gd name="T4" fmla="*/ 10 w 199"/>
                  <a:gd name="T5" fmla="*/ 245 h 264"/>
                  <a:gd name="T6" fmla="*/ 15 w 199"/>
                  <a:gd name="T7" fmla="*/ 264 h 264"/>
                  <a:gd name="T8" fmla="*/ 148 w 199"/>
                  <a:gd name="T9" fmla="*/ 138 h 264"/>
                  <a:gd name="T10" fmla="*/ 188 w 199"/>
                  <a:gd name="T11" fmla="*/ 18 h 264"/>
                  <a:gd name="T12" fmla="*/ 183 w 199"/>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199" h="264">
                    <a:moveTo>
                      <a:pt x="183" y="0"/>
                    </a:moveTo>
                    <a:cubicBezTo>
                      <a:pt x="133" y="43"/>
                      <a:pt x="87" y="86"/>
                      <a:pt x="43" y="128"/>
                    </a:cubicBezTo>
                    <a:cubicBezTo>
                      <a:pt x="14" y="155"/>
                      <a:pt x="0" y="207"/>
                      <a:pt x="10" y="245"/>
                    </a:cubicBezTo>
                    <a:cubicBezTo>
                      <a:pt x="12" y="251"/>
                      <a:pt x="13" y="257"/>
                      <a:pt x="15" y="264"/>
                    </a:cubicBezTo>
                    <a:cubicBezTo>
                      <a:pt x="57" y="223"/>
                      <a:pt x="101" y="181"/>
                      <a:pt x="148" y="138"/>
                    </a:cubicBezTo>
                    <a:cubicBezTo>
                      <a:pt x="181" y="109"/>
                      <a:pt x="199" y="55"/>
                      <a:pt x="188" y="18"/>
                    </a:cubicBezTo>
                    <a:cubicBezTo>
                      <a:pt x="186" y="12"/>
                      <a:pt x="185" y="6"/>
                      <a:pt x="18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4" name="Freeform 19"/>
              <p:cNvSpPr>
                <a:spLocks/>
              </p:cNvSpPr>
              <p:nvPr/>
            </p:nvSpPr>
            <p:spPr bwMode="auto">
              <a:xfrm>
                <a:off x="-7058025" y="3354388"/>
                <a:ext cx="860425" cy="1460500"/>
              </a:xfrm>
              <a:custGeom>
                <a:avLst/>
                <a:gdLst>
                  <a:gd name="T0" fmla="*/ 155 w 271"/>
                  <a:gd name="T1" fmla="*/ 0 h 459"/>
                  <a:gd name="T2" fmla="*/ 129 w 271"/>
                  <a:gd name="T3" fmla="*/ 12 h 459"/>
                  <a:gd name="T4" fmla="*/ 22 w 271"/>
                  <a:gd name="T5" fmla="*/ 119 h 459"/>
                  <a:gd name="T6" fmla="*/ 14 w 271"/>
                  <a:gd name="T7" fmla="*/ 225 h 459"/>
                  <a:gd name="T8" fmla="*/ 60 w 271"/>
                  <a:gd name="T9" fmla="*/ 339 h 459"/>
                  <a:gd name="T10" fmla="*/ 81 w 271"/>
                  <a:gd name="T11" fmla="*/ 318 h 459"/>
                  <a:gd name="T12" fmla="*/ 98 w 271"/>
                  <a:gd name="T13" fmla="*/ 311 h 459"/>
                  <a:gd name="T14" fmla="*/ 130 w 271"/>
                  <a:gd name="T15" fmla="*/ 341 h 459"/>
                  <a:gd name="T16" fmla="*/ 180 w 271"/>
                  <a:gd name="T17" fmla="*/ 459 h 459"/>
                  <a:gd name="T18" fmla="*/ 271 w 271"/>
                  <a:gd name="T19" fmla="*/ 395 h 459"/>
                  <a:gd name="T20" fmla="*/ 194 w 271"/>
                  <a:gd name="T21" fmla="*/ 236 h 459"/>
                  <a:gd name="T22" fmla="*/ 209 w 271"/>
                  <a:gd name="T23" fmla="*/ 113 h 459"/>
                  <a:gd name="T24" fmla="*/ 225 w 271"/>
                  <a:gd name="T25" fmla="*/ 100 h 459"/>
                  <a:gd name="T26" fmla="*/ 204 w 271"/>
                  <a:gd name="T27" fmla="*/ 46 h 459"/>
                  <a:gd name="T28" fmla="*/ 155 w 271"/>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459">
                    <a:moveTo>
                      <a:pt x="155" y="0"/>
                    </a:moveTo>
                    <a:cubicBezTo>
                      <a:pt x="146" y="0"/>
                      <a:pt x="137" y="4"/>
                      <a:pt x="129" y="12"/>
                    </a:cubicBezTo>
                    <a:cubicBezTo>
                      <a:pt x="90" y="49"/>
                      <a:pt x="55" y="85"/>
                      <a:pt x="22" y="119"/>
                    </a:cubicBezTo>
                    <a:cubicBezTo>
                      <a:pt x="3" y="139"/>
                      <a:pt x="0" y="186"/>
                      <a:pt x="14" y="225"/>
                    </a:cubicBezTo>
                    <a:cubicBezTo>
                      <a:pt x="29" y="263"/>
                      <a:pt x="44" y="301"/>
                      <a:pt x="60" y="339"/>
                    </a:cubicBezTo>
                    <a:cubicBezTo>
                      <a:pt x="67" y="332"/>
                      <a:pt x="74" y="325"/>
                      <a:pt x="81" y="318"/>
                    </a:cubicBezTo>
                    <a:cubicBezTo>
                      <a:pt x="86" y="313"/>
                      <a:pt x="92" y="311"/>
                      <a:pt x="98" y="311"/>
                    </a:cubicBezTo>
                    <a:cubicBezTo>
                      <a:pt x="110" y="311"/>
                      <a:pt x="123" y="322"/>
                      <a:pt x="130" y="341"/>
                    </a:cubicBezTo>
                    <a:cubicBezTo>
                      <a:pt x="145" y="380"/>
                      <a:pt x="162" y="419"/>
                      <a:pt x="180" y="459"/>
                    </a:cubicBezTo>
                    <a:cubicBezTo>
                      <a:pt x="208" y="439"/>
                      <a:pt x="239" y="417"/>
                      <a:pt x="271" y="395"/>
                    </a:cubicBezTo>
                    <a:cubicBezTo>
                      <a:pt x="243" y="342"/>
                      <a:pt x="218" y="289"/>
                      <a:pt x="194" y="236"/>
                    </a:cubicBezTo>
                    <a:cubicBezTo>
                      <a:pt x="174" y="191"/>
                      <a:pt x="181" y="136"/>
                      <a:pt x="209" y="113"/>
                    </a:cubicBezTo>
                    <a:cubicBezTo>
                      <a:pt x="214" y="109"/>
                      <a:pt x="220" y="104"/>
                      <a:pt x="225" y="100"/>
                    </a:cubicBezTo>
                    <a:cubicBezTo>
                      <a:pt x="218" y="82"/>
                      <a:pt x="211" y="64"/>
                      <a:pt x="204" y="46"/>
                    </a:cubicBezTo>
                    <a:cubicBezTo>
                      <a:pt x="193" y="17"/>
                      <a:pt x="174" y="0"/>
                      <a:pt x="15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5" name="Freeform 20"/>
              <p:cNvSpPr>
                <a:spLocks/>
              </p:cNvSpPr>
              <p:nvPr/>
            </p:nvSpPr>
            <p:spPr bwMode="auto">
              <a:xfrm>
                <a:off x="-6867525" y="4343400"/>
                <a:ext cx="381000" cy="509588"/>
              </a:xfrm>
              <a:custGeom>
                <a:avLst/>
                <a:gdLst>
                  <a:gd name="T0" fmla="*/ 38 w 120"/>
                  <a:gd name="T1" fmla="*/ 0 h 160"/>
                  <a:gd name="T2" fmla="*/ 21 w 120"/>
                  <a:gd name="T3" fmla="*/ 7 h 160"/>
                  <a:gd name="T4" fmla="*/ 0 w 120"/>
                  <a:gd name="T5" fmla="*/ 28 h 160"/>
                  <a:gd name="T6" fmla="*/ 37 w 120"/>
                  <a:gd name="T7" fmla="*/ 109 h 160"/>
                  <a:gd name="T8" fmla="*/ 94 w 120"/>
                  <a:gd name="T9" fmla="*/ 160 h 160"/>
                  <a:gd name="T10" fmla="*/ 110 w 120"/>
                  <a:gd name="T11" fmla="*/ 155 h 160"/>
                  <a:gd name="T12" fmla="*/ 120 w 120"/>
                  <a:gd name="T13" fmla="*/ 148 h 160"/>
                  <a:gd name="T14" fmla="*/ 70 w 120"/>
                  <a:gd name="T15" fmla="*/ 30 h 160"/>
                  <a:gd name="T16" fmla="*/ 38 w 120"/>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0">
                    <a:moveTo>
                      <a:pt x="38" y="0"/>
                    </a:moveTo>
                    <a:cubicBezTo>
                      <a:pt x="32" y="0"/>
                      <a:pt x="26" y="2"/>
                      <a:pt x="21" y="7"/>
                    </a:cubicBezTo>
                    <a:cubicBezTo>
                      <a:pt x="14" y="14"/>
                      <a:pt x="7" y="21"/>
                      <a:pt x="0" y="28"/>
                    </a:cubicBezTo>
                    <a:cubicBezTo>
                      <a:pt x="12" y="55"/>
                      <a:pt x="24" y="82"/>
                      <a:pt x="37" y="109"/>
                    </a:cubicBezTo>
                    <a:cubicBezTo>
                      <a:pt x="52" y="140"/>
                      <a:pt x="75" y="160"/>
                      <a:pt x="94" y="160"/>
                    </a:cubicBezTo>
                    <a:cubicBezTo>
                      <a:pt x="100" y="160"/>
                      <a:pt x="105" y="158"/>
                      <a:pt x="110" y="155"/>
                    </a:cubicBezTo>
                    <a:cubicBezTo>
                      <a:pt x="113" y="153"/>
                      <a:pt x="116" y="150"/>
                      <a:pt x="120" y="148"/>
                    </a:cubicBezTo>
                    <a:cubicBezTo>
                      <a:pt x="102" y="108"/>
                      <a:pt x="85" y="69"/>
                      <a:pt x="70" y="30"/>
                    </a:cubicBezTo>
                    <a:cubicBezTo>
                      <a:pt x="63" y="11"/>
                      <a:pt x="50" y="0"/>
                      <a:pt x="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6" name="Freeform 21"/>
              <p:cNvSpPr>
                <a:spLocks/>
              </p:cNvSpPr>
              <p:nvPr/>
            </p:nvSpPr>
            <p:spPr bwMode="auto">
              <a:xfrm>
                <a:off x="-6505575" y="3671888"/>
                <a:ext cx="463550" cy="939800"/>
              </a:xfrm>
              <a:custGeom>
                <a:avLst/>
                <a:gdLst>
                  <a:gd name="T0" fmla="*/ 51 w 146"/>
                  <a:gd name="T1" fmla="*/ 0 h 295"/>
                  <a:gd name="T2" fmla="*/ 35 w 146"/>
                  <a:gd name="T3" fmla="*/ 13 h 295"/>
                  <a:gd name="T4" fmla="*/ 20 w 146"/>
                  <a:gd name="T5" fmla="*/ 136 h 295"/>
                  <a:gd name="T6" fmla="*/ 97 w 146"/>
                  <a:gd name="T7" fmla="*/ 295 h 295"/>
                  <a:gd name="T8" fmla="*/ 114 w 146"/>
                  <a:gd name="T9" fmla="*/ 283 h 295"/>
                  <a:gd name="T10" fmla="*/ 124 w 146"/>
                  <a:gd name="T11" fmla="*/ 166 h 295"/>
                  <a:gd name="T12" fmla="*/ 51 w 146"/>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146" h="295">
                    <a:moveTo>
                      <a:pt x="51" y="0"/>
                    </a:moveTo>
                    <a:cubicBezTo>
                      <a:pt x="46" y="4"/>
                      <a:pt x="40" y="9"/>
                      <a:pt x="35" y="13"/>
                    </a:cubicBezTo>
                    <a:cubicBezTo>
                      <a:pt x="7" y="36"/>
                      <a:pt x="0" y="91"/>
                      <a:pt x="20" y="136"/>
                    </a:cubicBezTo>
                    <a:cubicBezTo>
                      <a:pt x="44" y="189"/>
                      <a:pt x="69" y="242"/>
                      <a:pt x="97" y="295"/>
                    </a:cubicBezTo>
                    <a:cubicBezTo>
                      <a:pt x="102" y="291"/>
                      <a:pt x="108" y="287"/>
                      <a:pt x="114" y="283"/>
                    </a:cubicBezTo>
                    <a:cubicBezTo>
                      <a:pt x="141" y="265"/>
                      <a:pt x="146" y="211"/>
                      <a:pt x="124" y="166"/>
                    </a:cubicBezTo>
                    <a:cubicBezTo>
                      <a:pt x="98" y="110"/>
                      <a:pt x="73" y="55"/>
                      <a:pt x="5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7" name="Freeform 22"/>
              <p:cNvSpPr>
                <a:spLocks/>
              </p:cNvSpPr>
              <p:nvPr/>
            </p:nvSpPr>
            <p:spPr bwMode="auto">
              <a:xfrm>
                <a:off x="-4614863" y="5170488"/>
                <a:ext cx="1420813" cy="1390650"/>
              </a:xfrm>
              <a:custGeom>
                <a:avLst/>
                <a:gdLst>
                  <a:gd name="T0" fmla="*/ 327 w 447"/>
                  <a:gd name="T1" fmla="*/ 0 h 437"/>
                  <a:gd name="T2" fmla="*/ 278 w 447"/>
                  <a:gd name="T3" fmla="*/ 11 h 437"/>
                  <a:gd name="T4" fmla="*/ 50 w 447"/>
                  <a:gd name="T5" fmla="*/ 111 h 437"/>
                  <a:gd name="T6" fmla="*/ 31 w 447"/>
                  <a:gd name="T7" fmla="*/ 218 h 437"/>
                  <a:gd name="T8" fmla="*/ 179 w 447"/>
                  <a:gd name="T9" fmla="*/ 399 h 437"/>
                  <a:gd name="T10" fmla="*/ 271 w 447"/>
                  <a:gd name="T11" fmla="*/ 437 h 437"/>
                  <a:gd name="T12" fmla="*/ 308 w 447"/>
                  <a:gd name="T13" fmla="*/ 432 h 437"/>
                  <a:gd name="T14" fmla="*/ 367 w 447"/>
                  <a:gd name="T15" fmla="*/ 410 h 437"/>
                  <a:gd name="T16" fmla="*/ 242 w 447"/>
                  <a:gd name="T17" fmla="*/ 261 h 437"/>
                  <a:gd name="T18" fmla="*/ 271 w 447"/>
                  <a:gd name="T19" fmla="*/ 154 h 437"/>
                  <a:gd name="T20" fmla="*/ 447 w 447"/>
                  <a:gd name="T21" fmla="*/ 76 h 437"/>
                  <a:gd name="T22" fmla="*/ 428 w 447"/>
                  <a:gd name="T23" fmla="*/ 49 h 437"/>
                  <a:gd name="T24" fmla="*/ 327 w 447"/>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37">
                    <a:moveTo>
                      <a:pt x="327" y="0"/>
                    </a:moveTo>
                    <a:cubicBezTo>
                      <a:pt x="310" y="0"/>
                      <a:pt x="293" y="3"/>
                      <a:pt x="278" y="11"/>
                    </a:cubicBezTo>
                    <a:cubicBezTo>
                      <a:pt x="198" y="47"/>
                      <a:pt x="122" y="81"/>
                      <a:pt x="50" y="111"/>
                    </a:cubicBezTo>
                    <a:cubicBezTo>
                      <a:pt x="8" y="130"/>
                      <a:pt x="0" y="177"/>
                      <a:pt x="31" y="218"/>
                    </a:cubicBezTo>
                    <a:cubicBezTo>
                      <a:pt x="81" y="282"/>
                      <a:pt x="130" y="343"/>
                      <a:pt x="179" y="399"/>
                    </a:cubicBezTo>
                    <a:cubicBezTo>
                      <a:pt x="200" y="423"/>
                      <a:pt x="237" y="437"/>
                      <a:pt x="271" y="437"/>
                    </a:cubicBezTo>
                    <a:cubicBezTo>
                      <a:pt x="284" y="437"/>
                      <a:pt x="296" y="436"/>
                      <a:pt x="308" y="432"/>
                    </a:cubicBezTo>
                    <a:cubicBezTo>
                      <a:pt x="327" y="425"/>
                      <a:pt x="347" y="418"/>
                      <a:pt x="367" y="410"/>
                    </a:cubicBezTo>
                    <a:cubicBezTo>
                      <a:pt x="326" y="364"/>
                      <a:pt x="285" y="314"/>
                      <a:pt x="242" y="261"/>
                    </a:cubicBezTo>
                    <a:cubicBezTo>
                      <a:pt x="212" y="222"/>
                      <a:pt x="224" y="174"/>
                      <a:pt x="271" y="154"/>
                    </a:cubicBezTo>
                    <a:cubicBezTo>
                      <a:pt x="328" y="130"/>
                      <a:pt x="387" y="104"/>
                      <a:pt x="447" y="76"/>
                    </a:cubicBezTo>
                    <a:cubicBezTo>
                      <a:pt x="440" y="67"/>
                      <a:pt x="434" y="58"/>
                      <a:pt x="428" y="49"/>
                    </a:cubicBezTo>
                    <a:cubicBezTo>
                      <a:pt x="406" y="18"/>
                      <a:pt x="366" y="0"/>
                      <a:pt x="327"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8" name="Freeform 23"/>
              <p:cNvSpPr>
                <a:spLocks/>
              </p:cNvSpPr>
              <p:nvPr/>
            </p:nvSpPr>
            <p:spPr bwMode="auto">
              <a:xfrm>
                <a:off x="-3940175" y="5413375"/>
                <a:ext cx="1216025" cy="1062038"/>
              </a:xfrm>
              <a:custGeom>
                <a:avLst/>
                <a:gdLst>
                  <a:gd name="T0" fmla="*/ 235 w 383"/>
                  <a:gd name="T1" fmla="*/ 0 h 334"/>
                  <a:gd name="T2" fmla="*/ 59 w 383"/>
                  <a:gd name="T3" fmla="*/ 78 h 334"/>
                  <a:gd name="T4" fmla="*/ 30 w 383"/>
                  <a:gd name="T5" fmla="*/ 185 h 334"/>
                  <a:gd name="T6" fmla="*/ 155 w 383"/>
                  <a:gd name="T7" fmla="*/ 334 h 334"/>
                  <a:gd name="T8" fmla="*/ 317 w 383"/>
                  <a:gd name="T9" fmla="*/ 270 h 334"/>
                  <a:gd name="T10" fmla="*/ 357 w 383"/>
                  <a:gd name="T11" fmla="*/ 168 h 334"/>
                  <a:gd name="T12" fmla="*/ 235 w 383"/>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383" h="334">
                    <a:moveTo>
                      <a:pt x="235" y="0"/>
                    </a:moveTo>
                    <a:cubicBezTo>
                      <a:pt x="175" y="28"/>
                      <a:pt x="116" y="54"/>
                      <a:pt x="59" y="78"/>
                    </a:cubicBezTo>
                    <a:cubicBezTo>
                      <a:pt x="12" y="98"/>
                      <a:pt x="0" y="146"/>
                      <a:pt x="30" y="185"/>
                    </a:cubicBezTo>
                    <a:cubicBezTo>
                      <a:pt x="73" y="238"/>
                      <a:pt x="114" y="288"/>
                      <a:pt x="155" y="334"/>
                    </a:cubicBezTo>
                    <a:cubicBezTo>
                      <a:pt x="208" y="315"/>
                      <a:pt x="262" y="293"/>
                      <a:pt x="317" y="270"/>
                    </a:cubicBezTo>
                    <a:cubicBezTo>
                      <a:pt x="365" y="249"/>
                      <a:pt x="383" y="204"/>
                      <a:pt x="357" y="168"/>
                    </a:cubicBezTo>
                    <a:cubicBezTo>
                      <a:pt x="318" y="115"/>
                      <a:pt x="277" y="59"/>
                      <a:pt x="23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69" name="Freeform 25"/>
              <p:cNvSpPr>
                <a:spLocks/>
              </p:cNvSpPr>
              <p:nvPr/>
            </p:nvSpPr>
            <p:spPr bwMode="auto">
              <a:xfrm>
                <a:off x="-4579938" y="2876550"/>
                <a:ext cx="1550988" cy="1397000"/>
              </a:xfrm>
              <a:custGeom>
                <a:avLst/>
                <a:gdLst>
                  <a:gd name="T0" fmla="*/ 238 w 488"/>
                  <a:gd name="T1" fmla="*/ 0 h 439"/>
                  <a:gd name="T2" fmla="*/ 177 w 488"/>
                  <a:gd name="T3" fmla="*/ 17 h 439"/>
                  <a:gd name="T4" fmla="*/ 0 w 488"/>
                  <a:gd name="T5" fmla="*/ 132 h 439"/>
                  <a:gd name="T6" fmla="*/ 134 w 488"/>
                  <a:gd name="T7" fmla="*/ 378 h 439"/>
                  <a:gd name="T8" fmla="*/ 240 w 488"/>
                  <a:gd name="T9" fmla="*/ 439 h 439"/>
                  <a:gd name="T10" fmla="*/ 291 w 488"/>
                  <a:gd name="T11" fmla="*/ 427 h 439"/>
                  <a:gd name="T12" fmla="*/ 488 w 488"/>
                  <a:gd name="T13" fmla="*/ 321 h 439"/>
                  <a:gd name="T14" fmla="*/ 336 w 488"/>
                  <a:gd name="T15" fmla="*/ 58 h 439"/>
                  <a:gd name="T16" fmla="*/ 238 w 488"/>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39">
                    <a:moveTo>
                      <a:pt x="238" y="0"/>
                    </a:moveTo>
                    <a:cubicBezTo>
                      <a:pt x="217" y="0"/>
                      <a:pt x="196" y="5"/>
                      <a:pt x="177" y="17"/>
                    </a:cubicBezTo>
                    <a:cubicBezTo>
                      <a:pt x="115" y="56"/>
                      <a:pt x="56" y="95"/>
                      <a:pt x="0" y="132"/>
                    </a:cubicBezTo>
                    <a:cubicBezTo>
                      <a:pt x="41" y="213"/>
                      <a:pt x="86" y="296"/>
                      <a:pt x="134" y="378"/>
                    </a:cubicBezTo>
                    <a:cubicBezTo>
                      <a:pt x="157" y="417"/>
                      <a:pt x="198" y="439"/>
                      <a:pt x="240" y="439"/>
                    </a:cubicBezTo>
                    <a:cubicBezTo>
                      <a:pt x="257" y="439"/>
                      <a:pt x="275" y="435"/>
                      <a:pt x="291" y="427"/>
                    </a:cubicBezTo>
                    <a:cubicBezTo>
                      <a:pt x="355" y="393"/>
                      <a:pt x="422" y="358"/>
                      <a:pt x="488" y="321"/>
                    </a:cubicBezTo>
                    <a:cubicBezTo>
                      <a:pt x="437" y="235"/>
                      <a:pt x="385" y="147"/>
                      <a:pt x="336" y="58"/>
                    </a:cubicBezTo>
                    <a:cubicBezTo>
                      <a:pt x="315" y="20"/>
                      <a:pt x="277" y="0"/>
                      <a:pt x="2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0" name="Freeform 27"/>
              <p:cNvSpPr>
                <a:spLocks/>
              </p:cNvSpPr>
              <p:nvPr/>
            </p:nvSpPr>
            <p:spPr bwMode="auto">
              <a:xfrm>
                <a:off x="-6051550" y="6151563"/>
                <a:ext cx="1370013" cy="912813"/>
              </a:xfrm>
              <a:custGeom>
                <a:avLst/>
                <a:gdLst>
                  <a:gd name="T0" fmla="*/ 97 w 431"/>
                  <a:gd name="T1" fmla="*/ 0 h 287"/>
                  <a:gd name="T2" fmla="*/ 24 w 431"/>
                  <a:gd name="T3" fmla="*/ 24 h 287"/>
                  <a:gd name="T4" fmla="*/ 28 w 431"/>
                  <a:gd name="T5" fmla="*/ 97 h 287"/>
                  <a:gd name="T6" fmla="*/ 156 w 431"/>
                  <a:gd name="T7" fmla="*/ 244 h 287"/>
                  <a:gd name="T8" fmla="*/ 243 w 431"/>
                  <a:gd name="T9" fmla="*/ 287 h 287"/>
                  <a:gd name="T10" fmla="*/ 251 w 431"/>
                  <a:gd name="T11" fmla="*/ 286 h 287"/>
                  <a:gd name="T12" fmla="*/ 394 w 431"/>
                  <a:gd name="T13" fmla="*/ 258 h 287"/>
                  <a:gd name="T14" fmla="*/ 403 w 431"/>
                  <a:gd name="T15" fmla="*/ 191 h 287"/>
                  <a:gd name="T16" fmla="*/ 327 w 431"/>
                  <a:gd name="T17" fmla="*/ 107 h 287"/>
                  <a:gd name="T18" fmla="*/ 263 w 431"/>
                  <a:gd name="T19" fmla="*/ 125 h 287"/>
                  <a:gd name="T20" fmla="*/ 249 w 431"/>
                  <a:gd name="T21" fmla="*/ 127 h 287"/>
                  <a:gd name="T22" fmla="*/ 159 w 431"/>
                  <a:gd name="T23" fmla="*/ 79 h 287"/>
                  <a:gd name="T24" fmla="*/ 97 w 431"/>
                  <a:gd name="T2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287">
                    <a:moveTo>
                      <a:pt x="97" y="0"/>
                    </a:moveTo>
                    <a:cubicBezTo>
                      <a:pt x="71" y="8"/>
                      <a:pt x="47" y="16"/>
                      <a:pt x="24" y="24"/>
                    </a:cubicBezTo>
                    <a:cubicBezTo>
                      <a:pt x="0" y="32"/>
                      <a:pt x="2" y="64"/>
                      <a:pt x="28" y="97"/>
                    </a:cubicBezTo>
                    <a:cubicBezTo>
                      <a:pt x="70" y="149"/>
                      <a:pt x="113" y="198"/>
                      <a:pt x="156" y="244"/>
                    </a:cubicBezTo>
                    <a:cubicBezTo>
                      <a:pt x="180" y="270"/>
                      <a:pt x="217" y="287"/>
                      <a:pt x="243" y="287"/>
                    </a:cubicBezTo>
                    <a:cubicBezTo>
                      <a:pt x="246" y="287"/>
                      <a:pt x="248" y="287"/>
                      <a:pt x="251" y="286"/>
                    </a:cubicBezTo>
                    <a:cubicBezTo>
                      <a:pt x="296" y="278"/>
                      <a:pt x="344" y="270"/>
                      <a:pt x="394" y="258"/>
                    </a:cubicBezTo>
                    <a:cubicBezTo>
                      <a:pt x="427" y="251"/>
                      <a:pt x="431" y="222"/>
                      <a:pt x="403" y="191"/>
                    </a:cubicBezTo>
                    <a:cubicBezTo>
                      <a:pt x="378" y="164"/>
                      <a:pt x="352" y="136"/>
                      <a:pt x="327" y="107"/>
                    </a:cubicBezTo>
                    <a:cubicBezTo>
                      <a:pt x="305" y="113"/>
                      <a:pt x="284" y="119"/>
                      <a:pt x="263" y="125"/>
                    </a:cubicBezTo>
                    <a:cubicBezTo>
                      <a:pt x="259" y="126"/>
                      <a:pt x="254" y="127"/>
                      <a:pt x="249" y="127"/>
                    </a:cubicBezTo>
                    <a:cubicBezTo>
                      <a:pt x="220" y="127"/>
                      <a:pt x="183" y="108"/>
                      <a:pt x="159" y="79"/>
                    </a:cubicBezTo>
                    <a:cubicBezTo>
                      <a:pt x="138" y="54"/>
                      <a:pt x="117" y="27"/>
                      <a:pt x="97"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1" name="Freeform 28"/>
              <p:cNvSpPr>
                <a:spLocks/>
              </p:cNvSpPr>
              <p:nvPr/>
            </p:nvSpPr>
            <p:spPr bwMode="auto">
              <a:xfrm>
                <a:off x="-5743575" y="6081713"/>
                <a:ext cx="731838" cy="473075"/>
              </a:xfrm>
              <a:custGeom>
                <a:avLst/>
                <a:gdLst>
                  <a:gd name="T0" fmla="*/ 74 w 230"/>
                  <a:gd name="T1" fmla="*/ 0 h 149"/>
                  <a:gd name="T2" fmla="*/ 57 w 230"/>
                  <a:gd name="T3" fmla="*/ 2 h 149"/>
                  <a:gd name="T4" fmla="*/ 0 w 230"/>
                  <a:gd name="T5" fmla="*/ 22 h 149"/>
                  <a:gd name="T6" fmla="*/ 62 w 230"/>
                  <a:gd name="T7" fmla="*/ 101 h 149"/>
                  <a:gd name="T8" fmla="*/ 152 w 230"/>
                  <a:gd name="T9" fmla="*/ 149 h 149"/>
                  <a:gd name="T10" fmla="*/ 166 w 230"/>
                  <a:gd name="T11" fmla="*/ 147 h 149"/>
                  <a:gd name="T12" fmla="*/ 230 w 230"/>
                  <a:gd name="T13" fmla="*/ 129 h 149"/>
                  <a:gd name="T14" fmla="*/ 165 w 230"/>
                  <a:gd name="T15" fmla="*/ 50 h 149"/>
                  <a:gd name="T16" fmla="*/ 74 w 230"/>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49">
                    <a:moveTo>
                      <a:pt x="74" y="0"/>
                    </a:moveTo>
                    <a:cubicBezTo>
                      <a:pt x="68" y="0"/>
                      <a:pt x="62" y="0"/>
                      <a:pt x="57" y="2"/>
                    </a:cubicBezTo>
                    <a:cubicBezTo>
                      <a:pt x="37" y="9"/>
                      <a:pt x="18" y="16"/>
                      <a:pt x="0" y="22"/>
                    </a:cubicBezTo>
                    <a:cubicBezTo>
                      <a:pt x="20" y="49"/>
                      <a:pt x="41" y="76"/>
                      <a:pt x="62" y="101"/>
                    </a:cubicBezTo>
                    <a:cubicBezTo>
                      <a:pt x="86" y="130"/>
                      <a:pt x="123" y="149"/>
                      <a:pt x="152" y="149"/>
                    </a:cubicBezTo>
                    <a:cubicBezTo>
                      <a:pt x="157" y="149"/>
                      <a:pt x="162" y="148"/>
                      <a:pt x="166" y="147"/>
                    </a:cubicBezTo>
                    <a:cubicBezTo>
                      <a:pt x="187" y="141"/>
                      <a:pt x="208" y="135"/>
                      <a:pt x="230" y="129"/>
                    </a:cubicBezTo>
                    <a:cubicBezTo>
                      <a:pt x="208" y="103"/>
                      <a:pt x="187" y="77"/>
                      <a:pt x="165" y="50"/>
                    </a:cubicBezTo>
                    <a:cubicBezTo>
                      <a:pt x="141" y="20"/>
                      <a:pt x="103" y="0"/>
                      <a:pt x="7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2" name="Freeform 29"/>
              <p:cNvSpPr>
                <a:spLocks/>
              </p:cNvSpPr>
              <p:nvPr/>
            </p:nvSpPr>
            <p:spPr bwMode="auto">
              <a:xfrm>
                <a:off x="-4227513" y="-1357313"/>
                <a:ext cx="1509713" cy="852488"/>
              </a:xfrm>
              <a:custGeom>
                <a:avLst/>
                <a:gdLst>
                  <a:gd name="T0" fmla="*/ 234 w 475"/>
                  <a:gd name="T1" fmla="*/ 13 h 268"/>
                  <a:gd name="T2" fmla="*/ 337 w 475"/>
                  <a:gd name="T3" fmla="*/ 18 h 268"/>
                  <a:gd name="T4" fmla="*/ 450 w 475"/>
                  <a:gd name="T5" fmla="*/ 106 h 268"/>
                  <a:gd name="T6" fmla="*/ 426 w 475"/>
                  <a:gd name="T7" fmla="*/ 168 h 268"/>
                  <a:gd name="T8" fmla="*/ 227 w 475"/>
                  <a:gd name="T9" fmla="*/ 249 h 268"/>
                  <a:gd name="T10" fmla="*/ 111 w 475"/>
                  <a:gd name="T11" fmla="*/ 243 h 268"/>
                  <a:gd name="T12" fmla="*/ 17 w 475"/>
                  <a:gd name="T13" fmla="*/ 147 h 268"/>
                  <a:gd name="T14" fmla="*/ 54 w 475"/>
                  <a:gd name="T15" fmla="*/ 85 h 268"/>
                  <a:gd name="T16" fmla="*/ 234 w 475"/>
                  <a:gd name="T17"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268">
                    <a:moveTo>
                      <a:pt x="234" y="13"/>
                    </a:moveTo>
                    <a:cubicBezTo>
                      <a:pt x="270" y="0"/>
                      <a:pt x="316" y="3"/>
                      <a:pt x="337" y="18"/>
                    </a:cubicBezTo>
                    <a:cubicBezTo>
                      <a:pt x="373" y="45"/>
                      <a:pt x="411" y="74"/>
                      <a:pt x="450" y="106"/>
                    </a:cubicBezTo>
                    <a:cubicBezTo>
                      <a:pt x="475" y="126"/>
                      <a:pt x="464" y="154"/>
                      <a:pt x="426" y="168"/>
                    </a:cubicBezTo>
                    <a:cubicBezTo>
                      <a:pt x="361" y="192"/>
                      <a:pt x="294" y="218"/>
                      <a:pt x="227" y="249"/>
                    </a:cubicBezTo>
                    <a:cubicBezTo>
                      <a:pt x="184" y="268"/>
                      <a:pt x="132" y="265"/>
                      <a:pt x="111" y="243"/>
                    </a:cubicBezTo>
                    <a:cubicBezTo>
                      <a:pt x="78" y="208"/>
                      <a:pt x="47" y="176"/>
                      <a:pt x="17" y="147"/>
                    </a:cubicBezTo>
                    <a:cubicBezTo>
                      <a:pt x="0" y="130"/>
                      <a:pt x="17" y="102"/>
                      <a:pt x="54" y="85"/>
                    </a:cubicBezTo>
                    <a:cubicBezTo>
                      <a:pt x="115" y="58"/>
                      <a:pt x="175" y="34"/>
                      <a:pt x="234" y="1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3" name="Freeform 30"/>
              <p:cNvSpPr>
                <a:spLocks/>
              </p:cNvSpPr>
              <p:nvPr/>
            </p:nvSpPr>
            <p:spPr bwMode="auto">
              <a:xfrm>
                <a:off x="-4872038" y="55563"/>
                <a:ext cx="1858963" cy="1641475"/>
              </a:xfrm>
              <a:custGeom>
                <a:avLst/>
                <a:gdLst>
                  <a:gd name="T0" fmla="*/ 286 w 585"/>
                  <a:gd name="T1" fmla="*/ 25 h 516"/>
                  <a:gd name="T2" fmla="*/ 415 w 585"/>
                  <a:gd name="T3" fmla="*/ 35 h 516"/>
                  <a:gd name="T4" fmla="*/ 554 w 585"/>
                  <a:gd name="T5" fmla="*/ 206 h 516"/>
                  <a:gd name="T6" fmla="*/ 518 w 585"/>
                  <a:gd name="T7" fmla="*/ 328 h 516"/>
                  <a:gd name="T8" fmla="*/ 264 w 585"/>
                  <a:gd name="T9" fmla="*/ 483 h 516"/>
                  <a:gd name="T10" fmla="*/ 127 w 585"/>
                  <a:gd name="T11" fmla="*/ 466 h 516"/>
                  <a:gd name="T12" fmla="*/ 19 w 585"/>
                  <a:gd name="T13" fmla="*/ 276 h 516"/>
                  <a:gd name="T14" fmla="*/ 64 w 585"/>
                  <a:gd name="T15" fmla="*/ 160 h 516"/>
                  <a:gd name="T16" fmla="*/ 286 w 585"/>
                  <a:gd name="T17" fmla="*/ 2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 h="516">
                    <a:moveTo>
                      <a:pt x="286" y="25"/>
                    </a:moveTo>
                    <a:cubicBezTo>
                      <a:pt x="332" y="0"/>
                      <a:pt x="389" y="5"/>
                      <a:pt x="415" y="35"/>
                    </a:cubicBezTo>
                    <a:cubicBezTo>
                      <a:pt x="459" y="88"/>
                      <a:pt x="505" y="145"/>
                      <a:pt x="554" y="206"/>
                    </a:cubicBezTo>
                    <a:cubicBezTo>
                      <a:pt x="585" y="245"/>
                      <a:pt x="569" y="299"/>
                      <a:pt x="518" y="328"/>
                    </a:cubicBezTo>
                    <a:cubicBezTo>
                      <a:pt x="433" y="376"/>
                      <a:pt x="347" y="427"/>
                      <a:pt x="264" y="483"/>
                    </a:cubicBezTo>
                    <a:cubicBezTo>
                      <a:pt x="212" y="516"/>
                      <a:pt x="152" y="510"/>
                      <a:pt x="127" y="466"/>
                    </a:cubicBezTo>
                    <a:cubicBezTo>
                      <a:pt x="88" y="399"/>
                      <a:pt x="52" y="336"/>
                      <a:pt x="19" y="276"/>
                    </a:cubicBezTo>
                    <a:cubicBezTo>
                      <a:pt x="0" y="242"/>
                      <a:pt x="19" y="189"/>
                      <a:pt x="64" y="160"/>
                    </a:cubicBezTo>
                    <a:cubicBezTo>
                      <a:pt x="137" y="112"/>
                      <a:pt x="211" y="66"/>
                      <a:pt x="286" y="2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4" name="Freeform 31"/>
              <p:cNvSpPr>
                <a:spLocks/>
              </p:cNvSpPr>
              <p:nvPr/>
            </p:nvSpPr>
            <p:spPr bwMode="auto">
              <a:xfrm>
                <a:off x="-374650" y="103188"/>
                <a:ext cx="927100" cy="795338"/>
              </a:xfrm>
              <a:custGeom>
                <a:avLst/>
                <a:gdLst>
                  <a:gd name="T0" fmla="*/ 118 w 292"/>
                  <a:gd name="T1" fmla="*/ 5 h 250"/>
                  <a:gd name="T2" fmla="*/ 183 w 292"/>
                  <a:gd name="T3" fmla="*/ 32 h 250"/>
                  <a:gd name="T4" fmla="*/ 272 w 292"/>
                  <a:gd name="T5" fmla="*/ 139 h 250"/>
                  <a:gd name="T6" fmla="*/ 277 w 292"/>
                  <a:gd name="T7" fmla="*/ 196 h 250"/>
                  <a:gd name="T8" fmla="*/ 193 w 292"/>
                  <a:gd name="T9" fmla="*/ 240 h 250"/>
                  <a:gd name="T10" fmla="*/ 121 w 292"/>
                  <a:gd name="T11" fmla="*/ 210 h 250"/>
                  <a:gd name="T12" fmla="*/ 20 w 292"/>
                  <a:gd name="T13" fmla="*/ 89 h 250"/>
                  <a:gd name="T14" fmla="*/ 23 w 292"/>
                  <a:gd name="T15" fmla="*/ 35 h 250"/>
                  <a:gd name="T16" fmla="*/ 118 w 292"/>
                  <a:gd name="T17" fmla="*/ 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250">
                    <a:moveTo>
                      <a:pt x="118" y="5"/>
                    </a:moveTo>
                    <a:cubicBezTo>
                      <a:pt x="135" y="0"/>
                      <a:pt x="164" y="12"/>
                      <a:pt x="183" y="32"/>
                    </a:cubicBezTo>
                    <a:cubicBezTo>
                      <a:pt x="213" y="66"/>
                      <a:pt x="243" y="102"/>
                      <a:pt x="272" y="139"/>
                    </a:cubicBezTo>
                    <a:cubicBezTo>
                      <a:pt x="290" y="162"/>
                      <a:pt x="292" y="188"/>
                      <a:pt x="277" y="196"/>
                    </a:cubicBezTo>
                    <a:cubicBezTo>
                      <a:pt x="251" y="209"/>
                      <a:pt x="223" y="224"/>
                      <a:pt x="193" y="240"/>
                    </a:cubicBezTo>
                    <a:cubicBezTo>
                      <a:pt x="173" y="250"/>
                      <a:pt x="141" y="237"/>
                      <a:pt x="121" y="210"/>
                    </a:cubicBezTo>
                    <a:cubicBezTo>
                      <a:pt x="88" y="167"/>
                      <a:pt x="54" y="127"/>
                      <a:pt x="20" y="89"/>
                    </a:cubicBezTo>
                    <a:cubicBezTo>
                      <a:pt x="0" y="66"/>
                      <a:pt x="1" y="42"/>
                      <a:pt x="23" y="35"/>
                    </a:cubicBezTo>
                    <a:cubicBezTo>
                      <a:pt x="56" y="23"/>
                      <a:pt x="88" y="14"/>
                      <a:pt x="118" y="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5" name="Freeform 32"/>
              <p:cNvSpPr>
                <a:spLocks/>
              </p:cNvSpPr>
              <p:nvPr/>
            </p:nvSpPr>
            <p:spPr bwMode="auto">
              <a:xfrm>
                <a:off x="-1801812" y="230188"/>
                <a:ext cx="1655763" cy="1593850"/>
              </a:xfrm>
              <a:custGeom>
                <a:avLst/>
                <a:gdLst>
                  <a:gd name="T0" fmla="*/ 231 w 521"/>
                  <a:gd name="T1" fmla="*/ 15 h 501"/>
                  <a:gd name="T2" fmla="*/ 347 w 521"/>
                  <a:gd name="T3" fmla="*/ 58 h 501"/>
                  <a:gd name="T4" fmla="*/ 493 w 521"/>
                  <a:gd name="T5" fmla="*/ 256 h 501"/>
                  <a:gd name="T6" fmla="*/ 490 w 521"/>
                  <a:gd name="T7" fmla="*/ 368 h 501"/>
                  <a:gd name="T8" fmla="*/ 327 w 521"/>
                  <a:gd name="T9" fmla="*/ 476 h 501"/>
                  <a:gd name="T10" fmla="*/ 199 w 521"/>
                  <a:gd name="T11" fmla="*/ 432 h 501"/>
                  <a:gd name="T12" fmla="*/ 34 w 521"/>
                  <a:gd name="T13" fmla="*/ 206 h 501"/>
                  <a:gd name="T14" fmla="*/ 48 w 521"/>
                  <a:gd name="T15" fmla="*/ 95 h 501"/>
                  <a:gd name="T16" fmla="*/ 231 w 521"/>
                  <a:gd name="T17"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1" h="501">
                    <a:moveTo>
                      <a:pt x="231" y="15"/>
                    </a:moveTo>
                    <a:cubicBezTo>
                      <a:pt x="264" y="0"/>
                      <a:pt x="316" y="19"/>
                      <a:pt x="347" y="58"/>
                    </a:cubicBezTo>
                    <a:cubicBezTo>
                      <a:pt x="397" y="121"/>
                      <a:pt x="446" y="187"/>
                      <a:pt x="493" y="256"/>
                    </a:cubicBezTo>
                    <a:cubicBezTo>
                      <a:pt x="521" y="298"/>
                      <a:pt x="520" y="349"/>
                      <a:pt x="490" y="368"/>
                    </a:cubicBezTo>
                    <a:cubicBezTo>
                      <a:pt x="440" y="402"/>
                      <a:pt x="385" y="439"/>
                      <a:pt x="327" y="476"/>
                    </a:cubicBezTo>
                    <a:cubicBezTo>
                      <a:pt x="289" y="501"/>
                      <a:pt x="232" y="481"/>
                      <a:pt x="199" y="432"/>
                    </a:cubicBezTo>
                    <a:cubicBezTo>
                      <a:pt x="146" y="353"/>
                      <a:pt x="90" y="278"/>
                      <a:pt x="34" y="206"/>
                    </a:cubicBezTo>
                    <a:cubicBezTo>
                      <a:pt x="0" y="164"/>
                      <a:pt x="7" y="114"/>
                      <a:pt x="48" y="95"/>
                    </a:cubicBezTo>
                    <a:cubicBezTo>
                      <a:pt x="113" y="66"/>
                      <a:pt x="173" y="39"/>
                      <a:pt x="231" y="1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6" name="Freeform 33"/>
              <p:cNvSpPr>
                <a:spLocks/>
              </p:cNvSpPr>
              <p:nvPr/>
            </p:nvSpPr>
            <p:spPr bwMode="auto">
              <a:xfrm>
                <a:off x="-4583113" y="-1790700"/>
                <a:ext cx="1236663" cy="588963"/>
              </a:xfrm>
              <a:custGeom>
                <a:avLst/>
                <a:gdLst>
                  <a:gd name="T0" fmla="*/ 203 w 389"/>
                  <a:gd name="T1" fmla="*/ 12 h 185"/>
                  <a:gd name="T2" fmla="*/ 287 w 389"/>
                  <a:gd name="T3" fmla="*/ 9 h 185"/>
                  <a:gd name="T4" fmla="*/ 370 w 389"/>
                  <a:gd name="T5" fmla="*/ 59 h 185"/>
                  <a:gd name="T6" fmla="*/ 343 w 389"/>
                  <a:gd name="T7" fmla="*/ 101 h 185"/>
                  <a:gd name="T8" fmla="*/ 170 w 389"/>
                  <a:gd name="T9" fmla="*/ 167 h 185"/>
                  <a:gd name="T10" fmla="*/ 78 w 389"/>
                  <a:gd name="T11" fmla="*/ 172 h 185"/>
                  <a:gd name="T12" fmla="*/ 12 w 389"/>
                  <a:gd name="T13" fmla="*/ 117 h 185"/>
                  <a:gd name="T14" fmla="*/ 49 w 389"/>
                  <a:gd name="T15" fmla="*/ 73 h 185"/>
                  <a:gd name="T16" fmla="*/ 203 w 389"/>
                  <a:gd name="T17" fmla="*/ 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185">
                    <a:moveTo>
                      <a:pt x="203" y="12"/>
                    </a:moveTo>
                    <a:cubicBezTo>
                      <a:pt x="234" y="1"/>
                      <a:pt x="271" y="0"/>
                      <a:pt x="287" y="9"/>
                    </a:cubicBezTo>
                    <a:cubicBezTo>
                      <a:pt x="313" y="25"/>
                      <a:pt x="341" y="41"/>
                      <a:pt x="370" y="59"/>
                    </a:cubicBezTo>
                    <a:cubicBezTo>
                      <a:pt x="389" y="71"/>
                      <a:pt x="377" y="89"/>
                      <a:pt x="343" y="101"/>
                    </a:cubicBezTo>
                    <a:cubicBezTo>
                      <a:pt x="286" y="120"/>
                      <a:pt x="228" y="142"/>
                      <a:pt x="170" y="167"/>
                    </a:cubicBezTo>
                    <a:cubicBezTo>
                      <a:pt x="134" y="182"/>
                      <a:pt x="93" y="185"/>
                      <a:pt x="78" y="172"/>
                    </a:cubicBezTo>
                    <a:cubicBezTo>
                      <a:pt x="55" y="152"/>
                      <a:pt x="33" y="134"/>
                      <a:pt x="12" y="117"/>
                    </a:cubicBezTo>
                    <a:cubicBezTo>
                      <a:pt x="0" y="107"/>
                      <a:pt x="17" y="88"/>
                      <a:pt x="49" y="73"/>
                    </a:cubicBezTo>
                    <a:cubicBezTo>
                      <a:pt x="100" y="51"/>
                      <a:pt x="151" y="30"/>
                      <a:pt x="203" y="12"/>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7" name="Freeform 34"/>
              <p:cNvSpPr>
                <a:spLocks/>
              </p:cNvSpPr>
              <p:nvPr/>
            </p:nvSpPr>
            <p:spPr bwMode="auto">
              <a:xfrm>
                <a:off x="-1433512" y="3414713"/>
                <a:ext cx="1550988" cy="1820863"/>
              </a:xfrm>
              <a:custGeom>
                <a:avLst/>
                <a:gdLst>
                  <a:gd name="T0" fmla="*/ 280 w 488"/>
                  <a:gd name="T1" fmla="*/ 33 h 572"/>
                  <a:gd name="T2" fmla="*/ 387 w 488"/>
                  <a:gd name="T3" fmla="*/ 56 h 572"/>
                  <a:gd name="T4" fmla="*/ 473 w 488"/>
                  <a:gd name="T5" fmla="*/ 259 h 572"/>
                  <a:gd name="T6" fmla="*/ 436 w 488"/>
                  <a:gd name="T7" fmla="*/ 384 h 572"/>
                  <a:gd name="T8" fmla="*/ 245 w 488"/>
                  <a:gd name="T9" fmla="*/ 540 h 572"/>
                  <a:gd name="T10" fmla="*/ 133 w 488"/>
                  <a:gd name="T11" fmla="*/ 534 h 572"/>
                  <a:gd name="T12" fmla="*/ 25 w 488"/>
                  <a:gd name="T13" fmla="*/ 344 h 572"/>
                  <a:gd name="T14" fmla="*/ 67 w 488"/>
                  <a:gd name="T15" fmla="*/ 201 h 572"/>
                  <a:gd name="T16" fmla="*/ 280 w 488"/>
                  <a:gd name="T17" fmla="*/ 3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72">
                    <a:moveTo>
                      <a:pt x="280" y="33"/>
                    </a:moveTo>
                    <a:cubicBezTo>
                      <a:pt x="319" y="0"/>
                      <a:pt x="367" y="11"/>
                      <a:pt x="387" y="56"/>
                    </a:cubicBezTo>
                    <a:cubicBezTo>
                      <a:pt x="419" y="127"/>
                      <a:pt x="447" y="194"/>
                      <a:pt x="473" y="259"/>
                    </a:cubicBezTo>
                    <a:cubicBezTo>
                      <a:pt x="488" y="297"/>
                      <a:pt x="472" y="353"/>
                      <a:pt x="436" y="384"/>
                    </a:cubicBezTo>
                    <a:cubicBezTo>
                      <a:pt x="376" y="437"/>
                      <a:pt x="312" y="489"/>
                      <a:pt x="245" y="540"/>
                    </a:cubicBezTo>
                    <a:cubicBezTo>
                      <a:pt x="203" y="572"/>
                      <a:pt x="152" y="569"/>
                      <a:pt x="133" y="534"/>
                    </a:cubicBezTo>
                    <a:cubicBezTo>
                      <a:pt x="99" y="475"/>
                      <a:pt x="63" y="411"/>
                      <a:pt x="25" y="344"/>
                    </a:cubicBezTo>
                    <a:cubicBezTo>
                      <a:pt x="0" y="301"/>
                      <a:pt x="19" y="236"/>
                      <a:pt x="67" y="201"/>
                    </a:cubicBezTo>
                    <a:cubicBezTo>
                      <a:pt x="142" y="144"/>
                      <a:pt x="213" y="88"/>
                      <a:pt x="280" y="3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8" name="Freeform 35"/>
              <p:cNvSpPr>
                <a:spLocks/>
              </p:cNvSpPr>
              <p:nvPr/>
            </p:nvSpPr>
            <p:spPr bwMode="auto">
              <a:xfrm>
                <a:off x="-863600" y="4875213"/>
                <a:ext cx="1247775" cy="1365250"/>
              </a:xfrm>
              <a:custGeom>
                <a:avLst/>
                <a:gdLst>
                  <a:gd name="T0" fmla="*/ 252 w 393"/>
                  <a:gd name="T1" fmla="*/ 30 h 429"/>
                  <a:gd name="T2" fmla="*/ 337 w 393"/>
                  <a:gd name="T3" fmla="*/ 33 h 429"/>
                  <a:gd name="T4" fmla="*/ 384 w 393"/>
                  <a:gd name="T5" fmla="*/ 172 h 429"/>
                  <a:gd name="T6" fmla="*/ 341 w 393"/>
                  <a:gd name="T7" fmla="*/ 268 h 429"/>
                  <a:gd name="T8" fmla="*/ 175 w 393"/>
                  <a:gd name="T9" fmla="*/ 400 h 429"/>
                  <a:gd name="T10" fmla="*/ 86 w 393"/>
                  <a:gd name="T11" fmla="*/ 408 h 429"/>
                  <a:gd name="T12" fmla="*/ 16 w 393"/>
                  <a:gd name="T13" fmla="*/ 286 h 429"/>
                  <a:gd name="T14" fmla="*/ 62 w 393"/>
                  <a:gd name="T15" fmla="*/ 181 h 429"/>
                  <a:gd name="T16" fmla="*/ 252 w 393"/>
                  <a:gd name="T17" fmla="*/ 3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429">
                    <a:moveTo>
                      <a:pt x="252" y="30"/>
                    </a:moveTo>
                    <a:cubicBezTo>
                      <a:pt x="288" y="0"/>
                      <a:pt x="326" y="1"/>
                      <a:pt x="337" y="33"/>
                    </a:cubicBezTo>
                    <a:cubicBezTo>
                      <a:pt x="355" y="82"/>
                      <a:pt x="371" y="128"/>
                      <a:pt x="384" y="172"/>
                    </a:cubicBezTo>
                    <a:cubicBezTo>
                      <a:pt x="393" y="197"/>
                      <a:pt x="374" y="240"/>
                      <a:pt x="341" y="268"/>
                    </a:cubicBezTo>
                    <a:cubicBezTo>
                      <a:pt x="289" y="313"/>
                      <a:pt x="233" y="358"/>
                      <a:pt x="175" y="400"/>
                    </a:cubicBezTo>
                    <a:cubicBezTo>
                      <a:pt x="139" y="426"/>
                      <a:pt x="99" y="429"/>
                      <a:pt x="86" y="408"/>
                    </a:cubicBezTo>
                    <a:cubicBezTo>
                      <a:pt x="65" y="370"/>
                      <a:pt x="41" y="329"/>
                      <a:pt x="16" y="286"/>
                    </a:cubicBezTo>
                    <a:cubicBezTo>
                      <a:pt x="0" y="258"/>
                      <a:pt x="20" y="211"/>
                      <a:pt x="62" y="181"/>
                    </a:cubicBezTo>
                    <a:cubicBezTo>
                      <a:pt x="128" y="132"/>
                      <a:pt x="192" y="82"/>
                      <a:pt x="252" y="3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79" name="Freeform 36"/>
              <p:cNvSpPr>
                <a:spLocks/>
              </p:cNvSpPr>
              <p:nvPr/>
            </p:nvSpPr>
            <p:spPr bwMode="auto">
              <a:xfrm>
                <a:off x="-3082925" y="1484313"/>
                <a:ext cx="2119313" cy="2174875"/>
              </a:xfrm>
              <a:custGeom>
                <a:avLst/>
                <a:gdLst>
                  <a:gd name="T0" fmla="*/ 329 w 667"/>
                  <a:gd name="T1" fmla="*/ 27 h 684"/>
                  <a:gd name="T2" fmla="*/ 477 w 667"/>
                  <a:gd name="T3" fmla="*/ 69 h 684"/>
                  <a:gd name="T4" fmla="*/ 637 w 667"/>
                  <a:gd name="T5" fmla="*/ 321 h 684"/>
                  <a:gd name="T6" fmla="*/ 612 w 667"/>
                  <a:gd name="T7" fmla="*/ 474 h 684"/>
                  <a:gd name="T8" fmla="*/ 375 w 667"/>
                  <a:gd name="T9" fmla="*/ 647 h 684"/>
                  <a:gd name="T10" fmla="*/ 218 w 667"/>
                  <a:gd name="T11" fmla="*/ 616 h 684"/>
                  <a:gd name="T12" fmla="*/ 37 w 667"/>
                  <a:gd name="T13" fmla="*/ 334 h 684"/>
                  <a:gd name="T14" fmla="*/ 73 w 667"/>
                  <a:gd name="T15" fmla="*/ 173 h 684"/>
                  <a:gd name="T16" fmla="*/ 329 w 667"/>
                  <a:gd name="T17" fmla="*/ 2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84">
                    <a:moveTo>
                      <a:pt x="329" y="27"/>
                    </a:moveTo>
                    <a:cubicBezTo>
                      <a:pt x="376" y="0"/>
                      <a:pt x="443" y="19"/>
                      <a:pt x="477" y="69"/>
                    </a:cubicBezTo>
                    <a:cubicBezTo>
                      <a:pt x="534" y="151"/>
                      <a:pt x="587" y="236"/>
                      <a:pt x="637" y="321"/>
                    </a:cubicBezTo>
                    <a:cubicBezTo>
                      <a:pt x="667" y="373"/>
                      <a:pt x="655" y="441"/>
                      <a:pt x="612" y="474"/>
                    </a:cubicBezTo>
                    <a:cubicBezTo>
                      <a:pt x="538" y="530"/>
                      <a:pt x="459" y="588"/>
                      <a:pt x="375" y="647"/>
                    </a:cubicBezTo>
                    <a:cubicBezTo>
                      <a:pt x="322" y="684"/>
                      <a:pt x="252" y="671"/>
                      <a:pt x="218" y="616"/>
                    </a:cubicBezTo>
                    <a:cubicBezTo>
                      <a:pt x="160" y="524"/>
                      <a:pt x="99" y="427"/>
                      <a:pt x="37" y="334"/>
                    </a:cubicBezTo>
                    <a:cubicBezTo>
                      <a:pt x="0" y="279"/>
                      <a:pt x="17" y="207"/>
                      <a:pt x="73" y="173"/>
                    </a:cubicBezTo>
                    <a:cubicBezTo>
                      <a:pt x="162" y="121"/>
                      <a:pt x="248" y="73"/>
                      <a:pt x="329" y="2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0" name="Freeform 37"/>
              <p:cNvSpPr>
                <a:spLocks/>
              </p:cNvSpPr>
              <p:nvPr/>
            </p:nvSpPr>
            <p:spPr bwMode="auto">
              <a:xfrm>
                <a:off x="-3222625" y="-755650"/>
                <a:ext cx="1747838" cy="1189038"/>
              </a:xfrm>
              <a:custGeom>
                <a:avLst/>
                <a:gdLst>
                  <a:gd name="T0" fmla="*/ 253 w 550"/>
                  <a:gd name="T1" fmla="*/ 13 h 374"/>
                  <a:gd name="T2" fmla="*/ 372 w 550"/>
                  <a:gd name="T3" fmla="*/ 37 h 374"/>
                  <a:gd name="T4" fmla="*/ 519 w 550"/>
                  <a:gd name="T5" fmla="*/ 181 h 374"/>
                  <a:gd name="T6" fmla="*/ 509 w 550"/>
                  <a:gd name="T7" fmla="*/ 268 h 374"/>
                  <a:gd name="T8" fmla="*/ 307 w 550"/>
                  <a:gd name="T9" fmla="*/ 354 h 374"/>
                  <a:gd name="T10" fmla="*/ 168 w 550"/>
                  <a:gd name="T11" fmla="*/ 326 h 374"/>
                  <a:gd name="T12" fmla="*/ 26 w 550"/>
                  <a:gd name="T13" fmla="*/ 170 h 374"/>
                  <a:gd name="T14" fmla="*/ 56 w 550"/>
                  <a:gd name="T15" fmla="*/ 87 h 374"/>
                  <a:gd name="T16" fmla="*/ 253 w 550"/>
                  <a:gd name="T17" fmla="*/ 1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374">
                    <a:moveTo>
                      <a:pt x="253" y="13"/>
                    </a:moveTo>
                    <a:cubicBezTo>
                      <a:pt x="291" y="0"/>
                      <a:pt x="343" y="11"/>
                      <a:pt x="372" y="37"/>
                    </a:cubicBezTo>
                    <a:cubicBezTo>
                      <a:pt x="420" y="81"/>
                      <a:pt x="469" y="129"/>
                      <a:pt x="519" y="181"/>
                    </a:cubicBezTo>
                    <a:cubicBezTo>
                      <a:pt x="550" y="214"/>
                      <a:pt x="546" y="253"/>
                      <a:pt x="509" y="268"/>
                    </a:cubicBezTo>
                    <a:cubicBezTo>
                      <a:pt x="445" y="294"/>
                      <a:pt x="378" y="323"/>
                      <a:pt x="307" y="354"/>
                    </a:cubicBezTo>
                    <a:cubicBezTo>
                      <a:pt x="263" y="374"/>
                      <a:pt x="199" y="361"/>
                      <a:pt x="168" y="326"/>
                    </a:cubicBezTo>
                    <a:cubicBezTo>
                      <a:pt x="119" y="270"/>
                      <a:pt x="72" y="218"/>
                      <a:pt x="26" y="170"/>
                    </a:cubicBezTo>
                    <a:cubicBezTo>
                      <a:pt x="0" y="142"/>
                      <a:pt x="14" y="105"/>
                      <a:pt x="56" y="87"/>
                    </a:cubicBezTo>
                    <a:cubicBezTo>
                      <a:pt x="124" y="59"/>
                      <a:pt x="189" y="35"/>
                      <a:pt x="253" y="1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1" name="Freeform 38"/>
              <p:cNvSpPr>
                <a:spLocks/>
              </p:cNvSpPr>
              <p:nvPr/>
            </p:nvSpPr>
            <p:spPr bwMode="auto">
              <a:xfrm>
                <a:off x="-2578100" y="-1819275"/>
                <a:ext cx="1265238" cy="515938"/>
              </a:xfrm>
              <a:custGeom>
                <a:avLst/>
                <a:gdLst>
                  <a:gd name="T0" fmla="*/ 172 w 398"/>
                  <a:gd name="T1" fmla="*/ 4 h 162"/>
                  <a:gd name="T2" fmla="*/ 259 w 398"/>
                  <a:gd name="T3" fmla="*/ 22 h 162"/>
                  <a:gd name="T4" fmla="*/ 373 w 398"/>
                  <a:gd name="T5" fmla="*/ 97 h 162"/>
                  <a:gd name="T6" fmla="*/ 372 w 398"/>
                  <a:gd name="T7" fmla="*/ 135 h 162"/>
                  <a:gd name="T8" fmla="*/ 236 w 398"/>
                  <a:gd name="T9" fmla="*/ 157 h 162"/>
                  <a:gd name="T10" fmla="*/ 136 w 398"/>
                  <a:gd name="T11" fmla="*/ 135 h 162"/>
                  <a:gd name="T12" fmla="*/ 22 w 398"/>
                  <a:gd name="T13" fmla="*/ 60 h 162"/>
                  <a:gd name="T14" fmla="*/ 36 w 398"/>
                  <a:gd name="T15" fmla="*/ 26 h 162"/>
                  <a:gd name="T16" fmla="*/ 172 w 398"/>
                  <a:gd name="T17"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162">
                    <a:moveTo>
                      <a:pt x="172" y="4"/>
                    </a:moveTo>
                    <a:cubicBezTo>
                      <a:pt x="198" y="0"/>
                      <a:pt x="237" y="9"/>
                      <a:pt x="259" y="22"/>
                    </a:cubicBezTo>
                    <a:cubicBezTo>
                      <a:pt x="297" y="45"/>
                      <a:pt x="335" y="70"/>
                      <a:pt x="373" y="97"/>
                    </a:cubicBezTo>
                    <a:cubicBezTo>
                      <a:pt x="398" y="114"/>
                      <a:pt x="398" y="132"/>
                      <a:pt x="372" y="135"/>
                    </a:cubicBezTo>
                    <a:cubicBezTo>
                      <a:pt x="329" y="140"/>
                      <a:pt x="283" y="147"/>
                      <a:pt x="236" y="157"/>
                    </a:cubicBezTo>
                    <a:cubicBezTo>
                      <a:pt x="206" y="162"/>
                      <a:pt x="161" y="153"/>
                      <a:pt x="136" y="135"/>
                    </a:cubicBezTo>
                    <a:cubicBezTo>
                      <a:pt x="96" y="108"/>
                      <a:pt x="59" y="83"/>
                      <a:pt x="22" y="60"/>
                    </a:cubicBezTo>
                    <a:cubicBezTo>
                      <a:pt x="0" y="47"/>
                      <a:pt x="7" y="31"/>
                      <a:pt x="36" y="26"/>
                    </a:cubicBezTo>
                    <a:cubicBezTo>
                      <a:pt x="83" y="17"/>
                      <a:pt x="129" y="10"/>
                      <a:pt x="172" y="4"/>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2" name="Freeform 39"/>
              <p:cNvSpPr>
                <a:spLocks/>
              </p:cNvSpPr>
              <p:nvPr/>
            </p:nvSpPr>
            <p:spPr bwMode="auto">
              <a:xfrm>
                <a:off x="-155575" y="1438275"/>
                <a:ext cx="1144588" cy="1665288"/>
              </a:xfrm>
              <a:custGeom>
                <a:avLst/>
                <a:gdLst>
                  <a:gd name="T0" fmla="*/ 164 w 360"/>
                  <a:gd name="T1" fmla="*/ 18 h 523"/>
                  <a:gd name="T2" fmla="*/ 246 w 360"/>
                  <a:gd name="T3" fmla="*/ 60 h 523"/>
                  <a:gd name="T4" fmla="*/ 342 w 360"/>
                  <a:gd name="T5" fmla="*/ 259 h 523"/>
                  <a:gd name="T6" fmla="*/ 336 w 360"/>
                  <a:gd name="T7" fmla="*/ 372 h 523"/>
                  <a:gd name="T8" fmla="*/ 218 w 360"/>
                  <a:gd name="T9" fmla="*/ 496 h 523"/>
                  <a:gd name="T10" fmla="*/ 134 w 360"/>
                  <a:gd name="T11" fmla="*/ 467 h 523"/>
                  <a:gd name="T12" fmla="*/ 25 w 360"/>
                  <a:gd name="T13" fmla="*/ 244 h 523"/>
                  <a:gd name="T14" fmla="*/ 33 w 360"/>
                  <a:gd name="T15" fmla="*/ 117 h 523"/>
                  <a:gd name="T16" fmla="*/ 164 w 360"/>
                  <a:gd name="T17" fmla="*/ 1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23">
                    <a:moveTo>
                      <a:pt x="164" y="18"/>
                    </a:moveTo>
                    <a:cubicBezTo>
                      <a:pt x="187" y="0"/>
                      <a:pt x="224" y="19"/>
                      <a:pt x="246" y="60"/>
                    </a:cubicBezTo>
                    <a:cubicBezTo>
                      <a:pt x="282" y="126"/>
                      <a:pt x="313" y="193"/>
                      <a:pt x="342" y="259"/>
                    </a:cubicBezTo>
                    <a:cubicBezTo>
                      <a:pt x="360" y="299"/>
                      <a:pt x="356" y="349"/>
                      <a:pt x="336" y="372"/>
                    </a:cubicBezTo>
                    <a:cubicBezTo>
                      <a:pt x="300" y="411"/>
                      <a:pt x="260" y="452"/>
                      <a:pt x="218" y="496"/>
                    </a:cubicBezTo>
                    <a:cubicBezTo>
                      <a:pt x="191" y="523"/>
                      <a:pt x="153" y="511"/>
                      <a:pt x="134" y="467"/>
                    </a:cubicBezTo>
                    <a:cubicBezTo>
                      <a:pt x="101" y="394"/>
                      <a:pt x="65" y="319"/>
                      <a:pt x="25" y="244"/>
                    </a:cubicBezTo>
                    <a:cubicBezTo>
                      <a:pt x="0" y="197"/>
                      <a:pt x="3" y="140"/>
                      <a:pt x="33" y="117"/>
                    </a:cubicBezTo>
                    <a:cubicBezTo>
                      <a:pt x="80" y="82"/>
                      <a:pt x="124" y="49"/>
                      <a:pt x="164" y="18"/>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3" name="Freeform 40"/>
              <p:cNvSpPr>
                <a:spLocks/>
              </p:cNvSpPr>
              <p:nvPr/>
            </p:nvSpPr>
            <p:spPr bwMode="auto">
              <a:xfrm>
                <a:off x="-3140075" y="4356100"/>
                <a:ext cx="1912938" cy="1495425"/>
              </a:xfrm>
              <a:custGeom>
                <a:avLst/>
                <a:gdLst>
                  <a:gd name="T0" fmla="*/ 300 w 602"/>
                  <a:gd name="T1" fmla="*/ 29 h 470"/>
                  <a:gd name="T2" fmla="*/ 449 w 602"/>
                  <a:gd name="T3" fmla="*/ 51 h 470"/>
                  <a:gd name="T4" fmla="*/ 578 w 602"/>
                  <a:gd name="T5" fmla="*/ 232 h 470"/>
                  <a:gd name="T6" fmla="*/ 537 w 602"/>
                  <a:gd name="T7" fmla="*/ 338 h 470"/>
                  <a:gd name="T8" fmla="*/ 314 w 602"/>
                  <a:gd name="T9" fmla="*/ 450 h 470"/>
                  <a:gd name="T10" fmla="*/ 184 w 602"/>
                  <a:gd name="T11" fmla="*/ 432 h 470"/>
                  <a:gd name="T12" fmla="*/ 33 w 602"/>
                  <a:gd name="T13" fmla="*/ 266 h 470"/>
                  <a:gd name="T14" fmla="*/ 56 w 602"/>
                  <a:gd name="T15" fmla="*/ 156 h 470"/>
                  <a:gd name="T16" fmla="*/ 300 w 602"/>
                  <a:gd name="T17" fmla="*/ 2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470">
                    <a:moveTo>
                      <a:pt x="300" y="29"/>
                    </a:moveTo>
                    <a:cubicBezTo>
                      <a:pt x="353" y="0"/>
                      <a:pt x="420" y="9"/>
                      <a:pt x="449" y="51"/>
                    </a:cubicBezTo>
                    <a:cubicBezTo>
                      <a:pt x="495" y="115"/>
                      <a:pt x="538" y="175"/>
                      <a:pt x="578" y="232"/>
                    </a:cubicBezTo>
                    <a:cubicBezTo>
                      <a:pt x="602" y="265"/>
                      <a:pt x="583" y="313"/>
                      <a:pt x="537" y="338"/>
                    </a:cubicBezTo>
                    <a:cubicBezTo>
                      <a:pt x="462" y="379"/>
                      <a:pt x="388" y="417"/>
                      <a:pt x="314" y="450"/>
                    </a:cubicBezTo>
                    <a:cubicBezTo>
                      <a:pt x="270" y="470"/>
                      <a:pt x="212" y="462"/>
                      <a:pt x="184" y="432"/>
                    </a:cubicBezTo>
                    <a:cubicBezTo>
                      <a:pt x="135" y="381"/>
                      <a:pt x="85" y="325"/>
                      <a:pt x="33" y="266"/>
                    </a:cubicBezTo>
                    <a:cubicBezTo>
                      <a:pt x="0" y="228"/>
                      <a:pt x="10" y="179"/>
                      <a:pt x="56" y="156"/>
                    </a:cubicBezTo>
                    <a:cubicBezTo>
                      <a:pt x="135" y="117"/>
                      <a:pt x="217" y="76"/>
                      <a:pt x="300" y="29"/>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4" name="Freeform 41"/>
              <p:cNvSpPr>
                <a:spLocks/>
              </p:cNvSpPr>
              <p:nvPr/>
            </p:nvSpPr>
            <p:spPr bwMode="auto">
              <a:xfrm>
                <a:off x="-5784850" y="-1319213"/>
                <a:ext cx="1077913" cy="820738"/>
              </a:xfrm>
              <a:custGeom>
                <a:avLst/>
                <a:gdLst>
                  <a:gd name="T0" fmla="*/ 198 w 339"/>
                  <a:gd name="T1" fmla="*/ 23 h 258"/>
                  <a:gd name="T2" fmla="*/ 272 w 339"/>
                  <a:gd name="T3" fmla="*/ 10 h 258"/>
                  <a:gd name="T4" fmla="*/ 327 w 339"/>
                  <a:gd name="T5" fmla="*/ 65 h 258"/>
                  <a:gd name="T6" fmla="*/ 285 w 339"/>
                  <a:gd name="T7" fmla="*/ 124 h 258"/>
                  <a:gd name="T8" fmla="*/ 115 w 339"/>
                  <a:gd name="T9" fmla="*/ 229 h 258"/>
                  <a:gd name="T10" fmla="*/ 40 w 339"/>
                  <a:gd name="T11" fmla="*/ 242 h 258"/>
                  <a:gd name="T12" fmla="*/ 6 w 339"/>
                  <a:gd name="T13" fmla="*/ 174 h 258"/>
                  <a:gd name="T14" fmla="*/ 49 w 339"/>
                  <a:gd name="T15" fmla="*/ 115 h 258"/>
                  <a:gd name="T16" fmla="*/ 198 w 339"/>
                  <a:gd name="T17" fmla="*/ 2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258">
                    <a:moveTo>
                      <a:pt x="198" y="23"/>
                    </a:moveTo>
                    <a:cubicBezTo>
                      <a:pt x="229" y="6"/>
                      <a:pt x="262" y="0"/>
                      <a:pt x="272" y="10"/>
                    </a:cubicBezTo>
                    <a:cubicBezTo>
                      <a:pt x="289" y="27"/>
                      <a:pt x="307" y="45"/>
                      <a:pt x="327" y="65"/>
                    </a:cubicBezTo>
                    <a:cubicBezTo>
                      <a:pt x="339" y="78"/>
                      <a:pt x="321" y="104"/>
                      <a:pt x="285" y="124"/>
                    </a:cubicBezTo>
                    <a:cubicBezTo>
                      <a:pt x="227" y="157"/>
                      <a:pt x="171" y="192"/>
                      <a:pt x="115" y="229"/>
                    </a:cubicBezTo>
                    <a:cubicBezTo>
                      <a:pt x="81" y="252"/>
                      <a:pt x="47" y="258"/>
                      <a:pt x="40" y="242"/>
                    </a:cubicBezTo>
                    <a:cubicBezTo>
                      <a:pt x="28" y="218"/>
                      <a:pt x="16" y="195"/>
                      <a:pt x="6" y="174"/>
                    </a:cubicBezTo>
                    <a:cubicBezTo>
                      <a:pt x="0" y="162"/>
                      <a:pt x="19" y="135"/>
                      <a:pt x="49" y="115"/>
                    </a:cubicBezTo>
                    <a:cubicBezTo>
                      <a:pt x="98" y="83"/>
                      <a:pt x="147" y="51"/>
                      <a:pt x="198" y="2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5" name="Freeform 42"/>
              <p:cNvSpPr>
                <a:spLocks/>
              </p:cNvSpPr>
              <p:nvPr/>
            </p:nvSpPr>
            <p:spPr bwMode="auto">
              <a:xfrm>
                <a:off x="492125" y="3433763"/>
                <a:ext cx="858838" cy="1495425"/>
              </a:xfrm>
              <a:custGeom>
                <a:avLst/>
                <a:gdLst>
                  <a:gd name="T0" fmla="*/ 166 w 270"/>
                  <a:gd name="T1" fmla="*/ 27 h 470"/>
                  <a:gd name="T2" fmla="*/ 224 w 270"/>
                  <a:gd name="T3" fmla="*/ 44 h 470"/>
                  <a:gd name="T4" fmla="*/ 264 w 270"/>
                  <a:gd name="T5" fmla="*/ 204 h 470"/>
                  <a:gd name="T6" fmla="*/ 237 w 270"/>
                  <a:gd name="T7" fmla="*/ 307 h 470"/>
                  <a:gd name="T8" fmla="*/ 122 w 270"/>
                  <a:gd name="T9" fmla="*/ 442 h 470"/>
                  <a:gd name="T10" fmla="*/ 59 w 270"/>
                  <a:gd name="T11" fmla="*/ 441 h 470"/>
                  <a:gd name="T12" fmla="*/ 12 w 270"/>
                  <a:gd name="T13" fmla="*/ 283 h 470"/>
                  <a:gd name="T14" fmla="*/ 42 w 270"/>
                  <a:gd name="T15" fmla="*/ 164 h 470"/>
                  <a:gd name="T16" fmla="*/ 166 w 270"/>
                  <a:gd name="T17" fmla="*/ 2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470">
                    <a:moveTo>
                      <a:pt x="166" y="27"/>
                    </a:moveTo>
                    <a:cubicBezTo>
                      <a:pt x="188" y="0"/>
                      <a:pt x="214" y="8"/>
                      <a:pt x="224" y="44"/>
                    </a:cubicBezTo>
                    <a:cubicBezTo>
                      <a:pt x="240" y="99"/>
                      <a:pt x="253" y="153"/>
                      <a:pt x="264" y="204"/>
                    </a:cubicBezTo>
                    <a:cubicBezTo>
                      <a:pt x="270" y="235"/>
                      <a:pt x="258" y="280"/>
                      <a:pt x="237" y="307"/>
                    </a:cubicBezTo>
                    <a:cubicBezTo>
                      <a:pt x="202" y="351"/>
                      <a:pt x="164" y="396"/>
                      <a:pt x="122" y="442"/>
                    </a:cubicBezTo>
                    <a:cubicBezTo>
                      <a:pt x="96" y="470"/>
                      <a:pt x="67" y="470"/>
                      <a:pt x="59" y="441"/>
                    </a:cubicBezTo>
                    <a:cubicBezTo>
                      <a:pt x="46" y="391"/>
                      <a:pt x="30" y="339"/>
                      <a:pt x="12" y="283"/>
                    </a:cubicBezTo>
                    <a:cubicBezTo>
                      <a:pt x="0" y="248"/>
                      <a:pt x="14" y="194"/>
                      <a:pt x="42" y="164"/>
                    </a:cubicBezTo>
                    <a:cubicBezTo>
                      <a:pt x="87" y="117"/>
                      <a:pt x="128" y="71"/>
                      <a:pt x="166" y="2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6" name="Freeform 43"/>
              <p:cNvSpPr>
                <a:spLocks/>
              </p:cNvSpPr>
              <p:nvPr/>
            </p:nvSpPr>
            <p:spPr bwMode="auto">
              <a:xfrm>
                <a:off x="-3187700" y="-1233488"/>
                <a:ext cx="1376363" cy="728663"/>
              </a:xfrm>
              <a:custGeom>
                <a:avLst/>
                <a:gdLst>
                  <a:gd name="T0" fmla="*/ 199 w 433"/>
                  <a:gd name="T1" fmla="*/ 0 h 229"/>
                  <a:gd name="T2" fmla="*/ 165 w 433"/>
                  <a:gd name="T3" fmla="*/ 5 h 229"/>
                  <a:gd name="T4" fmla="*/ 78 w 433"/>
                  <a:gd name="T5" fmla="*/ 31 h 229"/>
                  <a:gd name="T6" fmla="*/ 123 w 433"/>
                  <a:gd name="T7" fmla="*/ 67 h 229"/>
                  <a:gd name="T8" fmla="*/ 99 w 433"/>
                  <a:gd name="T9" fmla="*/ 129 h 229"/>
                  <a:gd name="T10" fmla="*/ 0 w 433"/>
                  <a:gd name="T11" fmla="*/ 167 h 229"/>
                  <a:gd name="T12" fmla="*/ 65 w 433"/>
                  <a:gd name="T13" fmla="*/ 229 h 229"/>
                  <a:gd name="T14" fmla="*/ 242 w 433"/>
                  <a:gd name="T15" fmla="*/ 163 h 229"/>
                  <a:gd name="T16" fmla="*/ 277 w 433"/>
                  <a:gd name="T17" fmla="*/ 158 h 229"/>
                  <a:gd name="T18" fmla="*/ 361 w 433"/>
                  <a:gd name="T19" fmla="*/ 187 h 229"/>
                  <a:gd name="T20" fmla="*/ 375 w 433"/>
                  <a:gd name="T21" fmla="*/ 201 h 229"/>
                  <a:gd name="T22" fmla="*/ 392 w 433"/>
                  <a:gd name="T23" fmla="*/ 195 h 229"/>
                  <a:gd name="T24" fmla="*/ 404 w 433"/>
                  <a:gd name="T25" fmla="*/ 129 h 229"/>
                  <a:gd name="T26" fmla="*/ 273 w 433"/>
                  <a:gd name="T27" fmla="*/ 21 h 229"/>
                  <a:gd name="T28" fmla="*/ 199 w 433"/>
                  <a:gd name="T2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3" h="229">
                    <a:moveTo>
                      <a:pt x="199" y="0"/>
                    </a:moveTo>
                    <a:cubicBezTo>
                      <a:pt x="187" y="0"/>
                      <a:pt x="175" y="1"/>
                      <a:pt x="165" y="5"/>
                    </a:cubicBezTo>
                    <a:cubicBezTo>
                      <a:pt x="136" y="13"/>
                      <a:pt x="107" y="21"/>
                      <a:pt x="78" y="31"/>
                    </a:cubicBezTo>
                    <a:cubicBezTo>
                      <a:pt x="93" y="43"/>
                      <a:pt x="108" y="54"/>
                      <a:pt x="123" y="67"/>
                    </a:cubicBezTo>
                    <a:cubicBezTo>
                      <a:pt x="148" y="87"/>
                      <a:pt x="137" y="115"/>
                      <a:pt x="99" y="129"/>
                    </a:cubicBezTo>
                    <a:cubicBezTo>
                      <a:pt x="66" y="141"/>
                      <a:pt x="33" y="154"/>
                      <a:pt x="0" y="167"/>
                    </a:cubicBezTo>
                    <a:cubicBezTo>
                      <a:pt x="21" y="187"/>
                      <a:pt x="42" y="208"/>
                      <a:pt x="65" y="229"/>
                    </a:cubicBezTo>
                    <a:cubicBezTo>
                      <a:pt x="125" y="205"/>
                      <a:pt x="184" y="183"/>
                      <a:pt x="242" y="163"/>
                    </a:cubicBezTo>
                    <a:cubicBezTo>
                      <a:pt x="253" y="159"/>
                      <a:pt x="265" y="158"/>
                      <a:pt x="277" y="158"/>
                    </a:cubicBezTo>
                    <a:cubicBezTo>
                      <a:pt x="308" y="158"/>
                      <a:pt x="341" y="168"/>
                      <a:pt x="361" y="187"/>
                    </a:cubicBezTo>
                    <a:cubicBezTo>
                      <a:pt x="366" y="192"/>
                      <a:pt x="371" y="196"/>
                      <a:pt x="375" y="201"/>
                    </a:cubicBezTo>
                    <a:cubicBezTo>
                      <a:pt x="381" y="199"/>
                      <a:pt x="387" y="197"/>
                      <a:pt x="392" y="195"/>
                    </a:cubicBezTo>
                    <a:cubicBezTo>
                      <a:pt x="428" y="184"/>
                      <a:pt x="433" y="154"/>
                      <a:pt x="404" y="129"/>
                    </a:cubicBezTo>
                    <a:cubicBezTo>
                      <a:pt x="359" y="90"/>
                      <a:pt x="315" y="54"/>
                      <a:pt x="273" y="21"/>
                    </a:cubicBezTo>
                    <a:cubicBezTo>
                      <a:pt x="255" y="8"/>
                      <a:pt x="227" y="0"/>
                      <a:pt x="199"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7" name="Freeform 44"/>
              <p:cNvSpPr>
                <a:spLocks/>
              </p:cNvSpPr>
              <p:nvPr/>
            </p:nvSpPr>
            <p:spPr bwMode="auto">
              <a:xfrm>
                <a:off x="-3400425" y="-1135063"/>
                <a:ext cx="682625" cy="433388"/>
              </a:xfrm>
              <a:custGeom>
                <a:avLst/>
                <a:gdLst>
                  <a:gd name="T0" fmla="*/ 145 w 215"/>
                  <a:gd name="T1" fmla="*/ 0 h 136"/>
                  <a:gd name="T2" fmla="*/ 52 w 215"/>
                  <a:gd name="T3" fmla="*/ 33 h 136"/>
                  <a:gd name="T4" fmla="*/ 23 w 215"/>
                  <a:gd name="T5" fmla="*/ 96 h 136"/>
                  <a:gd name="T6" fmla="*/ 67 w 215"/>
                  <a:gd name="T7" fmla="*/ 136 h 136"/>
                  <a:gd name="T8" fmla="*/ 166 w 215"/>
                  <a:gd name="T9" fmla="*/ 98 h 136"/>
                  <a:gd name="T10" fmla="*/ 190 w 215"/>
                  <a:gd name="T11" fmla="*/ 36 h 136"/>
                  <a:gd name="T12" fmla="*/ 145 w 215"/>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215" h="136">
                    <a:moveTo>
                      <a:pt x="145" y="0"/>
                    </a:moveTo>
                    <a:cubicBezTo>
                      <a:pt x="114" y="10"/>
                      <a:pt x="83" y="21"/>
                      <a:pt x="52" y="33"/>
                    </a:cubicBezTo>
                    <a:cubicBezTo>
                      <a:pt x="14" y="47"/>
                      <a:pt x="0" y="75"/>
                      <a:pt x="23" y="96"/>
                    </a:cubicBezTo>
                    <a:cubicBezTo>
                      <a:pt x="37" y="109"/>
                      <a:pt x="52" y="122"/>
                      <a:pt x="67" y="136"/>
                    </a:cubicBezTo>
                    <a:cubicBezTo>
                      <a:pt x="100" y="123"/>
                      <a:pt x="133" y="110"/>
                      <a:pt x="166" y="98"/>
                    </a:cubicBezTo>
                    <a:cubicBezTo>
                      <a:pt x="204" y="84"/>
                      <a:pt x="215" y="56"/>
                      <a:pt x="190" y="36"/>
                    </a:cubicBezTo>
                    <a:cubicBezTo>
                      <a:pt x="175" y="23"/>
                      <a:pt x="160" y="12"/>
                      <a:pt x="14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8" name="Freeform 45"/>
              <p:cNvSpPr>
                <a:spLocks/>
              </p:cNvSpPr>
              <p:nvPr/>
            </p:nvSpPr>
            <p:spPr bwMode="auto">
              <a:xfrm>
                <a:off x="-2981325" y="-730250"/>
                <a:ext cx="985838" cy="355600"/>
              </a:xfrm>
              <a:custGeom>
                <a:avLst/>
                <a:gdLst>
                  <a:gd name="T0" fmla="*/ 212 w 310"/>
                  <a:gd name="T1" fmla="*/ 0 h 112"/>
                  <a:gd name="T2" fmla="*/ 177 w 310"/>
                  <a:gd name="T3" fmla="*/ 5 h 112"/>
                  <a:gd name="T4" fmla="*/ 0 w 310"/>
                  <a:gd name="T5" fmla="*/ 71 h 112"/>
                  <a:gd name="T6" fmla="*/ 13 w 310"/>
                  <a:gd name="T7" fmla="*/ 84 h 112"/>
                  <a:gd name="T8" fmla="*/ 93 w 310"/>
                  <a:gd name="T9" fmla="*/ 112 h 112"/>
                  <a:gd name="T10" fmla="*/ 138 w 310"/>
                  <a:gd name="T11" fmla="*/ 104 h 112"/>
                  <a:gd name="T12" fmla="*/ 310 w 310"/>
                  <a:gd name="T13" fmla="*/ 43 h 112"/>
                  <a:gd name="T14" fmla="*/ 296 w 310"/>
                  <a:gd name="T15" fmla="*/ 29 h 112"/>
                  <a:gd name="T16" fmla="*/ 212 w 310"/>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112">
                    <a:moveTo>
                      <a:pt x="212" y="0"/>
                    </a:moveTo>
                    <a:cubicBezTo>
                      <a:pt x="200" y="0"/>
                      <a:pt x="188" y="1"/>
                      <a:pt x="177" y="5"/>
                    </a:cubicBezTo>
                    <a:cubicBezTo>
                      <a:pt x="119" y="25"/>
                      <a:pt x="60" y="47"/>
                      <a:pt x="0" y="71"/>
                    </a:cubicBezTo>
                    <a:cubicBezTo>
                      <a:pt x="4" y="76"/>
                      <a:pt x="8" y="80"/>
                      <a:pt x="13" y="84"/>
                    </a:cubicBezTo>
                    <a:cubicBezTo>
                      <a:pt x="31" y="102"/>
                      <a:pt x="62" y="112"/>
                      <a:pt x="93" y="112"/>
                    </a:cubicBezTo>
                    <a:cubicBezTo>
                      <a:pt x="108" y="112"/>
                      <a:pt x="124" y="109"/>
                      <a:pt x="138" y="104"/>
                    </a:cubicBezTo>
                    <a:cubicBezTo>
                      <a:pt x="198" y="81"/>
                      <a:pt x="255" y="61"/>
                      <a:pt x="310" y="43"/>
                    </a:cubicBezTo>
                    <a:cubicBezTo>
                      <a:pt x="306" y="38"/>
                      <a:pt x="301" y="34"/>
                      <a:pt x="296" y="29"/>
                    </a:cubicBezTo>
                    <a:cubicBezTo>
                      <a:pt x="276" y="10"/>
                      <a:pt x="243" y="0"/>
                      <a:pt x="21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89" name="Freeform 46"/>
              <p:cNvSpPr>
                <a:spLocks/>
              </p:cNvSpPr>
              <p:nvPr/>
            </p:nvSpPr>
            <p:spPr bwMode="auto">
              <a:xfrm>
                <a:off x="-1258887" y="-384175"/>
                <a:ext cx="1204913" cy="1158875"/>
              </a:xfrm>
              <a:custGeom>
                <a:avLst/>
                <a:gdLst>
                  <a:gd name="T0" fmla="*/ 192 w 379"/>
                  <a:gd name="T1" fmla="*/ 0 h 364"/>
                  <a:gd name="T2" fmla="*/ 179 w 379"/>
                  <a:gd name="T3" fmla="*/ 2 h 364"/>
                  <a:gd name="T4" fmla="*/ 35 w 379"/>
                  <a:gd name="T5" fmla="*/ 48 h 364"/>
                  <a:gd name="T6" fmla="*/ 31 w 379"/>
                  <a:gd name="T7" fmla="*/ 130 h 364"/>
                  <a:gd name="T8" fmla="*/ 94 w 379"/>
                  <a:gd name="T9" fmla="*/ 204 h 364"/>
                  <a:gd name="T10" fmla="*/ 176 w 379"/>
                  <a:gd name="T11" fmla="*/ 251 h 364"/>
                  <a:gd name="T12" fmla="*/ 262 w 379"/>
                  <a:gd name="T13" fmla="*/ 364 h 364"/>
                  <a:gd name="T14" fmla="*/ 270 w 379"/>
                  <a:gd name="T15" fmla="*/ 364 h 364"/>
                  <a:gd name="T16" fmla="*/ 293 w 379"/>
                  <a:gd name="T17" fmla="*/ 359 h 364"/>
                  <a:gd name="T18" fmla="*/ 365 w 379"/>
                  <a:gd name="T19" fmla="*/ 320 h 364"/>
                  <a:gd name="T20" fmla="*/ 298 w 379"/>
                  <a:gd name="T21" fmla="*/ 242 h 364"/>
                  <a:gd name="T22" fmla="*/ 301 w 379"/>
                  <a:gd name="T23" fmla="*/ 188 h 364"/>
                  <a:gd name="T24" fmla="*/ 379 w 379"/>
                  <a:gd name="T25" fmla="*/ 163 h 364"/>
                  <a:gd name="T26" fmla="*/ 277 w 379"/>
                  <a:gd name="T27" fmla="*/ 44 h 364"/>
                  <a:gd name="T28" fmla="*/ 192 w 379"/>
                  <a:gd name="T2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9" h="364">
                    <a:moveTo>
                      <a:pt x="192" y="0"/>
                    </a:moveTo>
                    <a:cubicBezTo>
                      <a:pt x="188" y="0"/>
                      <a:pt x="183" y="1"/>
                      <a:pt x="179" y="2"/>
                    </a:cubicBezTo>
                    <a:cubicBezTo>
                      <a:pt x="134" y="16"/>
                      <a:pt x="85" y="30"/>
                      <a:pt x="35" y="48"/>
                    </a:cubicBezTo>
                    <a:cubicBezTo>
                      <a:pt x="2" y="59"/>
                      <a:pt x="0" y="95"/>
                      <a:pt x="31" y="130"/>
                    </a:cubicBezTo>
                    <a:cubicBezTo>
                      <a:pt x="52" y="154"/>
                      <a:pt x="73" y="178"/>
                      <a:pt x="94" y="204"/>
                    </a:cubicBezTo>
                    <a:cubicBezTo>
                      <a:pt x="123" y="207"/>
                      <a:pt x="155" y="224"/>
                      <a:pt x="176" y="251"/>
                    </a:cubicBezTo>
                    <a:cubicBezTo>
                      <a:pt x="205" y="287"/>
                      <a:pt x="234" y="325"/>
                      <a:pt x="262" y="364"/>
                    </a:cubicBezTo>
                    <a:cubicBezTo>
                      <a:pt x="265" y="364"/>
                      <a:pt x="267" y="364"/>
                      <a:pt x="270" y="364"/>
                    </a:cubicBezTo>
                    <a:cubicBezTo>
                      <a:pt x="278" y="364"/>
                      <a:pt x="286" y="363"/>
                      <a:pt x="293" y="359"/>
                    </a:cubicBezTo>
                    <a:cubicBezTo>
                      <a:pt x="318" y="346"/>
                      <a:pt x="342" y="333"/>
                      <a:pt x="365" y="320"/>
                    </a:cubicBezTo>
                    <a:cubicBezTo>
                      <a:pt x="343" y="293"/>
                      <a:pt x="321" y="267"/>
                      <a:pt x="298" y="242"/>
                    </a:cubicBezTo>
                    <a:cubicBezTo>
                      <a:pt x="278" y="219"/>
                      <a:pt x="279" y="195"/>
                      <a:pt x="301" y="188"/>
                    </a:cubicBezTo>
                    <a:cubicBezTo>
                      <a:pt x="328" y="178"/>
                      <a:pt x="354" y="170"/>
                      <a:pt x="379" y="163"/>
                    </a:cubicBezTo>
                    <a:cubicBezTo>
                      <a:pt x="346" y="122"/>
                      <a:pt x="312" y="82"/>
                      <a:pt x="277" y="44"/>
                    </a:cubicBezTo>
                    <a:cubicBezTo>
                      <a:pt x="253" y="17"/>
                      <a:pt x="219" y="0"/>
                      <a:pt x="19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0" name="Freeform 47"/>
              <p:cNvSpPr>
                <a:spLocks/>
              </p:cNvSpPr>
              <p:nvPr/>
            </p:nvSpPr>
            <p:spPr bwMode="auto">
              <a:xfrm>
                <a:off x="-374650" y="134938"/>
                <a:ext cx="523875" cy="498475"/>
              </a:xfrm>
              <a:custGeom>
                <a:avLst/>
                <a:gdLst>
                  <a:gd name="T0" fmla="*/ 101 w 165"/>
                  <a:gd name="T1" fmla="*/ 0 h 157"/>
                  <a:gd name="T2" fmla="*/ 23 w 165"/>
                  <a:gd name="T3" fmla="*/ 25 h 157"/>
                  <a:gd name="T4" fmla="*/ 20 w 165"/>
                  <a:gd name="T5" fmla="*/ 79 h 157"/>
                  <a:gd name="T6" fmla="*/ 87 w 165"/>
                  <a:gd name="T7" fmla="*/ 157 h 157"/>
                  <a:gd name="T8" fmla="*/ 142 w 165"/>
                  <a:gd name="T9" fmla="*/ 129 h 157"/>
                  <a:gd name="T10" fmla="*/ 134 w 165"/>
                  <a:gd name="T11" fmla="*/ 43 h 157"/>
                  <a:gd name="T12" fmla="*/ 101 w 165"/>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165" h="157">
                    <a:moveTo>
                      <a:pt x="101" y="0"/>
                    </a:moveTo>
                    <a:cubicBezTo>
                      <a:pt x="76" y="7"/>
                      <a:pt x="50" y="15"/>
                      <a:pt x="23" y="25"/>
                    </a:cubicBezTo>
                    <a:cubicBezTo>
                      <a:pt x="1" y="32"/>
                      <a:pt x="0" y="56"/>
                      <a:pt x="20" y="79"/>
                    </a:cubicBezTo>
                    <a:cubicBezTo>
                      <a:pt x="43" y="104"/>
                      <a:pt x="65" y="130"/>
                      <a:pt x="87" y="157"/>
                    </a:cubicBezTo>
                    <a:cubicBezTo>
                      <a:pt x="106" y="148"/>
                      <a:pt x="124" y="138"/>
                      <a:pt x="142" y="129"/>
                    </a:cubicBezTo>
                    <a:cubicBezTo>
                      <a:pt x="165" y="117"/>
                      <a:pt x="161" y="78"/>
                      <a:pt x="134" y="43"/>
                    </a:cubicBezTo>
                    <a:cubicBezTo>
                      <a:pt x="123" y="29"/>
                      <a:pt x="112" y="14"/>
                      <a:pt x="10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1" name="Freeform 48"/>
              <p:cNvSpPr>
                <a:spLocks/>
              </p:cNvSpPr>
              <p:nvPr/>
            </p:nvSpPr>
            <p:spPr bwMode="auto">
              <a:xfrm>
                <a:off x="-960437" y="265113"/>
                <a:ext cx="534988" cy="509588"/>
              </a:xfrm>
              <a:custGeom>
                <a:avLst/>
                <a:gdLst>
                  <a:gd name="T0" fmla="*/ 0 w 168"/>
                  <a:gd name="T1" fmla="*/ 0 h 160"/>
                  <a:gd name="T2" fmla="*/ 89 w 168"/>
                  <a:gd name="T3" fmla="*/ 110 h 160"/>
                  <a:gd name="T4" fmla="*/ 168 w 168"/>
                  <a:gd name="T5" fmla="*/ 160 h 160"/>
                  <a:gd name="T6" fmla="*/ 82 w 168"/>
                  <a:gd name="T7" fmla="*/ 47 h 160"/>
                  <a:gd name="T8" fmla="*/ 0 w 168"/>
                  <a:gd name="T9" fmla="*/ 0 h 160"/>
                </a:gdLst>
                <a:ahLst/>
                <a:cxnLst>
                  <a:cxn ang="0">
                    <a:pos x="T0" y="T1"/>
                  </a:cxn>
                  <a:cxn ang="0">
                    <a:pos x="T2" y="T3"/>
                  </a:cxn>
                  <a:cxn ang="0">
                    <a:pos x="T4" y="T5"/>
                  </a:cxn>
                  <a:cxn ang="0">
                    <a:pos x="T6" y="T7"/>
                  </a:cxn>
                  <a:cxn ang="0">
                    <a:pos x="T8" y="T9"/>
                  </a:cxn>
                </a:cxnLst>
                <a:rect l="0" t="0" r="r" b="b"/>
                <a:pathLst>
                  <a:path w="168" h="160">
                    <a:moveTo>
                      <a:pt x="0" y="0"/>
                    </a:moveTo>
                    <a:cubicBezTo>
                      <a:pt x="30" y="35"/>
                      <a:pt x="60" y="72"/>
                      <a:pt x="89" y="110"/>
                    </a:cubicBezTo>
                    <a:cubicBezTo>
                      <a:pt x="111" y="138"/>
                      <a:pt x="142" y="157"/>
                      <a:pt x="168" y="160"/>
                    </a:cubicBezTo>
                    <a:cubicBezTo>
                      <a:pt x="140" y="121"/>
                      <a:pt x="111" y="83"/>
                      <a:pt x="82" y="47"/>
                    </a:cubicBezTo>
                    <a:cubicBezTo>
                      <a:pt x="61" y="20"/>
                      <a:pt x="29" y="3"/>
                      <a:pt x="0"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2" name="Freeform 49"/>
              <p:cNvSpPr>
                <a:spLocks/>
              </p:cNvSpPr>
              <p:nvPr/>
            </p:nvSpPr>
            <p:spPr bwMode="auto">
              <a:xfrm>
                <a:off x="-1150937" y="2784475"/>
                <a:ext cx="1481138" cy="1377950"/>
              </a:xfrm>
              <a:custGeom>
                <a:avLst/>
                <a:gdLst>
                  <a:gd name="T0" fmla="*/ 293 w 466"/>
                  <a:gd name="T1" fmla="*/ 0 h 433"/>
                  <a:gd name="T2" fmla="*/ 253 w 466"/>
                  <a:gd name="T3" fmla="*/ 15 h 433"/>
                  <a:gd name="T4" fmla="*/ 60 w 466"/>
                  <a:gd name="T5" fmla="*/ 171 h 433"/>
                  <a:gd name="T6" fmla="*/ 25 w 466"/>
                  <a:gd name="T7" fmla="*/ 322 h 433"/>
                  <a:gd name="T8" fmla="*/ 40 w 466"/>
                  <a:gd name="T9" fmla="*/ 351 h 433"/>
                  <a:gd name="T10" fmla="*/ 191 w 466"/>
                  <a:gd name="T11" fmla="*/ 231 h 433"/>
                  <a:gd name="T12" fmla="*/ 238 w 466"/>
                  <a:gd name="T13" fmla="*/ 212 h 433"/>
                  <a:gd name="T14" fmla="*/ 298 w 466"/>
                  <a:gd name="T15" fmla="*/ 254 h 433"/>
                  <a:gd name="T16" fmla="*/ 374 w 466"/>
                  <a:gd name="T17" fmla="*/ 433 h 433"/>
                  <a:gd name="T18" fmla="*/ 420 w 466"/>
                  <a:gd name="T19" fmla="*/ 390 h 433"/>
                  <a:gd name="T20" fmla="*/ 450 w 466"/>
                  <a:gd name="T21" fmla="*/ 261 h 433"/>
                  <a:gd name="T22" fmla="*/ 357 w 466"/>
                  <a:gd name="T23" fmla="*/ 47 h 433"/>
                  <a:gd name="T24" fmla="*/ 293 w 466"/>
                  <a:gd name="T2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433">
                    <a:moveTo>
                      <a:pt x="293" y="0"/>
                    </a:moveTo>
                    <a:cubicBezTo>
                      <a:pt x="279" y="0"/>
                      <a:pt x="266" y="5"/>
                      <a:pt x="253" y="15"/>
                    </a:cubicBezTo>
                    <a:cubicBezTo>
                      <a:pt x="193" y="65"/>
                      <a:pt x="128" y="117"/>
                      <a:pt x="60" y="171"/>
                    </a:cubicBezTo>
                    <a:cubicBezTo>
                      <a:pt x="15" y="205"/>
                      <a:pt x="0" y="274"/>
                      <a:pt x="25" y="322"/>
                    </a:cubicBezTo>
                    <a:cubicBezTo>
                      <a:pt x="30" y="332"/>
                      <a:pt x="35" y="342"/>
                      <a:pt x="40" y="351"/>
                    </a:cubicBezTo>
                    <a:cubicBezTo>
                      <a:pt x="93" y="311"/>
                      <a:pt x="143" y="270"/>
                      <a:pt x="191" y="231"/>
                    </a:cubicBezTo>
                    <a:cubicBezTo>
                      <a:pt x="206" y="218"/>
                      <a:pt x="222" y="212"/>
                      <a:pt x="238" y="212"/>
                    </a:cubicBezTo>
                    <a:cubicBezTo>
                      <a:pt x="263" y="212"/>
                      <a:pt x="286" y="227"/>
                      <a:pt x="298" y="254"/>
                    </a:cubicBezTo>
                    <a:cubicBezTo>
                      <a:pt x="326" y="316"/>
                      <a:pt x="351" y="376"/>
                      <a:pt x="374" y="433"/>
                    </a:cubicBezTo>
                    <a:cubicBezTo>
                      <a:pt x="390" y="419"/>
                      <a:pt x="405" y="404"/>
                      <a:pt x="420" y="390"/>
                    </a:cubicBezTo>
                    <a:cubicBezTo>
                      <a:pt x="453" y="359"/>
                      <a:pt x="466" y="302"/>
                      <a:pt x="450" y="261"/>
                    </a:cubicBezTo>
                    <a:cubicBezTo>
                      <a:pt x="422" y="192"/>
                      <a:pt x="391" y="120"/>
                      <a:pt x="357" y="47"/>
                    </a:cubicBezTo>
                    <a:cubicBezTo>
                      <a:pt x="343" y="16"/>
                      <a:pt x="318" y="0"/>
                      <a:pt x="29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3" name="Freeform 50"/>
              <p:cNvSpPr>
                <a:spLocks/>
              </p:cNvSpPr>
              <p:nvPr/>
            </p:nvSpPr>
            <p:spPr bwMode="auto">
              <a:xfrm>
                <a:off x="-1023937" y="3459163"/>
                <a:ext cx="1062038" cy="1139825"/>
              </a:xfrm>
              <a:custGeom>
                <a:avLst/>
                <a:gdLst>
                  <a:gd name="T0" fmla="*/ 198 w 334"/>
                  <a:gd name="T1" fmla="*/ 0 h 358"/>
                  <a:gd name="T2" fmla="*/ 151 w 334"/>
                  <a:gd name="T3" fmla="*/ 19 h 358"/>
                  <a:gd name="T4" fmla="*/ 0 w 334"/>
                  <a:gd name="T5" fmla="*/ 139 h 358"/>
                  <a:gd name="T6" fmla="*/ 94 w 334"/>
                  <a:gd name="T7" fmla="*/ 325 h 358"/>
                  <a:gd name="T8" fmla="*/ 147 w 334"/>
                  <a:gd name="T9" fmla="*/ 358 h 358"/>
                  <a:gd name="T10" fmla="*/ 202 w 334"/>
                  <a:gd name="T11" fmla="*/ 336 h 358"/>
                  <a:gd name="T12" fmla="*/ 334 w 334"/>
                  <a:gd name="T13" fmla="*/ 221 h 358"/>
                  <a:gd name="T14" fmla="*/ 258 w 334"/>
                  <a:gd name="T15" fmla="*/ 42 h 358"/>
                  <a:gd name="T16" fmla="*/ 198 w 334"/>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358">
                    <a:moveTo>
                      <a:pt x="198" y="0"/>
                    </a:moveTo>
                    <a:cubicBezTo>
                      <a:pt x="182" y="0"/>
                      <a:pt x="166" y="6"/>
                      <a:pt x="151" y="19"/>
                    </a:cubicBezTo>
                    <a:cubicBezTo>
                      <a:pt x="103" y="58"/>
                      <a:pt x="53" y="99"/>
                      <a:pt x="0" y="139"/>
                    </a:cubicBezTo>
                    <a:cubicBezTo>
                      <a:pt x="34" y="204"/>
                      <a:pt x="65" y="266"/>
                      <a:pt x="94" y="325"/>
                    </a:cubicBezTo>
                    <a:cubicBezTo>
                      <a:pt x="105" y="347"/>
                      <a:pt x="125" y="358"/>
                      <a:pt x="147" y="358"/>
                    </a:cubicBezTo>
                    <a:cubicBezTo>
                      <a:pt x="165" y="358"/>
                      <a:pt x="185" y="351"/>
                      <a:pt x="202" y="336"/>
                    </a:cubicBezTo>
                    <a:cubicBezTo>
                      <a:pt x="249" y="298"/>
                      <a:pt x="292" y="259"/>
                      <a:pt x="334" y="221"/>
                    </a:cubicBezTo>
                    <a:cubicBezTo>
                      <a:pt x="311" y="164"/>
                      <a:pt x="286" y="104"/>
                      <a:pt x="258" y="42"/>
                    </a:cubicBezTo>
                    <a:cubicBezTo>
                      <a:pt x="246" y="15"/>
                      <a:pt x="223" y="0"/>
                      <a:pt x="19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4" name="Freeform 51"/>
              <p:cNvSpPr>
                <a:spLocks/>
              </p:cNvSpPr>
              <p:nvPr/>
            </p:nvSpPr>
            <p:spPr bwMode="auto">
              <a:xfrm>
                <a:off x="-6172200" y="-717550"/>
                <a:ext cx="1058863" cy="820738"/>
              </a:xfrm>
              <a:custGeom>
                <a:avLst/>
                <a:gdLst>
                  <a:gd name="T0" fmla="*/ 298 w 333"/>
                  <a:gd name="T1" fmla="*/ 0 h 258"/>
                  <a:gd name="T2" fmla="*/ 237 w 333"/>
                  <a:gd name="T3" fmla="*/ 40 h 258"/>
                  <a:gd name="T4" fmla="*/ 180 w 333"/>
                  <a:gd name="T5" fmla="*/ 62 h 258"/>
                  <a:gd name="T6" fmla="*/ 162 w 333"/>
                  <a:gd name="T7" fmla="*/ 53 h 258"/>
                  <a:gd name="T8" fmla="*/ 142 w 333"/>
                  <a:gd name="T9" fmla="*/ 13 h 258"/>
                  <a:gd name="T10" fmla="*/ 48 w 333"/>
                  <a:gd name="T11" fmla="*/ 83 h 258"/>
                  <a:gd name="T12" fmla="*/ 5 w 333"/>
                  <a:gd name="T13" fmla="*/ 155 h 258"/>
                  <a:gd name="T14" fmla="*/ 34 w 333"/>
                  <a:gd name="T15" fmla="*/ 245 h 258"/>
                  <a:gd name="T16" fmla="*/ 54 w 333"/>
                  <a:gd name="T17" fmla="*/ 258 h 258"/>
                  <a:gd name="T18" fmla="*/ 106 w 333"/>
                  <a:gd name="T19" fmla="*/ 235 h 258"/>
                  <a:gd name="T20" fmla="*/ 277 w 333"/>
                  <a:gd name="T21" fmla="*/ 110 h 258"/>
                  <a:gd name="T22" fmla="*/ 321 w 333"/>
                  <a:gd name="T23" fmla="*/ 34 h 258"/>
                  <a:gd name="T24" fmla="*/ 298 w 333"/>
                  <a:gd name="T2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258">
                    <a:moveTo>
                      <a:pt x="298" y="0"/>
                    </a:moveTo>
                    <a:cubicBezTo>
                      <a:pt x="278" y="13"/>
                      <a:pt x="257" y="26"/>
                      <a:pt x="237" y="40"/>
                    </a:cubicBezTo>
                    <a:cubicBezTo>
                      <a:pt x="216" y="54"/>
                      <a:pt x="195" y="62"/>
                      <a:pt x="180" y="62"/>
                    </a:cubicBezTo>
                    <a:cubicBezTo>
                      <a:pt x="171" y="62"/>
                      <a:pt x="165" y="59"/>
                      <a:pt x="162" y="53"/>
                    </a:cubicBezTo>
                    <a:cubicBezTo>
                      <a:pt x="155" y="39"/>
                      <a:pt x="148" y="26"/>
                      <a:pt x="142" y="13"/>
                    </a:cubicBezTo>
                    <a:cubicBezTo>
                      <a:pt x="110" y="36"/>
                      <a:pt x="79" y="59"/>
                      <a:pt x="48" y="83"/>
                    </a:cubicBezTo>
                    <a:cubicBezTo>
                      <a:pt x="19" y="106"/>
                      <a:pt x="0" y="138"/>
                      <a:pt x="5" y="155"/>
                    </a:cubicBezTo>
                    <a:cubicBezTo>
                      <a:pt x="13" y="183"/>
                      <a:pt x="23" y="213"/>
                      <a:pt x="34" y="245"/>
                    </a:cubicBezTo>
                    <a:cubicBezTo>
                      <a:pt x="37" y="254"/>
                      <a:pt x="44" y="258"/>
                      <a:pt x="54" y="258"/>
                    </a:cubicBezTo>
                    <a:cubicBezTo>
                      <a:pt x="68" y="258"/>
                      <a:pt x="87" y="250"/>
                      <a:pt x="106" y="235"/>
                    </a:cubicBezTo>
                    <a:cubicBezTo>
                      <a:pt x="161" y="191"/>
                      <a:pt x="218" y="149"/>
                      <a:pt x="277" y="110"/>
                    </a:cubicBezTo>
                    <a:cubicBezTo>
                      <a:pt x="313" y="85"/>
                      <a:pt x="333" y="52"/>
                      <a:pt x="321" y="34"/>
                    </a:cubicBezTo>
                    <a:cubicBezTo>
                      <a:pt x="313" y="23"/>
                      <a:pt x="306" y="11"/>
                      <a:pt x="29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5" name="Freeform 52"/>
              <p:cNvSpPr>
                <a:spLocks/>
              </p:cNvSpPr>
              <p:nvPr/>
            </p:nvSpPr>
            <p:spPr bwMode="auto">
              <a:xfrm>
                <a:off x="-5721350" y="-868363"/>
                <a:ext cx="496888" cy="347663"/>
              </a:xfrm>
              <a:custGeom>
                <a:avLst/>
                <a:gdLst>
                  <a:gd name="T0" fmla="*/ 112 w 156"/>
                  <a:gd name="T1" fmla="*/ 0 h 109"/>
                  <a:gd name="T2" fmla="*/ 56 w 156"/>
                  <a:gd name="T3" fmla="*/ 21 h 109"/>
                  <a:gd name="T4" fmla="*/ 0 w 156"/>
                  <a:gd name="T5" fmla="*/ 60 h 109"/>
                  <a:gd name="T6" fmla="*/ 20 w 156"/>
                  <a:gd name="T7" fmla="*/ 100 h 109"/>
                  <a:gd name="T8" fmla="*/ 38 w 156"/>
                  <a:gd name="T9" fmla="*/ 109 h 109"/>
                  <a:gd name="T10" fmla="*/ 95 w 156"/>
                  <a:gd name="T11" fmla="*/ 87 h 109"/>
                  <a:gd name="T12" fmla="*/ 156 w 156"/>
                  <a:gd name="T13" fmla="*/ 47 h 109"/>
                  <a:gd name="T14" fmla="*/ 129 w 156"/>
                  <a:gd name="T15" fmla="*/ 7 h 109"/>
                  <a:gd name="T16" fmla="*/ 112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12" y="0"/>
                    </a:moveTo>
                    <a:cubicBezTo>
                      <a:pt x="97" y="0"/>
                      <a:pt x="76" y="8"/>
                      <a:pt x="56" y="21"/>
                    </a:cubicBezTo>
                    <a:cubicBezTo>
                      <a:pt x="37" y="34"/>
                      <a:pt x="18" y="47"/>
                      <a:pt x="0" y="60"/>
                    </a:cubicBezTo>
                    <a:cubicBezTo>
                      <a:pt x="6" y="73"/>
                      <a:pt x="13" y="86"/>
                      <a:pt x="20" y="100"/>
                    </a:cubicBezTo>
                    <a:cubicBezTo>
                      <a:pt x="23" y="106"/>
                      <a:pt x="29" y="109"/>
                      <a:pt x="38" y="109"/>
                    </a:cubicBezTo>
                    <a:cubicBezTo>
                      <a:pt x="53" y="109"/>
                      <a:pt x="74" y="101"/>
                      <a:pt x="95" y="87"/>
                    </a:cubicBezTo>
                    <a:cubicBezTo>
                      <a:pt x="115" y="73"/>
                      <a:pt x="136" y="60"/>
                      <a:pt x="156" y="47"/>
                    </a:cubicBezTo>
                    <a:cubicBezTo>
                      <a:pt x="147" y="33"/>
                      <a:pt x="138" y="20"/>
                      <a:pt x="129" y="7"/>
                    </a:cubicBezTo>
                    <a:cubicBezTo>
                      <a:pt x="126" y="2"/>
                      <a:pt x="120" y="0"/>
                      <a:pt x="11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6" name="Freeform 55"/>
              <p:cNvSpPr>
                <a:spLocks/>
              </p:cNvSpPr>
              <p:nvPr/>
            </p:nvSpPr>
            <p:spPr bwMode="auto">
              <a:xfrm>
                <a:off x="-3082925" y="1700213"/>
                <a:ext cx="1423988" cy="1657350"/>
              </a:xfrm>
              <a:custGeom>
                <a:avLst/>
                <a:gdLst>
                  <a:gd name="T0" fmla="*/ 256 w 448"/>
                  <a:gd name="T1" fmla="*/ 0 h 521"/>
                  <a:gd name="T2" fmla="*/ 73 w 448"/>
                  <a:gd name="T3" fmla="*/ 105 h 521"/>
                  <a:gd name="T4" fmla="*/ 37 w 448"/>
                  <a:gd name="T5" fmla="*/ 266 h 521"/>
                  <a:gd name="T6" fmla="*/ 201 w 448"/>
                  <a:gd name="T7" fmla="*/ 521 h 521"/>
                  <a:gd name="T8" fmla="*/ 385 w 448"/>
                  <a:gd name="T9" fmla="*/ 394 h 521"/>
                  <a:gd name="T10" fmla="*/ 414 w 448"/>
                  <a:gd name="T11" fmla="*/ 232 h 521"/>
                  <a:gd name="T12" fmla="*/ 256 w 448"/>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448" h="521">
                    <a:moveTo>
                      <a:pt x="256" y="0"/>
                    </a:moveTo>
                    <a:cubicBezTo>
                      <a:pt x="197" y="34"/>
                      <a:pt x="136" y="68"/>
                      <a:pt x="73" y="105"/>
                    </a:cubicBezTo>
                    <a:cubicBezTo>
                      <a:pt x="17" y="139"/>
                      <a:pt x="0" y="211"/>
                      <a:pt x="37" y="266"/>
                    </a:cubicBezTo>
                    <a:cubicBezTo>
                      <a:pt x="93" y="350"/>
                      <a:pt x="148" y="437"/>
                      <a:pt x="201" y="521"/>
                    </a:cubicBezTo>
                    <a:cubicBezTo>
                      <a:pt x="265" y="479"/>
                      <a:pt x="326" y="436"/>
                      <a:pt x="385" y="394"/>
                    </a:cubicBezTo>
                    <a:cubicBezTo>
                      <a:pt x="435" y="359"/>
                      <a:pt x="448" y="287"/>
                      <a:pt x="414" y="232"/>
                    </a:cubicBezTo>
                    <a:cubicBezTo>
                      <a:pt x="363" y="152"/>
                      <a:pt x="310" y="75"/>
                      <a:pt x="256"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7" name="Freeform 57"/>
              <p:cNvSpPr>
                <a:spLocks/>
              </p:cNvSpPr>
              <p:nvPr/>
            </p:nvSpPr>
            <p:spPr bwMode="auto">
              <a:xfrm>
                <a:off x="-5376863" y="854075"/>
                <a:ext cx="774700" cy="779463"/>
              </a:xfrm>
              <a:custGeom>
                <a:avLst/>
                <a:gdLst>
                  <a:gd name="T0" fmla="*/ 163 w 244"/>
                  <a:gd name="T1" fmla="*/ 0 h 245"/>
                  <a:gd name="T2" fmla="*/ 56 w 244"/>
                  <a:gd name="T3" fmla="*/ 69 h 245"/>
                  <a:gd name="T4" fmla="*/ 2 w 244"/>
                  <a:gd name="T5" fmla="*/ 166 h 245"/>
                  <a:gd name="T6" fmla="*/ 23 w 244"/>
                  <a:gd name="T7" fmla="*/ 211 h 245"/>
                  <a:gd name="T8" fmla="*/ 77 w 244"/>
                  <a:gd name="T9" fmla="*/ 245 h 245"/>
                  <a:gd name="T10" fmla="*/ 135 w 244"/>
                  <a:gd name="T11" fmla="*/ 223 h 245"/>
                  <a:gd name="T12" fmla="*/ 244 w 244"/>
                  <a:gd name="T13" fmla="*/ 142 h 245"/>
                  <a:gd name="T14" fmla="*/ 237 w 244"/>
                  <a:gd name="T15" fmla="*/ 129 h 245"/>
                  <a:gd name="T16" fmla="*/ 221 w 244"/>
                  <a:gd name="T17" fmla="*/ 111 h 245"/>
                  <a:gd name="T18" fmla="*/ 163 w 244"/>
                  <a:gd name="T1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5">
                    <a:moveTo>
                      <a:pt x="163" y="0"/>
                    </a:moveTo>
                    <a:cubicBezTo>
                      <a:pt x="127" y="22"/>
                      <a:pt x="91" y="45"/>
                      <a:pt x="56" y="69"/>
                    </a:cubicBezTo>
                    <a:cubicBezTo>
                      <a:pt x="21" y="92"/>
                      <a:pt x="0" y="132"/>
                      <a:pt x="2" y="166"/>
                    </a:cubicBezTo>
                    <a:cubicBezTo>
                      <a:pt x="9" y="181"/>
                      <a:pt x="16" y="196"/>
                      <a:pt x="23" y="211"/>
                    </a:cubicBezTo>
                    <a:cubicBezTo>
                      <a:pt x="33" y="233"/>
                      <a:pt x="54" y="245"/>
                      <a:pt x="77" y="245"/>
                    </a:cubicBezTo>
                    <a:cubicBezTo>
                      <a:pt x="95" y="245"/>
                      <a:pt x="116" y="237"/>
                      <a:pt x="135" y="223"/>
                    </a:cubicBezTo>
                    <a:cubicBezTo>
                      <a:pt x="171" y="196"/>
                      <a:pt x="207" y="169"/>
                      <a:pt x="244" y="142"/>
                    </a:cubicBezTo>
                    <a:cubicBezTo>
                      <a:pt x="242" y="138"/>
                      <a:pt x="239" y="134"/>
                      <a:pt x="237" y="129"/>
                    </a:cubicBezTo>
                    <a:cubicBezTo>
                      <a:pt x="230" y="124"/>
                      <a:pt x="225" y="118"/>
                      <a:pt x="221" y="111"/>
                    </a:cubicBezTo>
                    <a:cubicBezTo>
                      <a:pt x="201" y="72"/>
                      <a:pt x="181" y="36"/>
                      <a:pt x="16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8" name="Freeform 59"/>
              <p:cNvSpPr>
                <a:spLocks/>
              </p:cNvSpPr>
              <p:nvPr/>
            </p:nvSpPr>
            <p:spPr bwMode="auto">
              <a:xfrm>
                <a:off x="-4859338" y="838200"/>
                <a:ext cx="234950" cy="425450"/>
              </a:xfrm>
              <a:custGeom>
                <a:avLst/>
                <a:gdLst>
                  <a:gd name="T0" fmla="*/ 8 w 74"/>
                  <a:gd name="T1" fmla="*/ 0 h 134"/>
                  <a:gd name="T2" fmla="*/ 0 w 74"/>
                  <a:gd name="T3" fmla="*/ 5 h 134"/>
                  <a:gd name="T4" fmla="*/ 58 w 74"/>
                  <a:gd name="T5" fmla="*/ 116 h 134"/>
                  <a:gd name="T6" fmla="*/ 74 w 74"/>
                  <a:gd name="T7" fmla="*/ 134 h 134"/>
                  <a:gd name="T8" fmla="*/ 15 w 74"/>
                  <a:gd name="T9" fmla="*/ 30 h 134"/>
                  <a:gd name="T10" fmla="*/ 8 w 74"/>
                  <a:gd name="T11" fmla="*/ 0 h 134"/>
                </a:gdLst>
                <a:ahLst/>
                <a:cxnLst>
                  <a:cxn ang="0">
                    <a:pos x="T0" y="T1"/>
                  </a:cxn>
                  <a:cxn ang="0">
                    <a:pos x="T2" y="T3"/>
                  </a:cxn>
                  <a:cxn ang="0">
                    <a:pos x="T4" y="T5"/>
                  </a:cxn>
                  <a:cxn ang="0">
                    <a:pos x="T6" y="T7"/>
                  </a:cxn>
                  <a:cxn ang="0">
                    <a:pos x="T8" y="T9"/>
                  </a:cxn>
                  <a:cxn ang="0">
                    <a:pos x="T10" y="T11"/>
                  </a:cxn>
                </a:cxnLst>
                <a:rect l="0" t="0" r="r" b="b"/>
                <a:pathLst>
                  <a:path w="74" h="134">
                    <a:moveTo>
                      <a:pt x="8" y="0"/>
                    </a:moveTo>
                    <a:cubicBezTo>
                      <a:pt x="5" y="2"/>
                      <a:pt x="2" y="4"/>
                      <a:pt x="0" y="5"/>
                    </a:cubicBezTo>
                    <a:cubicBezTo>
                      <a:pt x="18" y="41"/>
                      <a:pt x="38" y="77"/>
                      <a:pt x="58" y="116"/>
                    </a:cubicBezTo>
                    <a:cubicBezTo>
                      <a:pt x="62" y="123"/>
                      <a:pt x="67" y="129"/>
                      <a:pt x="74" y="134"/>
                    </a:cubicBezTo>
                    <a:cubicBezTo>
                      <a:pt x="53" y="98"/>
                      <a:pt x="34" y="64"/>
                      <a:pt x="15" y="30"/>
                    </a:cubicBezTo>
                    <a:cubicBezTo>
                      <a:pt x="10" y="21"/>
                      <a:pt x="8" y="11"/>
                      <a:pt x="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99" name="Freeform 60"/>
              <p:cNvSpPr>
                <a:spLocks/>
              </p:cNvSpPr>
              <p:nvPr/>
            </p:nvSpPr>
            <p:spPr bwMode="auto">
              <a:xfrm>
                <a:off x="-4833938" y="334963"/>
                <a:ext cx="830263" cy="969963"/>
              </a:xfrm>
              <a:custGeom>
                <a:avLst/>
                <a:gdLst>
                  <a:gd name="T0" fmla="*/ 165 w 261"/>
                  <a:gd name="T1" fmla="*/ 0 h 305"/>
                  <a:gd name="T2" fmla="*/ 52 w 261"/>
                  <a:gd name="T3" fmla="*/ 72 h 305"/>
                  <a:gd name="T4" fmla="*/ 0 w 261"/>
                  <a:gd name="T5" fmla="*/ 158 h 305"/>
                  <a:gd name="T6" fmla="*/ 7 w 261"/>
                  <a:gd name="T7" fmla="*/ 188 h 305"/>
                  <a:gd name="T8" fmla="*/ 66 w 261"/>
                  <a:gd name="T9" fmla="*/ 292 h 305"/>
                  <a:gd name="T10" fmla="*/ 73 w 261"/>
                  <a:gd name="T11" fmla="*/ 305 h 305"/>
                  <a:gd name="T12" fmla="*/ 193 w 261"/>
                  <a:gd name="T13" fmla="*/ 224 h 305"/>
                  <a:gd name="T14" fmla="*/ 236 w 261"/>
                  <a:gd name="T15" fmla="*/ 103 h 305"/>
                  <a:gd name="T16" fmla="*/ 165 w 261"/>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05">
                    <a:moveTo>
                      <a:pt x="165" y="0"/>
                    </a:moveTo>
                    <a:cubicBezTo>
                      <a:pt x="127" y="23"/>
                      <a:pt x="89" y="47"/>
                      <a:pt x="52" y="72"/>
                    </a:cubicBezTo>
                    <a:cubicBezTo>
                      <a:pt x="19" y="94"/>
                      <a:pt x="0" y="128"/>
                      <a:pt x="0" y="158"/>
                    </a:cubicBezTo>
                    <a:cubicBezTo>
                      <a:pt x="0" y="169"/>
                      <a:pt x="2" y="179"/>
                      <a:pt x="7" y="188"/>
                    </a:cubicBezTo>
                    <a:cubicBezTo>
                      <a:pt x="26" y="222"/>
                      <a:pt x="45" y="256"/>
                      <a:pt x="66" y="292"/>
                    </a:cubicBezTo>
                    <a:cubicBezTo>
                      <a:pt x="68" y="297"/>
                      <a:pt x="71" y="301"/>
                      <a:pt x="73" y="305"/>
                    </a:cubicBezTo>
                    <a:cubicBezTo>
                      <a:pt x="112" y="278"/>
                      <a:pt x="152" y="251"/>
                      <a:pt x="193" y="224"/>
                    </a:cubicBezTo>
                    <a:cubicBezTo>
                      <a:pt x="242" y="193"/>
                      <a:pt x="261" y="138"/>
                      <a:pt x="236" y="103"/>
                    </a:cubicBezTo>
                    <a:cubicBezTo>
                      <a:pt x="211" y="67"/>
                      <a:pt x="187" y="33"/>
                      <a:pt x="16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00" name="Freeform 61"/>
              <p:cNvSpPr>
                <a:spLocks/>
              </p:cNvSpPr>
              <p:nvPr/>
            </p:nvSpPr>
            <p:spPr bwMode="auto">
              <a:xfrm>
                <a:off x="766763" y="1776413"/>
                <a:ext cx="676275" cy="1457325"/>
              </a:xfrm>
              <a:custGeom>
                <a:avLst/>
                <a:gdLst>
                  <a:gd name="T0" fmla="*/ 81 w 213"/>
                  <a:gd name="T1" fmla="*/ 0 h 458"/>
                  <a:gd name="T2" fmla="*/ 65 w 213"/>
                  <a:gd name="T3" fmla="*/ 7 h 458"/>
                  <a:gd name="T4" fmla="*/ 10 w 213"/>
                  <a:gd name="T5" fmla="*/ 61 h 458"/>
                  <a:gd name="T6" fmla="*/ 52 w 213"/>
                  <a:gd name="T7" fmla="*/ 153 h 458"/>
                  <a:gd name="T8" fmla="*/ 46 w 213"/>
                  <a:gd name="T9" fmla="*/ 266 h 458"/>
                  <a:gd name="T10" fmla="*/ 0 w 213"/>
                  <a:gd name="T11" fmla="*/ 315 h 458"/>
                  <a:gd name="T12" fmla="*/ 40 w 213"/>
                  <a:gd name="T13" fmla="*/ 421 h 458"/>
                  <a:gd name="T14" fmla="*/ 79 w 213"/>
                  <a:gd name="T15" fmla="*/ 458 h 458"/>
                  <a:gd name="T16" fmla="*/ 104 w 213"/>
                  <a:gd name="T17" fmla="*/ 444 h 458"/>
                  <a:gd name="T18" fmla="*/ 194 w 213"/>
                  <a:gd name="T19" fmla="*/ 329 h 458"/>
                  <a:gd name="T20" fmla="*/ 200 w 213"/>
                  <a:gd name="T21" fmla="*/ 226 h 458"/>
                  <a:gd name="T22" fmla="*/ 128 w 213"/>
                  <a:gd name="T23" fmla="*/ 44 h 458"/>
                  <a:gd name="T24" fmla="*/ 81 w 213"/>
                  <a:gd name="T2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458">
                    <a:moveTo>
                      <a:pt x="81" y="0"/>
                    </a:moveTo>
                    <a:cubicBezTo>
                      <a:pt x="75" y="0"/>
                      <a:pt x="70" y="2"/>
                      <a:pt x="65" y="7"/>
                    </a:cubicBezTo>
                    <a:cubicBezTo>
                      <a:pt x="48" y="24"/>
                      <a:pt x="29" y="42"/>
                      <a:pt x="10" y="61"/>
                    </a:cubicBezTo>
                    <a:cubicBezTo>
                      <a:pt x="25" y="92"/>
                      <a:pt x="39" y="122"/>
                      <a:pt x="52" y="153"/>
                    </a:cubicBezTo>
                    <a:cubicBezTo>
                      <a:pt x="70" y="193"/>
                      <a:pt x="66" y="243"/>
                      <a:pt x="46" y="266"/>
                    </a:cubicBezTo>
                    <a:cubicBezTo>
                      <a:pt x="31" y="282"/>
                      <a:pt x="16" y="298"/>
                      <a:pt x="0" y="315"/>
                    </a:cubicBezTo>
                    <a:cubicBezTo>
                      <a:pt x="14" y="351"/>
                      <a:pt x="28" y="386"/>
                      <a:pt x="40" y="421"/>
                    </a:cubicBezTo>
                    <a:cubicBezTo>
                      <a:pt x="49" y="445"/>
                      <a:pt x="64" y="458"/>
                      <a:pt x="79" y="458"/>
                    </a:cubicBezTo>
                    <a:cubicBezTo>
                      <a:pt x="87" y="458"/>
                      <a:pt x="96" y="454"/>
                      <a:pt x="104" y="444"/>
                    </a:cubicBezTo>
                    <a:cubicBezTo>
                      <a:pt x="137" y="404"/>
                      <a:pt x="167" y="366"/>
                      <a:pt x="194" y="329"/>
                    </a:cubicBezTo>
                    <a:cubicBezTo>
                      <a:pt x="210" y="307"/>
                      <a:pt x="213" y="262"/>
                      <a:pt x="200" y="226"/>
                    </a:cubicBezTo>
                    <a:cubicBezTo>
                      <a:pt x="179" y="166"/>
                      <a:pt x="155" y="105"/>
                      <a:pt x="128" y="44"/>
                    </a:cubicBezTo>
                    <a:cubicBezTo>
                      <a:pt x="115" y="17"/>
                      <a:pt x="97" y="0"/>
                      <a:pt x="8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01" name="Freeform 62"/>
              <p:cNvSpPr>
                <a:spLocks/>
              </p:cNvSpPr>
              <p:nvPr/>
            </p:nvSpPr>
            <p:spPr bwMode="auto">
              <a:xfrm>
                <a:off x="577850" y="1970088"/>
                <a:ext cx="411163" cy="808038"/>
              </a:xfrm>
              <a:custGeom>
                <a:avLst/>
                <a:gdLst>
                  <a:gd name="T0" fmla="*/ 69 w 129"/>
                  <a:gd name="T1" fmla="*/ 0 h 254"/>
                  <a:gd name="T2" fmla="*/ 26 w 129"/>
                  <a:gd name="T3" fmla="*/ 42 h 254"/>
                  <a:gd name="T4" fmla="*/ 19 w 129"/>
                  <a:gd name="T5" fmla="*/ 160 h 254"/>
                  <a:gd name="T6" fmla="*/ 59 w 129"/>
                  <a:gd name="T7" fmla="*/ 254 h 254"/>
                  <a:gd name="T8" fmla="*/ 105 w 129"/>
                  <a:gd name="T9" fmla="*/ 205 h 254"/>
                  <a:gd name="T10" fmla="*/ 111 w 129"/>
                  <a:gd name="T11" fmla="*/ 92 h 254"/>
                  <a:gd name="T12" fmla="*/ 69 w 129"/>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9" h="254">
                    <a:moveTo>
                      <a:pt x="69" y="0"/>
                    </a:moveTo>
                    <a:cubicBezTo>
                      <a:pt x="55" y="14"/>
                      <a:pt x="41" y="28"/>
                      <a:pt x="26" y="42"/>
                    </a:cubicBezTo>
                    <a:cubicBezTo>
                      <a:pt x="2" y="64"/>
                      <a:pt x="0" y="117"/>
                      <a:pt x="19" y="160"/>
                    </a:cubicBezTo>
                    <a:cubicBezTo>
                      <a:pt x="33" y="191"/>
                      <a:pt x="46" y="223"/>
                      <a:pt x="59" y="254"/>
                    </a:cubicBezTo>
                    <a:cubicBezTo>
                      <a:pt x="75" y="237"/>
                      <a:pt x="90" y="221"/>
                      <a:pt x="105" y="205"/>
                    </a:cubicBezTo>
                    <a:cubicBezTo>
                      <a:pt x="125" y="182"/>
                      <a:pt x="129" y="132"/>
                      <a:pt x="111" y="92"/>
                    </a:cubicBezTo>
                    <a:cubicBezTo>
                      <a:pt x="98" y="61"/>
                      <a:pt x="84" y="31"/>
                      <a:pt x="69"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02" name="Freeform 63"/>
              <p:cNvSpPr>
                <a:spLocks/>
              </p:cNvSpPr>
              <p:nvPr/>
            </p:nvSpPr>
            <p:spPr bwMode="auto">
              <a:xfrm>
                <a:off x="-1668462" y="5340350"/>
                <a:ext cx="1144588" cy="1236663"/>
              </a:xfrm>
              <a:custGeom>
                <a:avLst/>
                <a:gdLst>
                  <a:gd name="T0" fmla="*/ 338 w 360"/>
                  <a:gd name="T1" fmla="*/ 0 h 389"/>
                  <a:gd name="T2" fmla="*/ 277 w 360"/>
                  <a:gd name="T3" fmla="*/ 23 h 389"/>
                  <a:gd name="T4" fmla="*/ 64 w 360"/>
                  <a:gd name="T5" fmla="*/ 163 h 389"/>
                  <a:gd name="T6" fmla="*/ 21 w 360"/>
                  <a:gd name="T7" fmla="*/ 259 h 389"/>
                  <a:gd name="T8" fmla="*/ 112 w 360"/>
                  <a:gd name="T9" fmla="*/ 374 h 389"/>
                  <a:gd name="T10" fmla="*/ 151 w 360"/>
                  <a:gd name="T11" fmla="*/ 389 h 389"/>
                  <a:gd name="T12" fmla="*/ 213 w 360"/>
                  <a:gd name="T13" fmla="*/ 370 h 389"/>
                  <a:gd name="T14" fmla="*/ 360 w 360"/>
                  <a:gd name="T15" fmla="*/ 275 h 389"/>
                  <a:gd name="T16" fmla="*/ 339 w 360"/>
                  <a:gd name="T17" fmla="*/ 262 h 389"/>
                  <a:gd name="T18" fmla="*/ 269 w 360"/>
                  <a:gd name="T19" fmla="*/ 140 h 389"/>
                  <a:gd name="T20" fmla="*/ 315 w 360"/>
                  <a:gd name="T21" fmla="*/ 35 h 389"/>
                  <a:gd name="T22" fmla="*/ 357 w 360"/>
                  <a:gd name="T23" fmla="*/ 3 h 389"/>
                  <a:gd name="T24" fmla="*/ 338 w 360"/>
                  <a:gd name="T25"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389">
                    <a:moveTo>
                      <a:pt x="338" y="0"/>
                    </a:moveTo>
                    <a:cubicBezTo>
                      <a:pt x="319" y="0"/>
                      <a:pt x="298" y="8"/>
                      <a:pt x="277" y="23"/>
                    </a:cubicBezTo>
                    <a:cubicBezTo>
                      <a:pt x="208" y="72"/>
                      <a:pt x="137" y="119"/>
                      <a:pt x="64" y="163"/>
                    </a:cubicBezTo>
                    <a:cubicBezTo>
                      <a:pt x="19" y="190"/>
                      <a:pt x="0" y="232"/>
                      <a:pt x="21" y="259"/>
                    </a:cubicBezTo>
                    <a:cubicBezTo>
                      <a:pt x="53" y="300"/>
                      <a:pt x="84" y="339"/>
                      <a:pt x="112" y="374"/>
                    </a:cubicBezTo>
                    <a:cubicBezTo>
                      <a:pt x="120" y="384"/>
                      <a:pt x="134" y="389"/>
                      <a:pt x="151" y="389"/>
                    </a:cubicBezTo>
                    <a:cubicBezTo>
                      <a:pt x="170" y="389"/>
                      <a:pt x="192" y="382"/>
                      <a:pt x="213" y="370"/>
                    </a:cubicBezTo>
                    <a:cubicBezTo>
                      <a:pt x="263" y="340"/>
                      <a:pt x="312" y="308"/>
                      <a:pt x="360" y="275"/>
                    </a:cubicBezTo>
                    <a:cubicBezTo>
                      <a:pt x="351" y="273"/>
                      <a:pt x="344" y="269"/>
                      <a:pt x="339" y="262"/>
                    </a:cubicBezTo>
                    <a:cubicBezTo>
                      <a:pt x="318" y="224"/>
                      <a:pt x="294" y="183"/>
                      <a:pt x="269" y="140"/>
                    </a:cubicBezTo>
                    <a:cubicBezTo>
                      <a:pt x="253" y="112"/>
                      <a:pt x="273" y="65"/>
                      <a:pt x="315" y="35"/>
                    </a:cubicBezTo>
                    <a:cubicBezTo>
                      <a:pt x="329" y="24"/>
                      <a:pt x="343" y="14"/>
                      <a:pt x="357" y="3"/>
                    </a:cubicBezTo>
                    <a:cubicBezTo>
                      <a:pt x="351" y="1"/>
                      <a:pt x="345" y="0"/>
                      <a:pt x="3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03" name="Freeform 64"/>
              <p:cNvSpPr>
                <a:spLocks/>
              </p:cNvSpPr>
              <p:nvPr/>
            </p:nvSpPr>
            <p:spPr bwMode="auto">
              <a:xfrm>
                <a:off x="-863600" y="5349875"/>
                <a:ext cx="641350" cy="865188"/>
              </a:xfrm>
              <a:custGeom>
                <a:avLst/>
                <a:gdLst>
                  <a:gd name="T0" fmla="*/ 104 w 202"/>
                  <a:gd name="T1" fmla="*/ 0 h 272"/>
                  <a:gd name="T2" fmla="*/ 62 w 202"/>
                  <a:gd name="T3" fmla="*/ 32 h 272"/>
                  <a:gd name="T4" fmla="*/ 16 w 202"/>
                  <a:gd name="T5" fmla="*/ 137 h 272"/>
                  <a:gd name="T6" fmla="*/ 86 w 202"/>
                  <a:gd name="T7" fmla="*/ 259 h 272"/>
                  <a:gd name="T8" fmla="*/ 107 w 202"/>
                  <a:gd name="T9" fmla="*/ 272 h 272"/>
                  <a:gd name="T10" fmla="*/ 145 w 202"/>
                  <a:gd name="T11" fmla="*/ 245 h 272"/>
                  <a:gd name="T12" fmla="*/ 191 w 202"/>
                  <a:gd name="T13" fmla="*/ 154 h 272"/>
                  <a:gd name="T14" fmla="*/ 127 w 202"/>
                  <a:gd name="T15" fmla="*/ 21 h 272"/>
                  <a:gd name="T16" fmla="*/ 104 w 202"/>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72">
                    <a:moveTo>
                      <a:pt x="104" y="0"/>
                    </a:moveTo>
                    <a:cubicBezTo>
                      <a:pt x="90" y="11"/>
                      <a:pt x="76" y="21"/>
                      <a:pt x="62" y="32"/>
                    </a:cubicBezTo>
                    <a:cubicBezTo>
                      <a:pt x="20" y="62"/>
                      <a:pt x="0" y="109"/>
                      <a:pt x="16" y="137"/>
                    </a:cubicBezTo>
                    <a:cubicBezTo>
                      <a:pt x="41" y="180"/>
                      <a:pt x="65" y="221"/>
                      <a:pt x="86" y="259"/>
                    </a:cubicBezTo>
                    <a:cubicBezTo>
                      <a:pt x="91" y="266"/>
                      <a:pt x="98" y="270"/>
                      <a:pt x="107" y="272"/>
                    </a:cubicBezTo>
                    <a:cubicBezTo>
                      <a:pt x="119" y="263"/>
                      <a:pt x="132" y="254"/>
                      <a:pt x="145" y="245"/>
                    </a:cubicBezTo>
                    <a:cubicBezTo>
                      <a:pt x="182" y="219"/>
                      <a:pt x="202" y="178"/>
                      <a:pt x="191" y="154"/>
                    </a:cubicBezTo>
                    <a:cubicBezTo>
                      <a:pt x="171" y="112"/>
                      <a:pt x="150" y="68"/>
                      <a:pt x="127" y="21"/>
                    </a:cubicBezTo>
                    <a:cubicBezTo>
                      <a:pt x="122" y="11"/>
                      <a:pt x="114" y="4"/>
                      <a:pt x="10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grpSp>
      </p:grpSp>
      <p:sp>
        <p:nvSpPr>
          <p:cNvPr id="107" name="Rectangle 94"/>
          <p:cNvSpPr>
            <a:spLocks noChangeArrowheads="1"/>
          </p:cNvSpPr>
          <p:nvPr/>
        </p:nvSpPr>
        <p:spPr bwMode="auto">
          <a:xfrm>
            <a:off x="-468560" y="6610243"/>
            <a:ext cx="315595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80000"/>
              </a:lnSpc>
              <a:spcBef>
                <a:spcPct val="20000"/>
              </a:spcBef>
              <a:spcAft>
                <a:spcPct val="0"/>
              </a:spcAft>
            </a:pPr>
            <a:r>
              <a:rPr lang="en-GB" sz="900" dirty="0">
                <a:solidFill>
                  <a:srgbClr val="3F3F3F"/>
                </a:solidFill>
                <a:cs typeface="Arial" charset="0"/>
              </a:rPr>
              <a:t>NRS Year to March 2013 / PPA</a:t>
            </a:r>
          </a:p>
        </p:txBody>
      </p:sp>
      <p:sp>
        <p:nvSpPr>
          <p:cNvPr id="108" name="Freeform 21"/>
          <p:cNvSpPr>
            <a:spLocks noEditPoints="1"/>
          </p:cNvSpPr>
          <p:nvPr/>
        </p:nvSpPr>
        <p:spPr bwMode="auto">
          <a:xfrm>
            <a:off x="3716049" y="4573132"/>
            <a:ext cx="1695450" cy="766763"/>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3"/>
          </a:solid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sp>
        <p:nvSpPr>
          <p:cNvPr id="37" name="Rectangle 7"/>
          <p:cNvSpPr>
            <a:spLocks noChangeArrowheads="1"/>
          </p:cNvSpPr>
          <p:nvPr/>
        </p:nvSpPr>
        <p:spPr bwMode="auto">
          <a:xfrm>
            <a:off x="6056981" y="76544"/>
            <a:ext cx="29435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dirty="0" smtClean="0"/>
              <a:t>Brand</a:t>
            </a:r>
          </a:p>
          <a:p>
            <a:pPr algn="r"/>
            <a:r>
              <a:rPr lang="en-GB" sz="2800" dirty="0" smtClean="0"/>
              <a:t>Popularity</a:t>
            </a:r>
          </a:p>
        </p:txBody>
      </p:sp>
      <p:grpSp>
        <p:nvGrpSpPr>
          <p:cNvPr id="1029" name="Group 1028"/>
          <p:cNvGrpSpPr/>
          <p:nvPr/>
        </p:nvGrpSpPr>
        <p:grpSpPr>
          <a:xfrm>
            <a:off x="5057227" y="4443194"/>
            <a:ext cx="3943265" cy="2442189"/>
            <a:chOff x="-287338" y="2255837"/>
            <a:chExt cx="8435976" cy="4727575"/>
          </a:xfrm>
        </p:grpSpPr>
        <p:sp>
          <p:nvSpPr>
            <p:cNvPr id="6" name="Freeform 8"/>
            <p:cNvSpPr>
              <a:spLocks/>
            </p:cNvSpPr>
            <p:nvPr/>
          </p:nvSpPr>
          <p:spPr bwMode="auto">
            <a:xfrm>
              <a:off x="679450" y="5089525"/>
              <a:ext cx="5884863" cy="1874838"/>
            </a:xfrm>
            <a:custGeom>
              <a:avLst/>
              <a:gdLst>
                <a:gd name="T0" fmla="*/ 1398 w 2870"/>
                <a:gd name="T1" fmla="*/ 132 h 915"/>
                <a:gd name="T2" fmla="*/ 1710 w 2870"/>
                <a:gd name="T3" fmla="*/ 10 h 915"/>
                <a:gd name="T4" fmla="*/ 2022 w 2870"/>
                <a:gd name="T5" fmla="*/ 164 h 915"/>
                <a:gd name="T6" fmla="*/ 2595 w 2870"/>
                <a:gd name="T7" fmla="*/ 487 h 915"/>
                <a:gd name="T8" fmla="*/ 2870 w 2870"/>
                <a:gd name="T9" fmla="*/ 642 h 915"/>
                <a:gd name="T10" fmla="*/ 2764 w 2870"/>
                <a:gd name="T11" fmla="*/ 830 h 915"/>
                <a:gd name="T12" fmla="*/ 2491 w 2870"/>
                <a:gd name="T13" fmla="*/ 915 h 915"/>
                <a:gd name="T14" fmla="*/ 2100 w 2870"/>
                <a:gd name="T15" fmla="*/ 852 h 915"/>
                <a:gd name="T16" fmla="*/ 1246 w 2870"/>
                <a:gd name="T17" fmla="*/ 857 h 915"/>
                <a:gd name="T18" fmla="*/ 734 w 2870"/>
                <a:gd name="T19" fmla="*/ 804 h 915"/>
                <a:gd name="T20" fmla="*/ 356 w 2870"/>
                <a:gd name="T21" fmla="*/ 744 h 915"/>
                <a:gd name="T22" fmla="*/ 0 w 2870"/>
                <a:gd name="T23" fmla="*/ 476 h 915"/>
                <a:gd name="T24" fmla="*/ 492 w 2870"/>
                <a:gd name="T25" fmla="*/ 216 h 915"/>
                <a:gd name="T26" fmla="*/ 1016 w 2870"/>
                <a:gd name="T27" fmla="*/ 228 h 915"/>
                <a:gd name="T28" fmla="*/ 1236 w 2870"/>
                <a:gd name="T29" fmla="*/ 174 h 915"/>
                <a:gd name="T30" fmla="*/ 1398 w 2870"/>
                <a:gd name="T31" fmla="*/ 13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0" h="915">
                  <a:moveTo>
                    <a:pt x="1398" y="132"/>
                  </a:moveTo>
                  <a:cubicBezTo>
                    <a:pt x="1398" y="132"/>
                    <a:pt x="1596" y="0"/>
                    <a:pt x="1710" y="10"/>
                  </a:cubicBezTo>
                  <a:cubicBezTo>
                    <a:pt x="1824" y="20"/>
                    <a:pt x="1930" y="124"/>
                    <a:pt x="2022" y="164"/>
                  </a:cubicBezTo>
                  <a:cubicBezTo>
                    <a:pt x="2114" y="204"/>
                    <a:pt x="2595" y="487"/>
                    <a:pt x="2595" y="487"/>
                  </a:cubicBezTo>
                  <a:cubicBezTo>
                    <a:pt x="2870" y="642"/>
                    <a:pt x="2870" y="642"/>
                    <a:pt x="2870" y="642"/>
                  </a:cubicBezTo>
                  <a:cubicBezTo>
                    <a:pt x="2764" y="830"/>
                    <a:pt x="2764" y="830"/>
                    <a:pt x="2764" y="830"/>
                  </a:cubicBezTo>
                  <a:cubicBezTo>
                    <a:pt x="2764" y="830"/>
                    <a:pt x="2611" y="900"/>
                    <a:pt x="2491" y="915"/>
                  </a:cubicBezTo>
                  <a:cubicBezTo>
                    <a:pt x="2491" y="915"/>
                    <a:pt x="2222" y="900"/>
                    <a:pt x="2100" y="852"/>
                  </a:cubicBezTo>
                  <a:cubicBezTo>
                    <a:pt x="1978" y="804"/>
                    <a:pt x="1246" y="857"/>
                    <a:pt x="1246" y="857"/>
                  </a:cubicBezTo>
                  <a:cubicBezTo>
                    <a:pt x="734" y="804"/>
                    <a:pt x="734" y="804"/>
                    <a:pt x="734" y="804"/>
                  </a:cubicBezTo>
                  <a:cubicBezTo>
                    <a:pt x="356" y="744"/>
                    <a:pt x="356" y="744"/>
                    <a:pt x="356" y="744"/>
                  </a:cubicBezTo>
                  <a:cubicBezTo>
                    <a:pt x="0" y="476"/>
                    <a:pt x="0" y="476"/>
                    <a:pt x="0" y="476"/>
                  </a:cubicBezTo>
                  <a:cubicBezTo>
                    <a:pt x="492" y="216"/>
                    <a:pt x="492" y="216"/>
                    <a:pt x="492" y="216"/>
                  </a:cubicBezTo>
                  <a:cubicBezTo>
                    <a:pt x="1016" y="228"/>
                    <a:pt x="1016" y="228"/>
                    <a:pt x="1016" y="228"/>
                  </a:cubicBezTo>
                  <a:cubicBezTo>
                    <a:pt x="1236" y="174"/>
                    <a:pt x="1236" y="174"/>
                    <a:pt x="1236" y="174"/>
                  </a:cubicBezTo>
                  <a:lnTo>
                    <a:pt x="1398"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p:cNvSpPr>
            <p:nvPr/>
          </p:nvSpPr>
          <p:spPr bwMode="auto">
            <a:xfrm>
              <a:off x="2845625" y="3883025"/>
              <a:ext cx="1603375" cy="1784350"/>
            </a:xfrm>
            <a:custGeom>
              <a:avLst/>
              <a:gdLst>
                <a:gd name="T0" fmla="*/ 106 w 782"/>
                <a:gd name="T1" fmla="*/ 822 h 870"/>
                <a:gd name="T2" fmla="*/ 190 w 782"/>
                <a:gd name="T3" fmla="*/ 870 h 870"/>
                <a:gd name="T4" fmla="*/ 782 w 782"/>
                <a:gd name="T5" fmla="*/ 262 h 870"/>
                <a:gd name="T6" fmla="*/ 636 w 782"/>
                <a:gd name="T7" fmla="*/ 130 h 870"/>
                <a:gd name="T8" fmla="*/ 508 w 782"/>
                <a:gd name="T9" fmla="*/ 0 h 870"/>
                <a:gd name="T10" fmla="*/ 0 w 782"/>
                <a:gd name="T11" fmla="*/ 543 h 870"/>
                <a:gd name="T12" fmla="*/ 128 w 782"/>
                <a:gd name="T13" fmla="*/ 728 h 870"/>
                <a:gd name="T14" fmla="*/ 79 w 782"/>
                <a:gd name="T15" fmla="*/ 787 h 870"/>
                <a:gd name="T16" fmla="*/ 106 w 782"/>
                <a:gd name="T17" fmla="*/ 82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870">
                  <a:moveTo>
                    <a:pt x="106" y="822"/>
                  </a:moveTo>
                  <a:cubicBezTo>
                    <a:pt x="106" y="822"/>
                    <a:pt x="168" y="866"/>
                    <a:pt x="190" y="870"/>
                  </a:cubicBezTo>
                  <a:cubicBezTo>
                    <a:pt x="782" y="262"/>
                    <a:pt x="782" y="262"/>
                    <a:pt x="782" y="262"/>
                  </a:cubicBezTo>
                  <a:cubicBezTo>
                    <a:pt x="782" y="262"/>
                    <a:pt x="642" y="210"/>
                    <a:pt x="636" y="130"/>
                  </a:cubicBezTo>
                  <a:cubicBezTo>
                    <a:pt x="636" y="130"/>
                    <a:pt x="514" y="76"/>
                    <a:pt x="508" y="0"/>
                  </a:cubicBezTo>
                  <a:cubicBezTo>
                    <a:pt x="0" y="543"/>
                    <a:pt x="0" y="543"/>
                    <a:pt x="0" y="543"/>
                  </a:cubicBezTo>
                  <a:cubicBezTo>
                    <a:pt x="0" y="543"/>
                    <a:pt x="8" y="690"/>
                    <a:pt x="128" y="728"/>
                  </a:cubicBezTo>
                  <a:cubicBezTo>
                    <a:pt x="79" y="787"/>
                    <a:pt x="79" y="787"/>
                    <a:pt x="79" y="787"/>
                  </a:cubicBezTo>
                  <a:lnTo>
                    <a:pt x="106" y="8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10"/>
            <p:cNvSpPr>
              <a:spLocks/>
            </p:cNvSpPr>
            <p:nvPr/>
          </p:nvSpPr>
          <p:spPr bwMode="auto">
            <a:xfrm>
              <a:off x="-287338" y="3079750"/>
              <a:ext cx="3017838" cy="3833813"/>
            </a:xfrm>
            <a:custGeom>
              <a:avLst/>
              <a:gdLst>
                <a:gd name="T0" fmla="*/ 912 w 1472"/>
                <a:gd name="T1" fmla="*/ 578 h 1870"/>
                <a:gd name="T2" fmla="*/ 1158 w 1472"/>
                <a:gd name="T3" fmla="*/ 743 h 1870"/>
                <a:gd name="T4" fmla="*/ 1114 w 1472"/>
                <a:gd name="T5" fmla="*/ 926 h 1870"/>
                <a:gd name="T6" fmla="*/ 1448 w 1472"/>
                <a:gd name="T7" fmla="*/ 1150 h 1870"/>
                <a:gd name="T8" fmla="*/ 1472 w 1472"/>
                <a:gd name="T9" fmla="*/ 1222 h 1870"/>
                <a:gd name="T10" fmla="*/ 1421 w 1472"/>
                <a:gd name="T11" fmla="*/ 1318 h 1870"/>
                <a:gd name="T12" fmla="*/ 1124 w 1472"/>
                <a:gd name="T13" fmla="*/ 1390 h 1870"/>
                <a:gd name="T14" fmla="*/ 668 w 1472"/>
                <a:gd name="T15" fmla="*/ 1534 h 1870"/>
                <a:gd name="T16" fmla="*/ 1024 w 1472"/>
                <a:gd name="T17" fmla="*/ 1696 h 1870"/>
                <a:gd name="T18" fmla="*/ 945 w 1472"/>
                <a:gd name="T19" fmla="*/ 1870 h 1870"/>
                <a:gd name="T20" fmla="*/ 292 w 1472"/>
                <a:gd name="T21" fmla="*/ 1634 h 1870"/>
                <a:gd name="T22" fmla="*/ 92 w 1472"/>
                <a:gd name="T23" fmla="*/ 974 h 1870"/>
                <a:gd name="T24" fmla="*/ 171 w 1472"/>
                <a:gd name="T25" fmla="*/ 488 h 1870"/>
                <a:gd name="T26" fmla="*/ 342 w 1472"/>
                <a:gd name="T27" fmla="*/ 182 h 1870"/>
                <a:gd name="T28" fmla="*/ 450 w 1472"/>
                <a:gd name="T29" fmla="*/ 0 h 1870"/>
                <a:gd name="T30" fmla="*/ 363 w 1472"/>
                <a:gd name="T31" fmla="*/ 330 h 1870"/>
                <a:gd name="T32" fmla="*/ 697 w 1472"/>
                <a:gd name="T33" fmla="*/ 408 h 1870"/>
                <a:gd name="T34" fmla="*/ 716 w 1472"/>
                <a:gd name="T35" fmla="*/ 452 h 1870"/>
                <a:gd name="T36" fmla="*/ 794 w 1472"/>
                <a:gd name="T37" fmla="*/ 528 h 1870"/>
                <a:gd name="T38" fmla="*/ 912 w 1472"/>
                <a:gd name="T39" fmla="*/ 578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2" h="1870">
                  <a:moveTo>
                    <a:pt x="912" y="578"/>
                  </a:moveTo>
                  <a:cubicBezTo>
                    <a:pt x="912" y="578"/>
                    <a:pt x="1133" y="678"/>
                    <a:pt x="1158" y="743"/>
                  </a:cubicBezTo>
                  <a:cubicBezTo>
                    <a:pt x="1208" y="876"/>
                    <a:pt x="1114" y="926"/>
                    <a:pt x="1114" y="926"/>
                  </a:cubicBezTo>
                  <a:cubicBezTo>
                    <a:pt x="1114" y="926"/>
                    <a:pt x="1172" y="1126"/>
                    <a:pt x="1448" y="1150"/>
                  </a:cubicBezTo>
                  <a:cubicBezTo>
                    <a:pt x="1472" y="1222"/>
                    <a:pt x="1472" y="1222"/>
                    <a:pt x="1472" y="1222"/>
                  </a:cubicBezTo>
                  <a:cubicBezTo>
                    <a:pt x="1421" y="1318"/>
                    <a:pt x="1421" y="1318"/>
                    <a:pt x="1421" y="1318"/>
                  </a:cubicBezTo>
                  <a:cubicBezTo>
                    <a:pt x="1421" y="1318"/>
                    <a:pt x="1372" y="1370"/>
                    <a:pt x="1124" y="1390"/>
                  </a:cubicBezTo>
                  <a:cubicBezTo>
                    <a:pt x="876" y="1410"/>
                    <a:pt x="668" y="1534"/>
                    <a:pt x="668" y="1534"/>
                  </a:cubicBezTo>
                  <a:cubicBezTo>
                    <a:pt x="1024" y="1696"/>
                    <a:pt x="1024" y="1696"/>
                    <a:pt x="1024" y="1696"/>
                  </a:cubicBezTo>
                  <a:cubicBezTo>
                    <a:pt x="945" y="1870"/>
                    <a:pt x="945" y="1870"/>
                    <a:pt x="945" y="1870"/>
                  </a:cubicBezTo>
                  <a:cubicBezTo>
                    <a:pt x="945" y="1870"/>
                    <a:pt x="468" y="1868"/>
                    <a:pt x="292" y="1634"/>
                  </a:cubicBezTo>
                  <a:cubicBezTo>
                    <a:pt x="116" y="1400"/>
                    <a:pt x="184" y="1218"/>
                    <a:pt x="92" y="974"/>
                  </a:cubicBezTo>
                  <a:cubicBezTo>
                    <a:pt x="0" y="730"/>
                    <a:pt x="83" y="530"/>
                    <a:pt x="171" y="488"/>
                  </a:cubicBezTo>
                  <a:cubicBezTo>
                    <a:pt x="258" y="446"/>
                    <a:pt x="342" y="182"/>
                    <a:pt x="342" y="182"/>
                  </a:cubicBezTo>
                  <a:cubicBezTo>
                    <a:pt x="342" y="182"/>
                    <a:pt x="440" y="0"/>
                    <a:pt x="450" y="0"/>
                  </a:cubicBezTo>
                  <a:cubicBezTo>
                    <a:pt x="460" y="0"/>
                    <a:pt x="297" y="275"/>
                    <a:pt x="363" y="330"/>
                  </a:cubicBezTo>
                  <a:cubicBezTo>
                    <a:pt x="583" y="516"/>
                    <a:pt x="693" y="400"/>
                    <a:pt x="697" y="408"/>
                  </a:cubicBezTo>
                  <a:cubicBezTo>
                    <a:pt x="701" y="416"/>
                    <a:pt x="716" y="452"/>
                    <a:pt x="716" y="452"/>
                  </a:cubicBezTo>
                  <a:cubicBezTo>
                    <a:pt x="794" y="528"/>
                    <a:pt x="794" y="528"/>
                    <a:pt x="794" y="528"/>
                  </a:cubicBezTo>
                  <a:lnTo>
                    <a:pt x="912" y="57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1"/>
            <p:cNvSpPr>
              <a:spLocks/>
            </p:cNvSpPr>
            <p:nvPr/>
          </p:nvSpPr>
          <p:spPr bwMode="auto">
            <a:xfrm>
              <a:off x="614362" y="2357437"/>
              <a:ext cx="1014413" cy="1444625"/>
            </a:xfrm>
            <a:custGeom>
              <a:avLst/>
              <a:gdLst>
                <a:gd name="T0" fmla="*/ 455 w 495"/>
                <a:gd name="T1" fmla="*/ 339 h 704"/>
                <a:gd name="T2" fmla="*/ 444 w 495"/>
                <a:gd name="T3" fmla="*/ 452 h 704"/>
                <a:gd name="T4" fmla="*/ 462 w 495"/>
                <a:gd name="T5" fmla="*/ 491 h 704"/>
                <a:gd name="T6" fmla="*/ 419 w 495"/>
                <a:gd name="T7" fmla="*/ 513 h 704"/>
                <a:gd name="T8" fmla="*/ 407 w 495"/>
                <a:gd name="T9" fmla="*/ 539 h 704"/>
                <a:gd name="T10" fmla="*/ 397 w 495"/>
                <a:gd name="T11" fmla="*/ 575 h 704"/>
                <a:gd name="T12" fmla="*/ 387 w 495"/>
                <a:gd name="T13" fmla="*/ 599 h 704"/>
                <a:gd name="T14" fmla="*/ 369 w 495"/>
                <a:gd name="T15" fmla="*/ 658 h 704"/>
                <a:gd name="T16" fmla="*/ 90 w 495"/>
                <a:gd name="T17" fmla="*/ 501 h 704"/>
                <a:gd name="T18" fmla="*/ 0 w 495"/>
                <a:gd name="T19" fmla="*/ 51 h 704"/>
                <a:gd name="T20" fmla="*/ 216 w 495"/>
                <a:gd name="T21" fmla="*/ 0 h 704"/>
                <a:gd name="T22" fmla="*/ 381 w 495"/>
                <a:gd name="T23" fmla="*/ 131 h 704"/>
                <a:gd name="T24" fmla="*/ 389 w 495"/>
                <a:gd name="T25" fmla="*/ 147 h 704"/>
                <a:gd name="T26" fmla="*/ 455 w 495"/>
                <a:gd name="T27" fmla="*/ 33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704">
                  <a:moveTo>
                    <a:pt x="455" y="339"/>
                  </a:moveTo>
                  <a:cubicBezTo>
                    <a:pt x="442" y="367"/>
                    <a:pt x="439" y="434"/>
                    <a:pt x="444" y="452"/>
                  </a:cubicBezTo>
                  <a:cubicBezTo>
                    <a:pt x="449" y="471"/>
                    <a:pt x="462" y="480"/>
                    <a:pt x="462" y="491"/>
                  </a:cubicBezTo>
                  <a:cubicBezTo>
                    <a:pt x="461" y="503"/>
                    <a:pt x="440" y="519"/>
                    <a:pt x="419" y="513"/>
                  </a:cubicBezTo>
                  <a:cubicBezTo>
                    <a:pt x="407" y="539"/>
                    <a:pt x="407" y="539"/>
                    <a:pt x="407" y="539"/>
                  </a:cubicBezTo>
                  <a:cubicBezTo>
                    <a:pt x="407" y="539"/>
                    <a:pt x="414" y="567"/>
                    <a:pt x="397" y="575"/>
                  </a:cubicBezTo>
                  <a:cubicBezTo>
                    <a:pt x="397" y="575"/>
                    <a:pt x="403" y="592"/>
                    <a:pt x="387" y="599"/>
                  </a:cubicBezTo>
                  <a:cubicBezTo>
                    <a:pt x="387" y="599"/>
                    <a:pt x="382" y="646"/>
                    <a:pt x="369" y="658"/>
                  </a:cubicBezTo>
                  <a:cubicBezTo>
                    <a:pt x="318" y="704"/>
                    <a:pt x="105" y="632"/>
                    <a:pt x="90" y="501"/>
                  </a:cubicBezTo>
                  <a:cubicBezTo>
                    <a:pt x="68" y="301"/>
                    <a:pt x="0" y="51"/>
                    <a:pt x="0" y="51"/>
                  </a:cubicBezTo>
                  <a:cubicBezTo>
                    <a:pt x="216" y="0"/>
                    <a:pt x="216" y="0"/>
                    <a:pt x="216" y="0"/>
                  </a:cubicBezTo>
                  <a:cubicBezTo>
                    <a:pt x="381" y="131"/>
                    <a:pt x="381" y="131"/>
                    <a:pt x="381" y="131"/>
                  </a:cubicBezTo>
                  <a:cubicBezTo>
                    <a:pt x="389" y="147"/>
                    <a:pt x="389" y="147"/>
                    <a:pt x="389" y="147"/>
                  </a:cubicBezTo>
                  <a:cubicBezTo>
                    <a:pt x="389" y="147"/>
                    <a:pt x="495" y="246"/>
                    <a:pt x="455" y="3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2"/>
            <p:cNvSpPr>
              <a:spLocks/>
            </p:cNvSpPr>
            <p:nvPr/>
          </p:nvSpPr>
          <p:spPr bwMode="auto">
            <a:xfrm>
              <a:off x="1649412" y="6535737"/>
              <a:ext cx="1611313" cy="447675"/>
            </a:xfrm>
            <a:custGeom>
              <a:avLst/>
              <a:gdLst>
                <a:gd name="T0" fmla="*/ 79 w 786"/>
                <a:gd name="T1" fmla="*/ 10 h 218"/>
                <a:gd name="T2" fmla="*/ 292 w 786"/>
                <a:gd name="T3" fmla="*/ 74 h 218"/>
                <a:gd name="T4" fmla="*/ 487 w 786"/>
                <a:gd name="T5" fmla="*/ 10 h 218"/>
                <a:gd name="T6" fmla="*/ 655 w 786"/>
                <a:gd name="T7" fmla="*/ 56 h 218"/>
                <a:gd name="T8" fmla="*/ 786 w 786"/>
                <a:gd name="T9" fmla="*/ 162 h 218"/>
                <a:gd name="T10" fmla="*/ 743 w 786"/>
                <a:gd name="T11" fmla="*/ 176 h 218"/>
                <a:gd name="T12" fmla="*/ 663 w 786"/>
                <a:gd name="T13" fmla="*/ 184 h 218"/>
                <a:gd name="T14" fmla="*/ 562 w 786"/>
                <a:gd name="T15" fmla="*/ 205 h 218"/>
                <a:gd name="T16" fmla="*/ 244 w 786"/>
                <a:gd name="T17" fmla="*/ 208 h 218"/>
                <a:gd name="T18" fmla="*/ 0 w 786"/>
                <a:gd name="T19" fmla="*/ 184 h 218"/>
                <a:gd name="T20" fmla="*/ 79 w 786"/>
                <a:gd name="T21"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 h="218">
                  <a:moveTo>
                    <a:pt x="79" y="10"/>
                  </a:moveTo>
                  <a:cubicBezTo>
                    <a:pt x="79" y="10"/>
                    <a:pt x="228" y="61"/>
                    <a:pt x="292" y="74"/>
                  </a:cubicBezTo>
                  <a:cubicBezTo>
                    <a:pt x="292" y="74"/>
                    <a:pt x="463" y="0"/>
                    <a:pt x="487" y="10"/>
                  </a:cubicBezTo>
                  <a:cubicBezTo>
                    <a:pt x="511" y="21"/>
                    <a:pt x="623" y="37"/>
                    <a:pt x="655" y="56"/>
                  </a:cubicBezTo>
                  <a:cubicBezTo>
                    <a:pt x="687" y="74"/>
                    <a:pt x="786" y="162"/>
                    <a:pt x="786" y="162"/>
                  </a:cubicBezTo>
                  <a:cubicBezTo>
                    <a:pt x="786" y="162"/>
                    <a:pt x="778" y="200"/>
                    <a:pt x="743" y="176"/>
                  </a:cubicBezTo>
                  <a:cubicBezTo>
                    <a:pt x="743" y="176"/>
                    <a:pt x="746" y="205"/>
                    <a:pt x="663" y="184"/>
                  </a:cubicBezTo>
                  <a:cubicBezTo>
                    <a:pt x="663" y="184"/>
                    <a:pt x="658" y="218"/>
                    <a:pt x="562" y="205"/>
                  </a:cubicBezTo>
                  <a:cubicBezTo>
                    <a:pt x="466" y="192"/>
                    <a:pt x="322" y="214"/>
                    <a:pt x="244" y="208"/>
                  </a:cubicBezTo>
                  <a:cubicBezTo>
                    <a:pt x="167" y="202"/>
                    <a:pt x="0" y="184"/>
                    <a:pt x="0" y="184"/>
                  </a:cubicBezTo>
                  <a:cubicBezTo>
                    <a:pt x="0" y="184"/>
                    <a:pt x="44" y="53"/>
                    <a:pt x="7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3"/>
            <p:cNvSpPr>
              <a:spLocks/>
            </p:cNvSpPr>
            <p:nvPr/>
          </p:nvSpPr>
          <p:spPr bwMode="auto">
            <a:xfrm>
              <a:off x="2605087" y="5332412"/>
              <a:ext cx="519113" cy="454025"/>
            </a:xfrm>
            <a:custGeom>
              <a:avLst/>
              <a:gdLst>
                <a:gd name="T0" fmla="*/ 37 w 253"/>
                <a:gd name="T1" fmla="*/ 51 h 221"/>
                <a:gd name="T2" fmla="*/ 10 w 253"/>
                <a:gd name="T3" fmla="*/ 219 h 221"/>
                <a:gd name="T4" fmla="*/ 88 w 253"/>
                <a:gd name="T5" fmla="*/ 197 h 221"/>
                <a:gd name="T6" fmla="*/ 170 w 253"/>
                <a:gd name="T7" fmla="*/ 135 h 221"/>
                <a:gd name="T8" fmla="*/ 229 w 253"/>
                <a:gd name="T9" fmla="*/ 115 h 221"/>
                <a:gd name="T10" fmla="*/ 202 w 253"/>
                <a:gd name="T11" fmla="*/ 80 h 221"/>
                <a:gd name="T12" fmla="*/ 253 w 253"/>
                <a:gd name="T13" fmla="*/ 16 h 221"/>
                <a:gd name="T14" fmla="*/ 237 w 253"/>
                <a:gd name="T15" fmla="*/ 0 h 221"/>
                <a:gd name="T16" fmla="*/ 154 w 253"/>
                <a:gd name="T17" fmla="*/ 69 h 221"/>
                <a:gd name="T18" fmla="*/ 37 w 253"/>
                <a:gd name="T19" fmla="*/ 5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21">
                  <a:moveTo>
                    <a:pt x="37" y="51"/>
                  </a:moveTo>
                  <a:cubicBezTo>
                    <a:pt x="37" y="51"/>
                    <a:pt x="0" y="144"/>
                    <a:pt x="10" y="219"/>
                  </a:cubicBezTo>
                  <a:cubicBezTo>
                    <a:pt x="10" y="219"/>
                    <a:pt x="53" y="221"/>
                    <a:pt x="88" y="197"/>
                  </a:cubicBezTo>
                  <a:cubicBezTo>
                    <a:pt x="122" y="173"/>
                    <a:pt x="160" y="131"/>
                    <a:pt x="170" y="135"/>
                  </a:cubicBezTo>
                  <a:cubicBezTo>
                    <a:pt x="181" y="139"/>
                    <a:pt x="229" y="115"/>
                    <a:pt x="229" y="115"/>
                  </a:cubicBezTo>
                  <a:cubicBezTo>
                    <a:pt x="202" y="80"/>
                    <a:pt x="202" y="80"/>
                    <a:pt x="202" y="80"/>
                  </a:cubicBezTo>
                  <a:cubicBezTo>
                    <a:pt x="253" y="16"/>
                    <a:pt x="253" y="16"/>
                    <a:pt x="253" y="16"/>
                  </a:cubicBezTo>
                  <a:cubicBezTo>
                    <a:pt x="237" y="0"/>
                    <a:pt x="237" y="0"/>
                    <a:pt x="237" y="0"/>
                  </a:cubicBezTo>
                  <a:cubicBezTo>
                    <a:pt x="154" y="69"/>
                    <a:pt x="154" y="69"/>
                    <a:pt x="154" y="69"/>
                  </a:cubicBezTo>
                  <a:lnTo>
                    <a:pt x="3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4"/>
            <p:cNvSpPr>
              <a:spLocks/>
            </p:cNvSpPr>
            <p:nvPr/>
          </p:nvSpPr>
          <p:spPr bwMode="auto">
            <a:xfrm>
              <a:off x="5788025" y="5661025"/>
              <a:ext cx="2360613" cy="1306513"/>
            </a:xfrm>
            <a:custGeom>
              <a:avLst/>
              <a:gdLst>
                <a:gd name="T0" fmla="*/ 104 w 1152"/>
                <a:gd name="T1" fmla="*/ 208 h 637"/>
                <a:gd name="T2" fmla="*/ 482 w 1152"/>
                <a:gd name="T3" fmla="*/ 347 h 637"/>
                <a:gd name="T4" fmla="*/ 920 w 1152"/>
                <a:gd name="T5" fmla="*/ 144 h 637"/>
                <a:gd name="T6" fmla="*/ 1042 w 1152"/>
                <a:gd name="T7" fmla="*/ 3 h 637"/>
                <a:gd name="T8" fmla="*/ 1082 w 1152"/>
                <a:gd name="T9" fmla="*/ 24 h 637"/>
                <a:gd name="T10" fmla="*/ 1122 w 1152"/>
                <a:gd name="T11" fmla="*/ 45 h 637"/>
                <a:gd name="T12" fmla="*/ 1122 w 1152"/>
                <a:gd name="T13" fmla="*/ 93 h 637"/>
                <a:gd name="T14" fmla="*/ 1141 w 1152"/>
                <a:gd name="T15" fmla="*/ 141 h 637"/>
                <a:gd name="T16" fmla="*/ 1130 w 1152"/>
                <a:gd name="T17" fmla="*/ 187 h 637"/>
                <a:gd name="T18" fmla="*/ 1114 w 1152"/>
                <a:gd name="T19" fmla="*/ 269 h 637"/>
                <a:gd name="T20" fmla="*/ 925 w 1152"/>
                <a:gd name="T21" fmla="*/ 480 h 637"/>
                <a:gd name="T22" fmla="*/ 773 w 1152"/>
                <a:gd name="T23" fmla="*/ 592 h 637"/>
                <a:gd name="T24" fmla="*/ 426 w 1152"/>
                <a:gd name="T25" fmla="*/ 563 h 637"/>
                <a:gd name="T26" fmla="*/ 0 w 1152"/>
                <a:gd name="T27" fmla="*/ 636 h 637"/>
                <a:gd name="T28" fmla="*/ 269 w 1152"/>
                <a:gd name="T29" fmla="*/ 355 h 637"/>
                <a:gd name="T30" fmla="*/ 80 w 1152"/>
                <a:gd name="T31" fmla="*/ 333 h 637"/>
                <a:gd name="T32" fmla="*/ 104 w 1152"/>
                <a:gd name="T33" fmla="*/ 20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 h="637">
                  <a:moveTo>
                    <a:pt x="104" y="208"/>
                  </a:moveTo>
                  <a:cubicBezTo>
                    <a:pt x="104" y="208"/>
                    <a:pt x="429" y="339"/>
                    <a:pt x="482" y="347"/>
                  </a:cubicBezTo>
                  <a:cubicBezTo>
                    <a:pt x="536" y="355"/>
                    <a:pt x="888" y="173"/>
                    <a:pt x="920" y="144"/>
                  </a:cubicBezTo>
                  <a:cubicBezTo>
                    <a:pt x="952" y="115"/>
                    <a:pt x="1029" y="0"/>
                    <a:pt x="1042" y="3"/>
                  </a:cubicBezTo>
                  <a:cubicBezTo>
                    <a:pt x="1056" y="5"/>
                    <a:pt x="1082" y="24"/>
                    <a:pt x="1082" y="24"/>
                  </a:cubicBezTo>
                  <a:cubicBezTo>
                    <a:pt x="1082" y="24"/>
                    <a:pt x="1122" y="8"/>
                    <a:pt x="1122" y="45"/>
                  </a:cubicBezTo>
                  <a:cubicBezTo>
                    <a:pt x="1122" y="45"/>
                    <a:pt x="1136" y="69"/>
                    <a:pt x="1122" y="93"/>
                  </a:cubicBezTo>
                  <a:cubicBezTo>
                    <a:pt x="1122" y="93"/>
                    <a:pt x="1149" y="120"/>
                    <a:pt x="1141" y="141"/>
                  </a:cubicBezTo>
                  <a:cubicBezTo>
                    <a:pt x="1141" y="141"/>
                    <a:pt x="1152" y="160"/>
                    <a:pt x="1130" y="187"/>
                  </a:cubicBezTo>
                  <a:cubicBezTo>
                    <a:pt x="1130" y="187"/>
                    <a:pt x="1128" y="243"/>
                    <a:pt x="1114" y="269"/>
                  </a:cubicBezTo>
                  <a:cubicBezTo>
                    <a:pt x="1101" y="296"/>
                    <a:pt x="949" y="435"/>
                    <a:pt x="925" y="480"/>
                  </a:cubicBezTo>
                  <a:cubicBezTo>
                    <a:pt x="901" y="525"/>
                    <a:pt x="877" y="597"/>
                    <a:pt x="773" y="592"/>
                  </a:cubicBezTo>
                  <a:cubicBezTo>
                    <a:pt x="669" y="587"/>
                    <a:pt x="565" y="549"/>
                    <a:pt x="426" y="563"/>
                  </a:cubicBezTo>
                  <a:cubicBezTo>
                    <a:pt x="288" y="576"/>
                    <a:pt x="93" y="637"/>
                    <a:pt x="0" y="636"/>
                  </a:cubicBezTo>
                  <a:cubicBezTo>
                    <a:pt x="0" y="636"/>
                    <a:pt x="221" y="613"/>
                    <a:pt x="269" y="355"/>
                  </a:cubicBezTo>
                  <a:cubicBezTo>
                    <a:pt x="80" y="333"/>
                    <a:pt x="80" y="333"/>
                    <a:pt x="80" y="333"/>
                  </a:cubicBezTo>
                  <a:cubicBezTo>
                    <a:pt x="80" y="333"/>
                    <a:pt x="106" y="299"/>
                    <a:pt x="104"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5"/>
            <p:cNvSpPr>
              <a:spLocks/>
            </p:cNvSpPr>
            <p:nvPr/>
          </p:nvSpPr>
          <p:spPr bwMode="auto">
            <a:xfrm>
              <a:off x="693737" y="3384550"/>
              <a:ext cx="477838" cy="646113"/>
            </a:xfrm>
            <a:custGeom>
              <a:avLst/>
              <a:gdLst>
                <a:gd name="T0" fmla="*/ 193 w 233"/>
                <a:gd name="T1" fmla="*/ 269 h 315"/>
                <a:gd name="T2" fmla="*/ 209 w 233"/>
                <a:gd name="T3" fmla="*/ 97 h 315"/>
                <a:gd name="T4" fmla="*/ 51 w 233"/>
                <a:gd name="T5" fmla="*/ 0 h 315"/>
                <a:gd name="T6" fmla="*/ 23 w 233"/>
                <a:gd name="T7" fmla="*/ 269 h 315"/>
                <a:gd name="T8" fmla="*/ 193 w 233"/>
                <a:gd name="T9" fmla="*/ 269 h 315"/>
              </a:gdLst>
              <a:ahLst/>
              <a:cxnLst>
                <a:cxn ang="0">
                  <a:pos x="T0" y="T1"/>
                </a:cxn>
                <a:cxn ang="0">
                  <a:pos x="T2" y="T3"/>
                </a:cxn>
                <a:cxn ang="0">
                  <a:pos x="T4" y="T5"/>
                </a:cxn>
                <a:cxn ang="0">
                  <a:pos x="T6" y="T7"/>
                </a:cxn>
                <a:cxn ang="0">
                  <a:pos x="T8" y="T9"/>
                </a:cxn>
              </a:cxnLst>
              <a:rect l="0" t="0" r="r" b="b"/>
              <a:pathLst>
                <a:path w="233" h="315">
                  <a:moveTo>
                    <a:pt x="193" y="269"/>
                  </a:moveTo>
                  <a:cubicBezTo>
                    <a:pt x="193" y="269"/>
                    <a:pt x="185" y="177"/>
                    <a:pt x="209" y="97"/>
                  </a:cubicBezTo>
                  <a:cubicBezTo>
                    <a:pt x="233" y="17"/>
                    <a:pt x="51" y="0"/>
                    <a:pt x="51" y="0"/>
                  </a:cubicBezTo>
                  <a:cubicBezTo>
                    <a:pt x="51" y="0"/>
                    <a:pt x="0" y="109"/>
                    <a:pt x="23" y="269"/>
                  </a:cubicBezTo>
                  <a:cubicBezTo>
                    <a:pt x="23" y="269"/>
                    <a:pt x="112" y="315"/>
                    <a:pt x="193"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3"/>
            <p:cNvSpPr>
              <a:spLocks/>
            </p:cNvSpPr>
            <p:nvPr/>
          </p:nvSpPr>
          <p:spPr bwMode="auto">
            <a:xfrm>
              <a:off x="1001712" y="3670300"/>
              <a:ext cx="717550" cy="750888"/>
            </a:xfrm>
            <a:custGeom>
              <a:avLst/>
              <a:gdLst>
                <a:gd name="T0" fmla="*/ 16 w 350"/>
                <a:gd name="T1" fmla="*/ 0 h 366"/>
                <a:gd name="T2" fmla="*/ 58 w 350"/>
                <a:gd name="T3" fmla="*/ 20 h 366"/>
                <a:gd name="T4" fmla="*/ 246 w 350"/>
                <a:gd name="T5" fmla="*/ 267 h 366"/>
                <a:gd name="T6" fmla="*/ 350 w 350"/>
                <a:gd name="T7" fmla="*/ 366 h 366"/>
                <a:gd name="T8" fmla="*/ 211 w 350"/>
                <a:gd name="T9" fmla="*/ 296 h 366"/>
                <a:gd name="T10" fmla="*/ 16 w 350"/>
                <a:gd name="T11" fmla="*/ 0 h 366"/>
              </a:gdLst>
              <a:ahLst/>
              <a:cxnLst>
                <a:cxn ang="0">
                  <a:pos x="T0" y="T1"/>
                </a:cxn>
                <a:cxn ang="0">
                  <a:pos x="T2" y="T3"/>
                </a:cxn>
                <a:cxn ang="0">
                  <a:pos x="T4" y="T5"/>
                </a:cxn>
                <a:cxn ang="0">
                  <a:pos x="T6" y="T7"/>
                </a:cxn>
                <a:cxn ang="0">
                  <a:pos x="T8" y="T9"/>
                </a:cxn>
                <a:cxn ang="0">
                  <a:pos x="T10" y="T11"/>
                </a:cxn>
              </a:cxnLst>
              <a:rect l="0" t="0" r="r" b="b"/>
              <a:pathLst>
                <a:path w="350" h="366">
                  <a:moveTo>
                    <a:pt x="16" y="0"/>
                  </a:moveTo>
                  <a:cubicBezTo>
                    <a:pt x="58" y="20"/>
                    <a:pt x="58" y="20"/>
                    <a:pt x="58" y="20"/>
                  </a:cubicBezTo>
                  <a:cubicBezTo>
                    <a:pt x="58" y="20"/>
                    <a:pt x="51" y="186"/>
                    <a:pt x="246" y="267"/>
                  </a:cubicBezTo>
                  <a:cubicBezTo>
                    <a:pt x="299" y="289"/>
                    <a:pt x="350" y="366"/>
                    <a:pt x="350" y="366"/>
                  </a:cubicBezTo>
                  <a:cubicBezTo>
                    <a:pt x="350" y="366"/>
                    <a:pt x="275" y="318"/>
                    <a:pt x="211" y="296"/>
                  </a:cubicBezTo>
                  <a:cubicBezTo>
                    <a:pt x="147" y="275"/>
                    <a:pt x="0" y="139"/>
                    <a:pt x="16"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4"/>
            <p:cNvSpPr>
              <a:spLocks/>
            </p:cNvSpPr>
            <p:nvPr/>
          </p:nvSpPr>
          <p:spPr bwMode="auto">
            <a:xfrm>
              <a:off x="531812" y="4683125"/>
              <a:ext cx="468313" cy="238125"/>
            </a:xfrm>
            <a:custGeom>
              <a:avLst/>
              <a:gdLst>
                <a:gd name="T0" fmla="*/ 228 w 228"/>
                <a:gd name="T1" fmla="*/ 0 h 116"/>
                <a:gd name="T2" fmla="*/ 0 w 228"/>
                <a:gd name="T3" fmla="*/ 45 h 116"/>
                <a:gd name="T4" fmla="*/ 0 w 228"/>
                <a:gd name="T5" fmla="*/ 100 h 116"/>
                <a:gd name="T6" fmla="*/ 228 w 228"/>
                <a:gd name="T7" fmla="*/ 0 h 116"/>
              </a:gdLst>
              <a:ahLst/>
              <a:cxnLst>
                <a:cxn ang="0">
                  <a:pos x="T0" y="T1"/>
                </a:cxn>
                <a:cxn ang="0">
                  <a:pos x="T2" y="T3"/>
                </a:cxn>
                <a:cxn ang="0">
                  <a:pos x="T4" y="T5"/>
                </a:cxn>
                <a:cxn ang="0">
                  <a:pos x="T6" y="T7"/>
                </a:cxn>
              </a:cxnLst>
              <a:rect l="0" t="0" r="r" b="b"/>
              <a:pathLst>
                <a:path w="228" h="116">
                  <a:moveTo>
                    <a:pt x="228" y="0"/>
                  </a:moveTo>
                  <a:cubicBezTo>
                    <a:pt x="228" y="0"/>
                    <a:pt x="124" y="66"/>
                    <a:pt x="0" y="45"/>
                  </a:cubicBezTo>
                  <a:cubicBezTo>
                    <a:pt x="0" y="100"/>
                    <a:pt x="0" y="100"/>
                    <a:pt x="0" y="100"/>
                  </a:cubicBezTo>
                  <a:cubicBezTo>
                    <a:pt x="0" y="100"/>
                    <a:pt x="100" y="116"/>
                    <a:pt x="228"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p:cNvSpPr>
            <p:nvPr/>
          </p:nvSpPr>
          <p:spPr bwMode="auto">
            <a:xfrm>
              <a:off x="614362" y="5556250"/>
              <a:ext cx="763588" cy="725488"/>
            </a:xfrm>
            <a:custGeom>
              <a:avLst/>
              <a:gdLst>
                <a:gd name="T0" fmla="*/ 288 w 372"/>
                <a:gd name="T1" fmla="*/ 354 h 354"/>
                <a:gd name="T2" fmla="*/ 56 w 372"/>
                <a:gd name="T3" fmla="*/ 254 h 354"/>
                <a:gd name="T4" fmla="*/ 0 w 372"/>
                <a:gd name="T5" fmla="*/ 0 h 354"/>
                <a:gd name="T6" fmla="*/ 92 w 372"/>
                <a:gd name="T7" fmla="*/ 202 h 354"/>
                <a:gd name="T8" fmla="*/ 304 w 372"/>
                <a:gd name="T9" fmla="*/ 294 h 354"/>
                <a:gd name="T10" fmla="*/ 372 w 372"/>
                <a:gd name="T11" fmla="*/ 318 h 354"/>
                <a:gd name="T12" fmla="*/ 288 w 372"/>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372" h="354">
                  <a:moveTo>
                    <a:pt x="288" y="354"/>
                  </a:moveTo>
                  <a:cubicBezTo>
                    <a:pt x="56" y="254"/>
                    <a:pt x="56" y="254"/>
                    <a:pt x="56" y="254"/>
                  </a:cubicBezTo>
                  <a:cubicBezTo>
                    <a:pt x="0" y="0"/>
                    <a:pt x="0" y="0"/>
                    <a:pt x="0" y="0"/>
                  </a:cubicBezTo>
                  <a:cubicBezTo>
                    <a:pt x="92" y="202"/>
                    <a:pt x="92" y="202"/>
                    <a:pt x="92" y="202"/>
                  </a:cubicBezTo>
                  <a:cubicBezTo>
                    <a:pt x="152" y="266"/>
                    <a:pt x="304" y="294"/>
                    <a:pt x="304" y="294"/>
                  </a:cubicBezTo>
                  <a:cubicBezTo>
                    <a:pt x="372" y="318"/>
                    <a:pt x="372" y="318"/>
                    <a:pt x="372" y="318"/>
                  </a:cubicBezTo>
                  <a:lnTo>
                    <a:pt x="288" y="35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6"/>
            <p:cNvSpPr>
              <a:spLocks/>
            </p:cNvSpPr>
            <p:nvPr/>
          </p:nvSpPr>
          <p:spPr bwMode="auto">
            <a:xfrm>
              <a:off x="1163637" y="4978400"/>
              <a:ext cx="862013" cy="284163"/>
            </a:xfrm>
            <a:custGeom>
              <a:avLst/>
              <a:gdLst>
                <a:gd name="T0" fmla="*/ 406 w 420"/>
                <a:gd name="T1" fmla="*/ 0 h 139"/>
                <a:gd name="T2" fmla="*/ 271 w 420"/>
                <a:gd name="T3" fmla="*/ 32 h 139"/>
                <a:gd name="T4" fmla="*/ 0 w 420"/>
                <a:gd name="T5" fmla="*/ 124 h 139"/>
                <a:gd name="T6" fmla="*/ 288 w 420"/>
                <a:gd name="T7" fmla="*/ 62 h 139"/>
                <a:gd name="T8" fmla="*/ 420 w 420"/>
                <a:gd name="T9" fmla="*/ 32 h 139"/>
                <a:gd name="T10" fmla="*/ 406 w 420"/>
                <a:gd name="T11" fmla="*/ 0 h 139"/>
              </a:gdLst>
              <a:ahLst/>
              <a:cxnLst>
                <a:cxn ang="0">
                  <a:pos x="T0" y="T1"/>
                </a:cxn>
                <a:cxn ang="0">
                  <a:pos x="T2" y="T3"/>
                </a:cxn>
                <a:cxn ang="0">
                  <a:pos x="T4" y="T5"/>
                </a:cxn>
                <a:cxn ang="0">
                  <a:pos x="T6" y="T7"/>
                </a:cxn>
                <a:cxn ang="0">
                  <a:pos x="T8" y="T9"/>
                </a:cxn>
                <a:cxn ang="0">
                  <a:pos x="T10" y="T11"/>
                </a:cxn>
              </a:cxnLst>
              <a:rect l="0" t="0" r="r" b="b"/>
              <a:pathLst>
                <a:path w="420" h="139">
                  <a:moveTo>
                    <a:pt x="406" y="0"/>
                  </a:moveTo>
                  <a:cubicBezTo>
                    <a:pt x="406" y="0"/>
                    <a:pt x="309" y="0"/>
                    <a:pt x="271" y="32"/>
                  </a:cubicBezTo>
                  <a:cubicBezTo>
                    <a:pt x="232" y="64"/>
                    <a:pt x="39" y="120"/>
                    <a:pt x="0" y="124"/>
                  </a:cubicBezTo>
                  <a:cubicBezTo>
                    <a:pt x="0" y="124"/>
                    <a:pt x="170" y="139"/>
                    <a:pt x="288" y="62"/>
                  </a:cubicBezTo>
                  <a:cubicBezTo>
                    <a:pt x="342" y="27"/>
                    <a:pt x="420" y="32"/>
                    <a:pt x="420" y="32"/>
                  </a:cubicBezTo>
                  <a:lnTo>
                    <a:pt x="40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7"/>
            <p:cNvSpPr>
              <a:spLocks/>
            </p:cNvSpPr>
            <p:nvPr/>
          </p:nvSpPr>
          <p:spPr bwMode="auto">
            <a:xfrm>
              <a:off x="2085975" y="5211762"/>
              <a:ext cx="566738" cy="609600"/>
            </a:xfrm>
            <a:custGeom>
              <a:avLst/>
              <a:gdLst>
                <a:gd name="T0" fmla="*/ 263 w 276"/>
                <a:gd name="T1" fmla="*/ 278 h 297"/>
                <a:gd name="T2" fmla="*/ 0 w 276"/>
                <a:gd name="T3" fmla="*/ 0 h 297"/>
                <a:gd name="T4" fmla="*/ 231 w 276"/>
                <a:gd name="T5" fmla="*/ 297 h 297"/>
                <a:gd name="T6" fmla="*/ 276 w 276"/>
                <a:gd name="T7" fmla="*/ 297 h 297"/>
                <a:gd name="T8" fmla="*/ 263 w 276"/>
                <a:gd name="T9" fmla="*/ 278 h 297"/>
              </a:gdLst>
              <a:ahLst/>
              <a:cxnLst>
                <a:cxn ang="0">
                  <a:pos x="T0" y="T1"/>
                </a:cxn>
                <a:cxn ang="0">
                  <a:pos x="T2" y="T3"/>
                </a:cxn>
                <a:cxn ang="0">
                  <a:pos x="T4" y="T5"/>
                </a:cxn>
                <a:cxn ang="0">
                  <a:pos x="T6" y="T7"/>
                </a:cxn>
                <a:cxn ang="0">
                  <a:pos x="T8" y="T9"/>
                </a:cxn>
              </a:cxnLst>
              <a:rect l="0" t="0" r="r" b="b"/>
              <a:pathLst>
                <a:path w="276" h="297">
                  <a:moveTo>
                    <a:pt x="263" y="278"/>
                  </a:moveTo>
                  <a:cubicBezTo>
                    <a:pt x="263" y="278"/>
                    <a:pt x="76" y="206"/>
                    <a:pt x="0" y="0"/>
                  </a:cubicBezTo>
                  <a:cubicBezTo>
                    <a:pt x="0" y="0"/>
                    <a:pt x="0" y="160"/>
                    <a:pt x="231" y="297"/>
                  </a:cubicBezTo>
                  <a:cubicBezTo>
                    <a:pt x="276" y="297"/>
                    <a:pt x="276" y="297"/>
                    <a:pt x="276" y="297"/>
                  </a:cubicBezTo>
                  <a:lnTo>
                    <a:pt x="263" y="27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8"/>
            <p:cNvSpPr>
              <a:spLocks/>
            </p:cNvSpPr>
            <p:nvPr/>
          </p:nvSpPr>
          <p:spPr bwMode="auto">
            <a:xfrm>
              <a:off x="531812" y="4864100"/>
              <a:ext cx="192088" cy="109538"/>
            </a:xfrm>
            <a:custGeom>
              <a:avLst/>
              <a:gdLst>
                <a:gd name="T0" fmla="*/ 0 w 93"/>
                <a:gd name="T1" fmla="*/ 0 h 54"/>
                <a:gd name="T2" fmla="*/ 93 w 93"/>
                <a:gd name="T3" fmla="*/ 32 h 54"/>
                <a:gd name="T4" fmla="*/ 0 w 93"/>
                <a:gd name="T5" fmla="*/ 42 h 54"/>
                <a:gd name="T6" fmla="*/ 0 w 93"/>
                <a:gd name="T7" fmla="*/ 0 h 54"/>
              </a:gdLst>
              <a:ahLst/>
              <a:cxnLst>
                <a:cxn ang="0">
                  <a:pos x="T0" y="T1"/>
                </a:cxn>
                <a:cxn ang="0">
                  <a:pos x="T2" y="T3"/>
                </a:cxn>
                <a:cxn ang="0">
                  <a:pos x="T4" y="T5"/>
                </a:cxn>
                <a:cxn ang="0">
                  <a:pos x="T6" y="T7"/>
                </a:cxn>
              </a:cxnLst>
              <a:rect l="0" t="0" r="r" b="b"/>
              <a:pathLst>
                <a:path w="93" h="54">
                  <a:moveTo>
                    <a:pt x="0" y="0"/>
                  </a:moveTo>
                  <a:cubicBezTo>
                    <a:pt x="0" y="0"/>
                    <a:pt x="18" y="30"/>
                    <a:pt x="93" y="32"/>
                  </a:cubicBezTo>
                  <a:cubicBezTo>
                    <a:pt x="93" y="32"/>
                    <a:pt x="43" y="54"/>
                    <a:pt x="0" y="42"/>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
            <p:cNvSpPr>
              <a:spLocks/>
            </p:cNvSpPr>
            <p:nvPr/>
          </p:nvSpPr>
          <p:spPr bwMode="auto">
            <a:xfrm>
              <a:off x="2103437" y="5843587"/>
              <a:ext cx="3867150" cy="500063"/>
            </a:xfrm>
            <a:custGeom>
              <a:avLst/>
              <a:gdLst>
                <a:gd name="T0" fmla="*/ 1886 w 1886"/>
                <a:gd name="T1" fmla="*/ 226 h 244"/>
                <a:gd name="T2" fmla="*/ 1344 w 1886"/>
                <a:gd name="T3" fmla="*/ 142 h 244"/>
                <a:gd name="T4" fmla="*/ 770 w 1886"/>
                <a:gd name="T5" fmla="*/ 72 h 244"/>
                <a:gd name="T6" fmla="*/ 0 w 1886"/>
                <a:gd name="T7" fmla="*/ 122 h 244"/>
                <a:gd name="T8" fmla="*/ 800 w 1886"/>
                <a:gd name="T9" fmla="*/ 94 h 244"/>
                <a:gd name="T10" fmla="*/ 1250 w 1886"/>
                <a:gd name="T11" fmla="*/ 156 h 244"/>
                <a:gd name="T12" fmla="*/ 1877 w 1886"/>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1886" h="244">
                  <a:moveTo>
                    <a:pt x="1886" y="226"/>
                  </a:moveTo>
                  <a:cubicBezTo>
                    <a:pt x="1886" y="226"/>
                    <a:pt x="1436" y="158"/>
                    <a:pt x="1344" y="142"/>
                  </a:cubicBezTo>
                  <a:cubicBezTo>
                    <a:pt x="1252" y="126"/>
                    <a:pt x="1058" y="0"/>
                    <a:pt x="770" y="72"/>
                  </a:cubicBezTo>
                  <a:cubicBezTo>
                    <a:pt x="482" y="144"/>
                    <a:pt x="0" y="122"/>
                    <a:pt x="0" y="122"/>
                  </a:cubicBezTo>
                  <a:cubicBezTo>
                    <a:pt x="0" y="122"/>
                    <a:pt x="435" y="176"/>
                    <a:pt x="800" y="94"/>
                  </a:cubicBezTo>
                  <a:cubicBezTo>
                    <a:pt x="1054" y="37"/>
                    <a:pt x="1250" y="150"/>
                    <a:pt x="1250" y="156"/>
                  </a:cubicBezTo>
                  <a:cubicBezTo>
                    <a:pt x="1250" y="162"/>
                    <a:pt x="1877" y="244"/>
                    <a:pt x="1877" y="244"/>
                  </a:cubicBezTo>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30"/>
            <p:cNvSpPr>
              <a:spLocks/>
            </p:cNvSpPr>
            <p:nvPr/>
          </p:nvSpPr>
          <p:spPr bwMode="auto">
            <a:xfrm>
              <a:off x="2660650" y="5905500"/>
              <a:ext cx="331788" cy="219075"/>
            </a:xfrm>
            <a:custGeom>
              <a:avLst/>
              <a:gdLst>
                <a:gd name="T0" fmla="*/ 111 w 162"/>
                <a:gd name="T1" fmla="*/ 105 h 107"/>
                <a:gd name="T2" fmla="*/ 0 w 162"/>
                <a:gd name="T3" fmla="*/ 0 h 107"/>
                <a:gd name="T4" fmla="*/ 162 w 162"/>
                <a:gd name="T5" fmla="*/ 101 h 107"/>
                <a:gd name="T6" fmla="*/ 111 w 162"/>
                <a:gd name="T7" fmla="*/ 105 h 107"/>
              </a:gdLst>
              <a:ahLst/>
              <a:cxnLst>
                <a:cxn ang="0">
                  <a:pos x="T0" y="T1"/>
                </a:cxn>
                <a:cxn ang="0">
                  <a:pos x="T2" y="T3"/>
                </a:cxn>
                <a:cxn ang="0">
                  <a:pos x="T4" y="T5"/>
                </a:cxn>
                <a:cxn ang="0">
                  <a:pos x="T6" y="T7"/>
                </a:cxn>
              </a:cxnLst>
              <a:rect l="0" t="0" r="r" b="b"/>
              <a:pathLst>
                <a:path w="162" h="107">
                  <a:moveTo>
                    <a:pt x="111" y="105"/>
                  </a:moveTo>
                  <a:cubicBezTo>
                    <a:pt x="111" y="105"/>
                    <a:pt x="16" y="107"/>
                    <a:pt x="0" y="0"/>
                  </a:cubicBezTo>
                  <a:cubicBezTo>
                    <a:pt x="0" y="0"/>
                    <a:pt x="47" y="95"/>
                    <a:pt x="162" y="101"/>
                  </a:cubicBezTo>
                  <a:lnTo>
                    <a:pt x="111" y="105"/>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1"/>
            <p:cNvSpPr>
              <a:spLocks/>
            </p:cNvSpPr>
            <p:nvPr/>
          </p:nvSpPr>
          <p:spPr bwMode="auto">
            <a:xfrm>
              <a:off x="3884612" y="5437187"/>
              <a:ext cx="198438" cy="517525"/>
            </a:xfrm>
            <a:custGeom>
              <a:avLst/>
              <a:gdLst>
                <a:gd name="T0" fmla="*/ 97 w 97"/>
                <a:gd name="T1" fmla="*/ 0 h 252"/>
                <a:gd name="T2" fmla="*/ 49 w 97"/>
                <a:gd name="T3" fmla="*/ 248 h 252"/>
                <a:gd name="T4" fmla="*/ 0 w 97"/>
                <a:gd name="T5" fmla="*/ 252 h 252"/>
                <a:gd name="T6" fmla="*/ 97 w 97"/>
                <a:gd name="T7" fmla="*/ 0 h 252"/>
              </a:gdLst>
              <a:ahLst/>
              <a:cxnLst>
                <a:cxn ang="0">
                  <a:pos x="T0" y="T1"/>
                </a:cxn>
                <a:cxn ang="0">
                  <a:pos x="T2" y="T3"/>
                </a:cxn>
                <a:cxn ang="0">
                  <a:pos x="T4" y="T5"/>
                </a:cxn>
                <a:cxn ang="0">
                  <a:pos x="T6" y="T7"/>
                </a:cxn>
              </a:cxnLst>
              <a:rect l="0" t="0" r="r" b="b"/>
              <a:pathLst>
                <a:path w="97" h="252">
                  <a:moveTo>
                    <a:pt x="97" y="0"/>
                  </a:moveTo>
                  <a:cubicBezTo>
                    <a:pt x="97" y="0"/>
                    <a:pt x="41" y="153"/>
                    <a:pt x="49" y="248"/>
                  </a:cubicBezTo>
                  <a:cubicBezTo>
                    <a:pt x="0" y="252"/>
                    <a:pt x="0" y="252"/>
                    <a:pt x="0" y="252"/>
                  </a:cubicBezTo>
                  <a:cubicBezTo>
                    <a:pt x="0" y="252"/>
                    <a:pt x="19" y="155"/>
                    <a:pt x="97" y="0"/>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2"/>
            <p:cNvSpPr>
              <a:spLocks/>
            </p:cNvSpPr>
            <p:nvPr/>
          </p:nvSpPr>
          <p:spPr bwMode="auto">
            <a:xfrm>
              <a:off x="3895725" y="5667375"/>
              <a:ext cx="376238" cy="409575"/>
            </a:xfrm>
            <a:custGeom>
              <a:avLst/>
              <a:gdLst>
                <a:gd name="T0" fmla="*/ 184 w 184"/>
                <a:gd name="T1" fmla="*/ 0 h 200"/>
                <a:gd name="T2" fmla="*/ 24 w 184"/>
                <a:gd name="T3" fmla="*/ 136 h 200"/>
                <a:gd name="T4" fmla="*/ 44 w 184"/>
                <a:gd name="T5" fmla="*/ 136 h 200"/>
                <a:gd name="T6" fmla="*/ 184 w 184"/>
                <a:gd name="T7" fmla="*/ 0 h 200"/>
              </a:gdLst>
              <a:ahLst/>
              <a:cxnLst>
                <a:cxn ang="0">
                  <a:pos x="T0" y="T1"/>
                </a:cxn>
                <a:cxn ang="0">
                  <a:pos x="T2" y="T3"/>
                </a:cxn>
                <a:cxn ang="0">
                  <a:pos x="T4" y="T5"/>
                </a:cxn>
                <a:cxn ang="0">
                  <a:pos x="T6" y="T7"/>
                </a:cxn>
              </a:cxnLst>
              <a:rect l="0" t="0" r="r" b="b"/>
              <a:pathLst>
                <a:path w="184" h="200">
                  <a:moveTo>
                    <a:pt x="184" y="0"/>
                  </a:moveTo>
                  <a:cubicBezTo>
                    <a:pt x="184" y="0"/>
                    <a:pt x="68" y="56"/>
                    <a:pt x="24" y="136"/>
                  </a:cubicBezTo>
                  <a:cubicBezTo>
                    <a:pt x="44" y="136"/>
                    <a:pt x="44" y="136"/>
                    <a:pt x="44" y="136"/>
                  </a:cubicBezTo>
                  <a:cubicBezTo>
                    <a:pt x="44" y="136"/>
                    <a:pt x="0" y="200"/>
                    <a:pt x="184" y="0"/>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3"/>
            <p:cNvSpPr>
              <a:spLocks/>
            </p:cNvSpPr>
            <p:nvPr/>
          </p:nvSpPr>
          <p:spPr bwMode="auto">
            <a:xfrm>
              <a:off x="1204912" y="6084887"/>
              <a:ext cx="549275" cy="401638"/>
            </a:xfrm>
            <a:custGeom>
              <a:avLst/>
              <a:gdLst>
                <a:gd name="T0" fmla="*/ 0 w 268"/>
                <a:gd name="T1" fmla="*/ 96 h 196"/>
                <a:gd name="T2" fmla="*/ 268 w 268"/>
                <a:gd name="T3" fmla="*/ 0 h 196"/>
                <a:gd name="T4" fmla="*/ 34 w 268"/>
                <a:gd name="T5" fmla="*/ 111 h 196"/>
                <a:gd name="T6" fmla="*/ 0 w 268"/>
                <a:gd name="T7" fmla="*/ 96 h 196"/>
              </a:gdLst>
              <a:ahLst/>
              <a:cxnLst>
                <a:cxn ang="0">
                  <a:pos x="T0" y="T1"/>
                </a:cxn>
                <a:cxn ang="0">
                  <a:pos x="T2" y="T3"/>
                </a:cxn>
                <a:cxn ang="0">
                  <a:pos x="T4" y="T5"/>
                </a:cxn>
                <a:cxn ang="0">
                  <a:pos x="T6" y="T7"/>
                </a:cxn>
              </a:cxnLst>
              <a:rect l="0" t="0" r="r" b="b"/>
              <a:pathLst>
                <a:path w="268" h="196">
                  <a:moveTo>
                    <a:pt x="0" y="96"/>
                  </a:moveTo>
                  <a:cubicBezTo>
                    <a:pt x="0" y="96"/>
                    <a:pt x="100" y="16"/>
                    <a:pt x="268" y="0"/>
                  </a:cubicBezTo>
                  <a:cubicBezTo>
                    <a:pt x="268" y="0"/>
                    <a:pt x="88" y="54"/>
                    <a:pt x="34" y="111"/>
                  </a:cubicBezTo>
                  <a:cubicBezTo>
                    <a:pt x="34" y="111"/>
                    <a:pt x="8" y="196"/>
                    <a:pt x="0" y="96"/>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34"/>
            <p:cNvSpPr>
              <a:spLocks/>
            </p:cNvSpPr>
            <p:nvPr/>
          </p:nvSpPr>
          <p:spPr bwMode="auto">
            <a:xfrm>
              <a:off x="3178175" y="6629400"/>
              <a:ext cx="2717800" cy="334963"/>
            </a:xfrm>
            <a:custGeom>
              <a:avLst/>
              <a:gdLst>
                <a:gd name="T0" fmla="*/ 1273 w 1326"/>
                <a:gd name="T1" fmla="*/ 164 h 164"/>
                <a:gd name="T2" fmla="*/ 798 w 1326"/>
                <a:gd name="T3" fmla="*/ 100 h 164"/>
                <a:gd name="T4" fmla="*/ 28 w 1326"/>
                <a:gd name="T5" fmla="*/ 106 h 164"/>
                <a:gd name="T6" fmla="*/ 0 w 1326"/>
                <a:gd name="T7" fmla="*/ 81 h 164"/>
                <a:gd name="T8" fmla="*/ 910 w 1326"/>
                <a:gd name="T9" fmla="*/ 83 h 164"/>
                <a:gd name="T10" fmla="*/ 1326 w 1326"/>
                <a:gd name="T11" fmla="*/ 152 h 164"/>
                <a:gd name="T12" fmla="*/ 1273 w 1326"/>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326" h="164">
                  <a:moveTo>
                    <a:pt x="1273" y="164"/>
                  </a:moveTo>
                  <a:cubicBezTo>
                    <a:pt x="1273" y="164"/>
                    <a:pt x="1001" y="153"/>
                    <a:pt x="798" y="100"/>
                  </a:cubicBezTo>
                  <a:cubicBezTo>
                    <a:pt x="653" y="62"/>
                    <a:pt x="28" y="106"/>
                    <a:pt x="28" y="106"/>
                  </a:cubicBezTo>
                  <a:cubicBezTo>
                    <a:pt x="0" y="81"/>
                    <a:pt x="0" y="81"/>
                    <a:pt x="0" y="81"/>
                  </a:cubicBezTo>
                  <a:cubicBezTo>
                    <a:pt x="0" y="81"/>
                    <a:pt x="512" y="0"/>
                    <a:pt x="910" y="83"/>
                  </a:cubicBezTo>
                  <a:cubicBezTo>
                    <a:pt x="1075" y="117"/>
                    <a:pt x="1326" y="152"/>
                    <a:pt x="1326" y="152"/>
                  </a:cubicBezTo>
                  <a:lnTo>
                    <a:pt x="1273" y="164"/>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Freeform 35"/>
            <p:cNvSpPr>
              <a:spLocks/>
            </p:cNvSpPr>
            <p:nvPr/>
          </p:nvSpPr>
          <p:spPr bwMode="auto">
            <a:xfrm>
              <a:off x="5283962" y="5655500"/>
              <a:ext cx="728663" cy="477838"/>
            </a:xfrm>
            <a:custGeom>
              <a:avLst/>
              <a:gdLst>
                <a:gd name="T0" fmla="*/ 459 w 459"/>
                <a:gd name="T1" fmla="*/ 265 h 301"/>
                <a:gd name="T2" fmla="*/ 0 w 459"/>
                <a:gd name="T3" fmla="*/ 0 h 301"/>
                <a:gd name="T4" fmla="*/ 459 w 459"/>
                <a:gd name="T5" fmla="*/ 301 h 301"/>
                <a:gd name="T6" fmla="*/ 459 w 459"/>
                <a:gd name="T7" fmla="*/ 265 h 301"/>
              </a:gdLst>
              <a:ahLst/>
              <a:cxnLst>
                <a:cxn ang="0">
                  <a:pos x="T0" y="T1"/>
                </a:cxn>
                <a:cxn ang="0">
                  <a:pos x="T2" y="T3"/>
                </a:cxn>
                <a:cxn ang="0">
                  <a:pos x="T4" y="T5"/>
                </a:cxn>
                <a:cxn ang="0">
                  <a:pos x="T6" y="T7"/>
                </a:cxn>
              </a:cxnLst>
              <a:rect l="0" t="0" r="r" b="b"/>
              <a:pathLst>
                <a:path w="459" h="301">
                  <a:moveTo>
                    <a:pt x="459" y="265"/>
                  </a:moveTo>
                  <a:lnTo>
                    <a:pt x="0" y="0"/>
                  </a:lnTo>
                  <a:lnTo>
                    <a:pt x="459" y="301"/>
                  </a:lnTo>
                  <a:lnTo>
                    <a:pt x="459" y="265"/>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Freeform 36"/>
            <p:cNvSpPr>
              <a:spLocks/>
            </p:cNvSpPr>
            <p:nvPr/>
          </p:nvSpPr>
          <p:spPr bwMode="auto">
            <a:xfrm>
              <a:off x="3470275" y="5211762"/>
              <a:ext cx="338138" cy="225425"/>
            </a:xfrm>
            <a:custGeom>
              <a:avLst/>
              <a:gdLst>
                <a:gd name="T0" fmla="*/ 37 w 165"/>
                <a:gd name="T1" fmla="*/ 72 h 110"/>
                <a:gd name="T2" fmla="*/ 165 w 165"/>
                <a:gd name="T3" fmla="*/ 0 h 110"/>
                <a:gd name="T4" fmla="*/ 0 w 165"/>
                <a:gd name="T5" fmla="*/ 110 h 110"/>
                <a:gd name="T6" fmla="*/ 37 w 165"/>
                <a:gd name="T7" fmla="*/ 72 h 110"/>
              </a:gdLst>
              <a:ahLst/>
              <a:cxnLst>
                <a:cxn ang="0">
                  <a:pos x="T0" y="T1"/>
                </a:cxn>
                <a:cxn ang="0">
                  <a:pos x="T2" y="T3"/>
                </a:cxn>
                <a:cxn ang="0">
                  <a:pos x="T4" y="T5"/>
                </a:cxn>
                <a:cxn ang="0">
                  <a:pos x="T6" y="T7"/>
                </a:cxn>
              </a:cxnLst>
              <a:rect l="0" t="0" r="r" b="b"/>
              <a:pathLst>
                <a:path w="165" h="110">
                  <a:moveTo>
                    <a:pt x="37" y="72"/>
                  </a:moveTo>
                  <a:cubicBezTo>
                    <a:pt x="37" y="72"/>
                    <a:pt x="115" y="22"/>
                    <a:pt x="165" y="0"/>
                  </a:cubicBezTo>
                  <a:cubicBezTo>
                    <a:pt x="0" y="110"/>
                    <a:pt x="0" y="110"/>
                    <a:pt x="0" y="110"/>
                  </a:cubicBezTo>
                  <a:lnTo>
                    <a:pt x="37" y="7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Freeform 37"/>
            <p:cNvSpPr>
              <a:spLocks/>
            </p:cNvSpPr>
            <p:nvPr/>
          </p:nvSpPr>
          <p:spPr bwMode="auto">
            <a:xfrm>
              <a:off x="63500" y="2255837"/>
              <a:ext cx="1577975" cy="2300288"/>
            </a:xfrm>
            <a:custGeom>
              <a:avLst/>
              <a:gdLst>
                <a:gd name="T0" fmla="*/ 605 w 770"/>
                <a:gd name="T1" fmla="*/ 58 h 1122"/>
                <a:gd name="T2" fmla="*/ 410 w 770"/>
                <a:gd name="T3" fmla="*/ 13 h 1122"/>
                <a:gd name="T4" fmla="*/ 122 w 770"/>
                <a:gd name="T5" fmla="*/ 290 h 1122"/>
                <a:gd name="T6" fmla="*/ 37 w 770"/>
                <a:gd name="T7" fmla="*/ 698 h 1122"/>
                <a:gd name="T8" fmla="*/ 0 w 770"/>
                <a:gd name="T9" fmla="*/ 885 h 1122"/>
                <a:gd name="T10" fmla="*/ 176 w 770"/>
                <a:gd name="T11" fmla="*/ 944 h 1122"/>
                <a:gd name="T12" fmla="*/ 573 w 770"/>
                <a:gd name="T13" fmla="*/ 1114 h 1122"/>
                <a:gd name="T14" fmla="*/ 418 w 770"/>
                <a:gd name="T15" fmla="*/ 989 h 1122"/>
                <a:gd name="T16" fmla="*/ 328 w 770"/>
                <a:gd name="T17" fmla="*/ 746 h 1122"/>
                <a:gd name="T18" fmla="*/ 370 w 770"/>
                <a:gd name="T19" fmla="*/ 474 h 1122"/>
                <a:gd name="T20" fmla="*/ 420 w 770"/>
                <a:gd name="T21" fmla="*/ 402 h 1122"/>
                <a:gd name="T22" fmla="*/ 700 w 770"/>
                <a:gd name="T23" fmla="*/ 242 h 1122"/>
                <a:gd name="T24" fmla="*/ 719 w 770"/>
                <a:gd name="T25" fmla="*/ 402 h 1122"/>
                <a:gd name="T26" fmla="*/ 762 w 770"/>
                <a:gd name="T27" fmla="*/ 286 h 1122"/>
                <a:gd name="T28" fmla="*/ 605 w 770"/>
                <a:gd name="T29" fmla="*/ 58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0" h="1122">
                  <a:moveTo>
                    <a:pt x="605" y="58"/>
                  </a:moveTo>
                  <a:cubicBezTo>
                    <a:pt x="605" y="58"/>
                    <a:pt x="522" y="0"/>
                    <a:pt x="410" y="13"/>
                  </a:cubicBezTo>
                  <a:cubicBezTo>
                    <a:pt x="298" y="26"/>
                    <a:pt x="154" y="112"/>
                    <a:pt x="122" y="290"/>
                  </a:cubicBezTo>
                  <a:cubicBezTo>
                    <a:pt x="90" y="469"/>
                    <a:pt x="64" y="624"/>
                    <a:pt x="37" y="698"/>
                  </a:cubicBezTo>
                  <a:cubicBezTo>
                    <a:pt x="10" y="773"/>
                    <a:pt x="0" y="885"/>
                    <a:pt x="0" y="885"/>
                  </a:cubicBezTo>
                  <a:cubicBezTo>
                    <a:pt x="0" y="885"/>
                    <a:pt x="136" y="890"/>
                    <a:pt x="176" y="944"/>
                  </a:cubicBezTo>
                  <a:cubicBezTo>
                    <a:pt x="216" y="997"/>
                    <a:pt x="376" y="1122"/>
                    <a:pt x="573" y="1114"/>
                  </a:cubicBezTo>
                  <a:cubicBezTo>
                    <a:pt x="573" y="1114"/>
                    <a:pt x="490" y="1074"/>
                    <a:pt x="418" y="989"/>
                  </a:cubicBezTo>
                  <a:cubicBezTo>
                    <a:pt x="346" y="904"/>
                    <a:pt x="314" y="792"/>
                    <a:pt x="328" y="746"/>
                  </a:cubicBezTo>
                  <a:cubicBezTo>
                    <a:pt x="341" y="701"/>
                    <a:pt x="362" y="522"/>
                    <a:pt x="370" y="474"/>
                  </a:cubicBezTo>
                  <a:cubicBezTo>
                    <a:pt x="378" y="426"/>
                    <a:pt x="420" y="402"/>
                    <a:pt x="420" y="402"/>
                  </a:cubicBezTo>
                  <a:cubicBezTo>
                    <a:pt x="420" y="402"/>
                    <a:pt x="610" y="377"/>
                    <a:pt x="700" y="242"/>
                  </a:cubicBezTo>
                  <a:cubicBezTo>
                    <a:pt x="700" y="242"/>
                    <a:pt x="750" y="325"/>
                    <a:pt x="719" y="402"/>
                  </a:cubicBezTo>
                  <a:cubicBezTo>
                    <a:pt x="719" y="402"/>
                    <a:pt x="770" y="376"/>
                    <a:pt x="762" y="286"/>
                  </a:cubicBezTo>
                  <a:cubicBezTo>
                    <a:pt x="754" y="197"/>
                    <a:pt x="605" y="58"/>
                    <a:pt x="605" y="58"/>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6" name="TextBox 105"/>
          <p:cNvSpPr txBox="1"/>
          <p:nvPr/>
        </p:nvSpPr>
        <p:spPr>
          <a:xfrm rot="2444426">
            <a:off x="746271" y="2448453"/>
            <a:ext cx="3891923" cy="3340390"/>
          </a:xfrm>
          <a:prstGeom prst="rect">
            <a:avLst/>
          </a:prstGeom>
          <a:noFill/>
        </p:spPr>
        <p:txBody>
          <a:bodyPr spcFirstLastPara="1" wrap="none">
            <a:prstTxWarp prst="textArchDown">
              <a:avLst>
                <a:gd name="adj" fmla="val 1383430"/>
              </a:avLst>
            </a:prstTxWarp>
            <a:spAutoFit/>
          </a:bodyPr>
          <a:lstStyle/>
          <a:p>
            <a:pPr algn="ctr" fontAlgn="base">
              <a:spcBef>
                <a:spcPct val="0"/>
              </a:spcBef>
              <a:spcAft>
                <a:spcPct val="0"/>
              </a:spcAft>
              <a:defRPr/>
            </a:pPr>
            <a:r>
              <a:rPr lang="en-GB" sz="2800" b="1" dirty="0">
                <a:solidFill>
                  <a:srgbClr val="3F3F3F"/>
                </a:solidFill>
                <a:cs typeface="Arial" charset="0"/>
              </a:rPr>
              <a:t>1</a:t>
            </a:r>
            <a:r>
              <a:rPr lang="en-GB" sz="2800" dirty="0">
                <a:solidFill>
                  <a:srgbClr val="3F3F3F"/>
                </a:solidFill>
                <a:cs typeface="Arial" charset="0"/>
              </a:rPr>
              <a:t> million more than</a:t>
            </a:r>
            <a:endParaRPr lang="en-US" sz="2800" dirty="0">
              <a:solidFill>
                <a:srgbClr val="3F3F3F"/>
              </a:solidFill>
              <a:cs typeface="Arial" charset="0"/>
            </a:endParaRPr>
          </a:p>
        </p:txBody>
      </p:sp>
      <p:sp>
        <p:nvSpPr>
          <p:cNvPr id="15" name="Freeform 17"/>
          <p:cNvSpPr>
            <a:spLocks/>
          </p:cNvSpPr>
          <p:nvPr/>
        </p:nvSpPr>
        <p:spPr bwMode="auto">
          <a:xfrm>
            <a:off x="5590280" y="1100958"/>
            <a:ext cx="1543050" cy="1535113"/>
          </a:xfrm>
          <a:custGeom>
            <a:avLst/>
            <a:gdLst>
              <a:gd name="T0" fmla="*/ 104 w 972"/>
              <a:gd name="T1" fmla="*/ 85 h 967"/>
              <a:gd name="T2" fmla="*/ 427 w 972"/>
              <a:gd name="T3" fmla="*/ 200 h 967"/>
              <a:gd name="T4" fmla="*/ 705 w 972"/>
              <a:gd name="T5" fmla="*/ 0 h 967"/>
              <a:gd name="T6" fmla="*/ 696 w 972"/>
              <a:gd name="T7" fmla="*/ 342 h 967"/>
              <a:gd name="T8" fmla="*/ 972 w 972"/>
              <a:gd name="T9" fmla="*/ 545 h 967"/>
              <a:gd name="T10" fmla="*/ 644 w 972"/>
              <a:gd name="T11" fmla="*/ 642 h 967"/>
              <a:gd name="T12" fmla="*/ 537 w 972"/>
              <a:gd name="T13" fmla="*/ 967 h 967"/>
              <a:gd name="T14" fmla="*/ 343 w 972"/>
              <a:gd name="T15" fmla="*/ 685 h 967"/>
              <a:gd name="T16" fmla="*/ 0 w 972"/>
              <a:gd name="T17" fmla="*/ 685 h 967"/>
              <a:gd name="T18" fmla="*/ 209 w 972"/>
              <a:gd name="T19" fmla="*/ 412 h 967"/>
              <a:gd name="T20" fmla="*/ 104 w 972"/>
              <a:gd name="T21" fmla="*/ 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2" h="967">
                <a:moveTo>
                  <a:pt x="104" y="85"/>
                </a:moveTo>
                <a:lnTo>
                  <a:pt x="427" y="200"/>
                </a:lnTo>
                <a:lnTo>
                  <a:pt x="705" y="0"/>
                </a:lnTo>
                <a:lnTo>
                  <a:pt x="696" y="342"/>
                </a:lnTo>
                <a:lnTo>
                  <a:pt x="972" y="545"/>
                </a:lnTo>
                <a:lnTo>
                  <a:pt x="644" y="642"/>
                </a:lnTo>
                <a:lnTo>
                  <a:pt x="537" y="967"/>
                </a:lnTo>
                <a:lnTo>
                  <a:pt x="343" y="685"/>
                </a:lnTo>
                <a:lnTo>
                  <a:pt x="0" y="685"/>
                </a:lnTo>
                <a:lnTo>
                  <a:pt x="209" y="412"/>
                </a:lnTo>
                <a:lnTo>
                  <a:pt x="104" y="85"/>
                </a:lnTo>
                <a:close/>
              </a:path>
            </a:pathLst>
          </a:custGeom>
          <a:solidFill>
            <a:srgbClr val="3E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4485160" y="-634955"/>
            <a:ext cx="2084388" cy="2074863"/>
          </a:xfrm>
          <a:custGeom>
            <a:avLst/>
            <a:gdLst>
              <a:gd name="T0" fmla="*/ 139 w 1313"/>
              <a:gd name="T1" fmla="*/ 116 h 1307"/>
              <a:gd name="T2" fmla="*/ 576 w 1313"/>
              <a:gd name="T3" fmla="*/ 271 h 1307"/>
              <a:gd name="T4" fmla="*/ 952 w 1313"/>
              <a:gd name="T5" fmla="*/ 0 h 1307"/>
              <a:gd name="T6" fmla="*/ 939 w 1313"/>
              <a:gd name="T7" fmla="*/ 462 h 1307"/>
              <a:gd name="T8" fmla="*/ 1313 w 1313"/>
              <a:gd name="T9" fmla="*/ 736 h 1307"/>
              <a:gd name="T10" fmla="*/ 869 w 1313"/>
              <a:gd name="T11" fmla="*/ 867 h 1307"/>
              <a:gd name="T12" fmla="*/ 724 w 1313"/>
              <a:gd name="T13" fmla="*/ 1307 h 1307"/>
              <a:gd name="T14" fmla="*/ 464 w 1313"/>
              <a:gd name="T15" fmla="*/ 925 h 1307"/>
              <a:gd name="T16" fmla="*/ 0 w 1313"/>
              <a:gd name="T17" fmla="*/ 925 h 1307"/>
              <a:gd name="T18" fmla="*/ 283 w 1313"/>
              <a:gd name="T19" fmla="*/ 557 h 1307"/>
              <a:gd name="T20" fmla="*/ 139 w 1313"/>
              <a:gd name="T21" fmla="*/ 116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307">
                <a:moveTo>
                  <a:pt x="139" y="116"/>
                </a:moveTo>
                <a:lnTo>
                  <a:pt x="576" y="271"/>
                </a:lnTo>
                <a:lnTo>
                  <a:pt x="952" y="0"/>
                </a:lnTo>
                <a:lnTo>
                  <a:pt x="939" y="462"/>
                </a:lnTo>
                <a:lnTo>
                  <a:pt x="1313" y="736"/>
                </a:lnTo>
                <a:lnTo>
                  <a:pt x="869" y="867"/>
                </a:lnTo>
                <a:lnTo>
                  <a:pt x="724" y="1307"/>
                </a:lnTo>
                <a:lnTo>
                  <a:pt x="464" y="925"/>
                </a:lnTo>
                <a:lnTo>
                  <a:pt x="0" y="925"/>
                </a:lnTo>
                <a:lnTo>
                  <a:pt x="283" y="557"/>
                </a:lnTo>
                <a:lnTo>
                  <a:pt x="139" y="116"/>
                </a:lnTo>
                <a:close/>
              </a:path>
            </a:pathLst>
          </a:custGeom>
          <a:solidFill>
            <a:srgbClr val="3F9A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2034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50"/>
                                        <p:tgtEl>
                                          <p:spTgt spid="3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
                                        <p:tgtEl>
                                          <p:spTgt spid="2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50"/>
                                        <p:tgtEl>
                                          <p:spTgt spid="1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par>
                                <p:cTn id="36" presetID="53" presetClass="entr" presetSubtype="16"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par>
                                <p:cTn id="41" presetID="21" presetClass="entr" presetSubtype="1" fill="hold" nodeType="withEffect">
                                  <p:stCondLst>
                                    <p:cond delay="500"/>
                                  </p:stCondLst>
                                  <p:childTnLst>
                                    <p:set>
                                      <p:cBhvr>
                                        <p:cTn id="42" dur="1" fill="hold">
                                          <p:stCondLst>
                                            <p:cond delay="0"/>
                                          </p:stCondLst>
                                        </p:cTn>
                                        <p:tgtEl>
                                          <p:spTgt spid="45"/>
                                        </p:tgtEl>
                                        <p:attrNameLst>
                                          <p:attrName>style.visibility</p:attrName>
                                        </p:attrNameLst>
                                      </p:cBhvr>
                                      <p:to>
                                        <p:strVal val="visible"/>
                                      </p:to>
                                    </p:set>
                                    <p:animEffect transition="in" filter="wheel(1)">
                                      <p:cBhvr>
                                        <p:cTn id="43" dur="1500"/>
                                        <p:tgtEl>
                                          <p:spTgt spid="45"/>
                                        </p:tgtEl>
                                      </p:cBhvr>
                                    </p:animEffect>
                                  </p:childTnLst>
                                </p:cTn>
                              </p:par>
                            </p:childTnLst>
                          </p:cTn>
                        </p:par>
                        <p:par>
                          <p:cTn id="44" fill="hold">
                            <p:stCondLst>
                              <p:cond delay="3750"/>
                            </p:stCondLst>
                            <p:childTnLst>
                              <p:par>
                                <p:cTn id="45" presetID="53" presetClass="entr" presetSubtype="16" fill="hold" nodeType="after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par>
                                <p:cTn id="50" presetID="22" presetClass="entr" presetSubtype="2"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right)">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par>
                                <p:cTn id="56" presetID="53" presetClass="entr" presetSubtype="16"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ppt_w</p:attrName>
                                        </p:attrNameLst>
                                      </p:cBhvr>
                                      <p:tavLst>
                                        <p:tav tm="0">
                                          <p:val>
                                            <p:fltVal val="0"/>
                                          </p:val>
                                        </p:tav>
                                        <p:tav tm="100000">
                                          <p:val>
                                            <p:strVal val="#ppt_w"/>
                                          </p:val>
                                        </p:tav>
                                      </p:tavLst>
                                    </p:anim>
                                    <p:anim calcmode="lin" valueType="num">
                                      <p:cBhvr>
                                        <p:cTn id="59" dur="500" fill="hold"/>
                                        <p:tgtEl>
                                          <p:spTgt spid="48"/>
                                        </p:tgtEl>
                                        <p:attrNameLst>
                                          <p:attrName>ppt_h</p:attrName>
                                        </p:attrNameLst>
                                      </p:cBhvr>
                                      <p:tavLst>
                                        <p:tav tm="0">
                                          <p:val>
                                            <p:fltVal val="0"/>
                                          </p:val>
                                        </p:tav>
                                        <p:tav tm="100000">
                                          <p:val>
                                            <p:strVal val="#ppt_h"/>
                                          </p:val>
                                        </p:tav>
                                      </p:tavLst>
                                    </p:anim>
                                    <p:animEffect transition="in" filter="fade">
                                      <p:cBhvr>
                                        <p:cTn id="6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35" grpId="0" animBg="1"/>
      <p:bldP spid="36"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3338" y="-27384"/>
            <a:ext cx="9177338" cy="6885384"/>
          </a:xfrm>
          <a:prstGeom prst="rect">
            <a:avLst/>
          </a:prstGeom>
          <a:solidFill>
            <a:srgbClr val="E4D6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69"/>
          <p:cNvSpPr/>
          <p:nvPr/>
        </p:nvSpPr>
        <p:spPr>
          <a:xfrm>
            <a:off x="-4983" y="384408"/>
            <a:ext cx="6792342" cy="6500975"/>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37"/>
          <p:cNvSpPr>
            <a:spLocks noEditPoints="1"/>
          </p:cNvSpPr>
          <p:nvPr/>
        </p:nvSpPr>
        <p:spPr bwMode="auto">
          <a:xfrm rot="273580">
            <a:off x="1648595" y="982311"/>
            <a:ext cx="3025775" cy="5216525"/>
          </a:xfrm>
          <a:custGeom>
            <a:avLst/>
            <a:gdLst>
              <a:gd name="T0" fmla="*/ 2147483647 w 904"/>
              <a:gd name="T1" fmla="*/ 2147483647 h 1567"/>
              <a:gd name="T2" fmla="*/ 2147483647 w 904"/>
              <a:gd name="T3" fmla="*/ 2147483647 h 1567"/>
              <a:gd name="T4" fmla="*/ 2147483647 w 904"/>
              <a:gd name="T5" fmla="*/ 2147483647 h 1567"/>
              <a:gd name="T6" fmla="*/ 2147483647 w 904"/>
              <a:gd name="T7" fmla="*/ 2147483647 h 1567"/>
              <a:gd name="T8" fmla="*/ 2147483647 w 904"/>
              <a:gd name="T9" fmla="*/ 2147483647 h 1567"/>
              <a:gd name="T10" fmla="*/ 2147483647 w 904"/>
              <a:gd name="T11" fmla="*/ 2147483647 h 1567"/>
              <a:gd name="T12" fmla="*/ 2147483647 w 904"/>
              <a:gd name="T13" fmla="*/ 2147483647 h 1567"/>
              <a:gd name="T14" fmla="*/ 2147483647 w 904"/>
              <a:gd name="T15" fmla="*/ 2147483647 h 1567"/>
              <a:gd name="T16" fmla="*/ 2147483647 w 904"/>
              <a:gd name="T17" fmla="*/ 2147483647 h 1567"/>
              <a:gd name="T18" fmla="*/ 2147483647 w 904"/>
              <a:gd name="T19" fmla="*/ 2147483647 h 1567"/>
              <a:gd name="T20" fmla="*/ 2147483647 w 904"/>
              <a:gd name="T21" fmla="*/ 2147483647 h 1567"/>
              <a:gd name="T22" fmla="*/ 2147483647 w 904"/>
              <a:gd name="T23" fmla="*/ 2147483647 h 1567"/>
              <a:gd name="T24" fmla="*/ 2147483647 w 904"/>
              <a:gd name="T25" fmla="*/ 2147483647 h 1567"/>
              <a:gd name="T26" fmla="*/ 2147483647 w 904"/>
              <a:gd name="T27" fmla="*/ 2147483647 h 1567"/>
              <a:gd name="T28" fmla="*/ 2147483647 w 904"/>
              <a:gd name="T29" fmla="*/ 2147483647 h 1567"/>
              <a:gd name="T30" fmla="*/ 2147483647 w 904"/>
              <a:gd name="T31" fmla="*/ 2147483647 h 1567"/>
              <a:gd name="T32" fmla="*/ 2147483647 w 904"/>
              <a:gd name="T33" fmla="*/ 2147483647 h 1567"/>
              <a:gd name="T34" fmla="*/ 2147483647 w 904"/>
              <a:gd name="T35" fmla="*/ 2147483647 h 1567"/>
              <a:gd name="T36" fmla="*/ 2147483647 w 904"/>
              <a:gd name="T37" fmla="*/ 2147483647 h 1567"/>
              <a:gd name="T38" fmla="*/ 2147483647 w 904"/>
              <a:gd name="T39" fmla="*/ 2147483647 h 1567"/>
              <a:gd name="T40" fmla="*/ 2147483647 w 904"/>
              <a:gd name="T41" fmla="*/ 2147483647 h 1567"/>
              <a:gd name="T42" fmla="*/ 2147483647 w 904"/>
              <a:gd name="T43" fmla="*/ 2147483647 h 1567"/>
              <a:gd name="T44" fmla="*/ 2147483647 w 904"/>
              <a:gd name="T45" fmla="*/ 2147483647 h 1567"/>
              <a:gd name="T46" fmla="*/ 2147483647 w 904"/>
              <a:gd name="T47" fmla="*/ 2147483647 h 1567"/>
              <a:gd name="T48" fmla="*/ 2147483647 w 904"/>
              <a:gd name="T49" fmla="*/ 2147483647 h 1567"/>
              <a:gd name="T50" fmla="*/ 2147483647 w 904"/>
              <a:gd name="T51" fmla="*/ 2147483647 h 1567"/>
              <a:gd name="T52" fmla="*/ 2147483647 w 904"/>
              <a:gd name="T53" fmla="*/ 2147483647 h 1567"/>
              <a:gd name="T54" fmla="*/ 2147483647 w 904"/>
              <a:gd name="T55" fmla="*/ 2147483647 h 1567"/>
              <a:gd name="T56" fmla="*/ 2147483647 w 904"/>
              <a:gd name="T57" fmla="*/ 2147483647 h 1567"/>
              <a:gd name="T58" fmla="*/ 2147483647 w 904"/>
              <a:gd name="T59" fmla="*/ 2147483647 h 1567"/>
              <a:gd name="T60" fmla="*/ 2147483647 w 904"/>
              <a:gd name="T61" fmla="*/ 2147483647 h 1567"/>
              <a:gd name="T62" fmla="*/ 2147483647 w 904"/>
              <a:gd name="T63" fmla="*/ 2147483647 h 1567"/>
              <a:gd name="T64" fmla="*/ 2147483647 w 904"/>
              <a:gd name="T65" fmla="*/ 2147483647 h 1567"/>
              <a:gd name="T66" fmla="*/ 2147483647 w 904"/>
              <a:gd name="T67" fmla="*/ 2147483647 h 1567"/>
              <a:gd name="T68" fmla="*/ 2147483647 w 904"/>
              <a:gd name="T69" fmla="*/ 2147483647 h 1567"/>
              <a:gd name="T70" fmla="*/ 2147483647 w 904"/>
              <a:gd name="T71" fmla="*/ 2147483647 h 1567"/>
              <a:gd name="T72" fmla="*/ 2147483647 w 904"/>
              <a:gd name="T73" fmla="*/ 2147483647 h 1567"/>
              <a:gd name="T74" fmla="*/ 2147483647 w 904"/>
              <a:gd name="T75" fmla="*/ 2147483647 h 1567"/>
              <a:gd name="T76" fmla="*/ 2147483647 w 904"/>
              <a:gd name="T77" fmla="*/ 2147483647 h 1567"/>
              <a:gd name="T78" fmla="*/ 2147483647 w 904"/>
              <a:gd name="T79" fmla="*/ 2147483647 h 1567"/>
              <a:gd name="T80" fmla="*/ 2147483647 w 904"/>
              <a:gd name="T81" fmla="*/ 2147483647 h 1567"/>
              <a:gd name="T82" fmla="*/ 2147483647 w 904"/>
              <a:gd name="T83" fmla="*/ 2147483647 h 1567"/>
              <a:gd name="T84" fmla="*/ 2147483647 w 904"/>
              <a:gd name="T85" fmla="*/ 2147483647 h 1567"/>
              <a:gd name="T86" fmla="*/ 2147483647 w 904"/>
              <a:gd name="T87" fmla="*/ 2147483647 h 1567"/>
              <a:gd name="T88" fmla="*/ 2147483647 w 904"/>
              <a:gd name="T89" fmla="*/ 2147483647 h 1567"/>
              <a:gd name="T90" fmla="*/ 2147483647 w 904"/>
              <a:gd name="T91" fmla="*/ 2147483647 h 1567"/>
              <a:gd name="T92" fmla="*/ 2147483647 w 904"/>
              <a:gd name="T93" fmla="*/ 2147483647 h 1567"/>
              <a:gd name="T94" fmla="*/ 2147483647 w 904"/>
              <a:gd name="T95" fmla="*/ 2147483647 h 1567"/>
              <a:gd name="T96" fmla="*/ 2147483647 w 904"/>
              <a:gd name="T97" fmla="*/ 2147483647 h 1567"/>
              <a:gd name="T98" fmla="*/ 2147483647 w 904"/>
              <a:gd name="T99" fmla="*/ 2147483647 h 1567"/>
              <a:gd name="T100" fmla="*/ 2147483647 w 904"/>
              <a:gd name="T101" fmla="*/ 2147483647 h 1567"/>
              <a:gd name="T102" fmla="*/ 2147483647 w 904"/>
              <a:gd name="T103" fmla="*/ 2147483647 h 1567"/>
              <a:gd name="T104" fmla="*/ 2147483647 w 904"/>
              <a:gd name="T105" fmla="*/ 2147483647 h 1567"/>
              <a:gd name="T106" fmla="*/ 2147483647 w 904"/>
              <a:gd name="T107" fmla="*/ 2147483647 h 1567"/>
              <a:gd name="T108" fmla="*/ 2147483647 w 904"/>
              <a:gd name="T109" fmla="*/ 2147483647 h 1567"/>
              <a:gd name="T110" fmla="*/ 2147483647 w 904"/>
              <a:gd name="T111" fmla="*/ 2147483647 h 1567"/>
              <a:gd name="T112" fmla="*/ 2147483647 w 904"/>
              <a:gd name="T113" fmla="*/ 2147483647 h 1567"/>
              <a:gd name="T114" fmla="*/ 2147483647 w 904"/>
              <a:gd name="T115" fmla="*/ 2147483647 h 1567"/>
              <a:gd name="T116" fmla="*/ 2147483647 w 904"/>
              <a:gd name="T117" fmla="*/ 2147483647 h 1567"/>
              <a:gd name="T118" fmla="*/ 2147483647 w 904"/>
              <a:gd name="T119" fmla="*/ 2147483647 h 1567"/>
              <a:gd name="T120" fmla="*/ 2147483647 w 904"/>
              <a:gd name="T121" fmla="*/ 2147483647 h 1567"/>
              <a:gd name="T122" fmla="*/ 2147483647 w 904"/>
              <a:gd name="T123" fmla="*/ 2147483647 h 1567"/>
              <a:gd name="T124" fmla="*/ 2147483647 w 904"/>
              <a:gd name="T125" fmla="*/ 2147483647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1567"/>
              <a:gd name="T191" fmla="*/ 904 w 904"/>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5">
              <a:lumMod val="60000"/>
              <a:lumOff val="40000"/>
            </a:schemeClr>
          </a:solidFill>
          <a:ln>
            <a:solidFill>
              <a:schemeClr val="accent5">
                <a:lumMod val="20000"/>
                <a:lumOff val="80000"/>
              </a:schemeClr>
            </a:solidFill>
          </a:ln>
        </p:spPr>
        <p:txBody>
          <a:bodyPr/>
          <a:lstStyle/>
          <a:p>
            <a:pPr fontAlgn="base">
              <a:spcBef>
                <a:spcPct val="0"/>
              </a:spcBef>
              <a:spcAft>
                <a:spcPct val="0"/>
              </a:spcAft>
              <a:defRPr/>
            </a:pPr>
            <a:endParaRPr lang="en-GB" dirty="0">
              <a:solidFill>
                <a:srgbClr val="3F3F3F"/>
              </a:solidFill>
              <a:cs typeface="Arial" charset="0"/>
            </a:endParaRPr>
          </a:p>
        </p:txBody>
      </p:sp>
      <p:sp>
        <p:nvSpPr>
          <p:cNvPr id="97" name="Donut 96"/>
          <p:cNvSpPr/>
          <p:nvPr/>
        </p:nvSpPr>
        <p:spPr>
          <a:xfrm rot="5813060">
            <a:off x="1518516" y="1648437"/>
            <a:ext cx="3702050" cy="3702050"/>
          </a:xfrm>
          <a:prstGeom prst="donut">
            <a:avLst>
              <a:gd name="adj" fmla="val 1039"/>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052" name="Freeform 37"/>
          <p:cNvSpPr>
            <a:spLocks noEditPoints="1"/>
          </p:cNvSpPr>
          <p:nvPr/>
        </p:nvSpPr>
        <p:spPr bwMode="auto">
          <a:xfrm>
            <a:off x="5986782" y="-819472"/>
            <a:ext cx="1793875" cy="1900238"/>
          </a:xfrm>
          <a:custGeom>
            <a:avLst/>
            <a:gdLst>
              <a:gd name="T0" fmla="*/ 231 w 882"/>
              <a:gd name="T1" fmla="*/ 450 h 935"/>
              <a:gd name="T2" fmla="*/ 566 w 882"/>
              <a:gd name="T3" fmla="*/ 91 h 935"/>
              <a:gd name="T4" fmla="*/ 456 w 882"/>
              <a:gd name="T5" fmla="*/ 8 h 935"/>
              <a:gd name="T6" fmla="*/ 8 w 882"/>
              <a:gd name="T7" fmla="*/ 478 h 935"/>
              <a:gd name="T8" fmla="*/ 99 w 882"/>
              <a:gd name="T9" fmla="*/ 566 h 935"/>
              <a:gd name="T10" fmla="*/ 190 w 882"/>
              <a:gd name="T11" fmla="*/ 666 h 935"/>
              <a:gd name="T12" fmla="*/ 368 w 882"/>
              <a:gd name="T13" fmla="*/ 915 h 935"/>
              <a:gd name="T14" fmla="*/ 863 w 882"/>
              <a:gd name="T15" fmla="*/ 618 h 935"/>
              <a:gd name="T16" fmla="*/ 699 w 882"/>
              <a:gd name="T17" fmla="*/ 318 h 935"/>
              <a:gd name="T18" fmla="*/ 715 w 882"/>
              <a:gd name="T19" fmla="*/ 284 h 935"/>
              <a:gd name="T20" fmla="*/ 622 w 882"/>
              <a:gd name="T21" fmla="*/ 182 h 935"/>
              <a:gd name="T22" fmla="*/ 493 w 882"/>
              <a:gd name="T23" fmla="*/ 317 h 935"/>
              <a:gd name="T24" fmla="*/ 429 w 882"/>
              <a:gd name="T25" fmla="*/ 446 h 935"/>
              <a:gd name="T26" fmla="*/ 428 w 882"/>
              <a:gd name="T27" fmla="*/ 361 h 935"/>
              <a:gd name="T28" fmla="*/ 365 w 882"/>
              <a:gd name="T29" fmla="*/ 404 h 935"/>
              <a:gd name="T30" fmla="*/ 302 w 882"/>
              <a:gd name="T31" fmla="*/ 533 h 935"/>
              <a:gd name="T32" fmla="*/ 301 w 882"/>
              <a:gd name="T33" fmla="*/ 448 h 935"/>
              <a:gd name="T34" fmla="*/ 518 w 882"/>
              <a:gd name="T35" fmla="*/ 99 h 935"/>
              <a:gd name="T36" fmla="*/ 381 w 882"/>
              <a:gd name="T37" fmla="*/ 137 h 935"/>
              <a:gd name="T38" fmla="*/ 435 w 882"/>
              <a:gd name="T39" fmla="*/ 82 h 935"/>
              <a:gd name="T40" fmla="*/ 408 w 882"/>
              <a:gd name="T41" fmla="*/ 207 h 935"/>
              <a:gd name="T42" fmla="*/ 271 w 882"/>
              <a:gd name="T43" fmla="*/ 245 h 935"/>
              <a:gd name="T44" fmla="*/ 328 w 882"/>
              <a:gd name="T45" fmla="*/ 190 h 935"/>
              <a:gd name="T46" fmla="*/ 299 w 882"/>
              <a:gd name="T47" fmla="*/ 316 h 935"/>
              <a:gd name="T48" fmla="*/ 160 w 882"/>
              <a:gd name="T49" fmla="*/ 353 h 935"/>
              <a:gd name="T50" fmla="*/ 217 w 882"/>
              <a:gd name="T51" fmla="*/ 298 h 935"/>
              <a:gd name="T52" fmla="*/ 107 w 882"/>
              <a:gd name="T53" fmla="*/ 406 h 935"/>
              <a:gd name="T54" fmla="*/ 133 w 882"/>
              <a:gd name="T55" fmla="*/ 478 h 935"/>
              <a:gd name="T56" fmla="*/ 52 w 882"/>
              <a:gd name="T57" fmla="*/ 462 h 935"/>
              <a:gd name="T58" fmla="*/ 239 w 882"/>
              <a:gd name="T59" fmla="*/ 536 h 935"/>
              <a:gd name="T60" fmla="*/ 238 w 882"/>
              <a:gd name="T61" fmla="*/ 491 h 935"/>
              <a:gd name="T62" fmla="*/ 774 w 882"/>
              <a:gd name="T63" fmla="*/ 586 h 935"/>
              <a:gd name="T64" fmla="*/ 396 w 882"/>
              <a:gd name="T65" fmla="*/ 832 h 935"/>
              <a:gd name="T66" fmla="*/ 760 w 882"/>
              <a:gd name="T67" fmla="*/ 566 h 935"/>
              <a:gd name="T68" fmla="*/ 774 w 882"/>
              <a:gd name="T69" fmla="*/ 586 h 935"/>
              <a:gd name="T70" fmla="*/ 360 w 882"/>
              <a:gd name="T71" fmla="*/ 759 h 935"/>
              <a:gd name="T72" fmla="*/ 345 w 882"/>
              <a:gd name="T73" fmla="*/ 738 h 935"/>
              <a:gd name="T74" fmla="*/ 726 w 882"/>
              <a:gd name="T75" fmla="*/ 493 h 935"/>
              <a:gd name="T76" fmla="*/ 670 w 882"/>
              <a:gd name="T77" fmla="*/ 435 h 935"/>
              <a:gd name="T78" fmla="*/ 292 w 882"/>
              <a:gd name="T79" fmla="*/ 680 h 935"/>
              <a:gd name="T80" fmla="*/ 656 w 882"/>
              <a:gd name="T81" fmla="*/ 414 h 935"/>
              <a:gd name="T82" fmla="*/ 670 w 882"/>
              <a:gd name="T83" fmla="*/ 435 h 935"/>
              <a:gd name="T84" fmla="*/ 556 w 882"/>
              <a:gd name="T85" fmla="*/ 359 h 935"/>
              <a:gd name="T86" fmla="*/ 620 w 882"/>
              <a:gd name="T87" fmla="*/ 230 h 935"/>
              <a:gd name="T88" fmla="*/ 620 w 882"/>
              <a:gd name="T89" fmla="*/ 31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2" h="935">
                <a:moveTo>
                  <a:pt x="622" y="182"/>
                </a:moveTo>
                <a:cubicBezTo>
                  <a:pt x="231" y="450"/>
                  <a:pt x="231" y="450"/>
                  <a:pt x="231" y="450"/>
                </a:cubicBezTo>
                <a:cubicBezTo>
                  <a:pt x="567" y="119"/>
                  <a:pt x="567" y="119"/>
                  <a:pt x="567" y="119"/>
                </a:cubicBezTo>
                <a:cubicBezTo>
                  <a:pt x="573" y="112"/>
                  <a:pt x="574" y="100"/>
                  <a:pt x="566" y="91"/>
                </a:cubicBezTo>
                <a:cubicBezTo>
                  <a:pt x="484" y="7"/>
                  <a:pt x="484" y="7"/>
                  <a:pt x="484" y="7"/>
                </a:cubicBezTo>
                <a:cubicBezTo>
                  <a:pt x="477" y="1"/>
                  <a:pt x="464" y="0"/>
                  <a:pt x="456" y="8"/>
                </a:cubicBezTo>
                <a:cubicBezTo>
                  <a:pt x="8" y="451"/>
                  <a:pt x="8" y="451"/>
                  <a:pt x="8" y="451"/>
                </a:cubicBezTo>
                <a:cubicBezTo>
                  <a:pt x="1" y="458"/>
                  <a:pt x="0" y="470"/>
                  <a:pt x="8" y="478"/>
                </a:cubicBezTo>
                <a:cubicBezTo>
                  <a:pt x="91" y="562"/>
                  <a:pt x="91" y="562"/>
                  <a:pt x="91" y="562"/>
                </a:cubicBezTo>
                <a:cubicBezTo>
                  <a:pt x="93" y="565"/>
                  <a:pt x="96" y="565"/>
                  <a:pt x="99" y="566"/>
                </a:cubicBezTo>
                <a:cubicBezTo>
                  <a:pt x="164" y="661"/>
                  <a:pt x="164" y="661"/>
                  <a:pt x="164" y="661"/>
                </a:cubicBezTo>
                <a:cubicBezTo>
                  <a:pt x="170" y="671"/>
                  <a:pt x="181" y="673"/>
                  <a:pt x="190" y="666"/>
                </a:cubicBezTo>
                <a:cubicBezTo>
                  <a:pt x="195" y="663"/>
                  <a:pt x="195" y="663"/>
                  <a:pt x="195" y="663"/>
                </a:cubicBezTo>
                <a:cubicBezTo>
                  <a:pt x="368" y="915"/>
                  <a:pt x="368" y="915"/>
                  <a:pt x="368" y="915"/>
                </a:cubicBezTo>
                <a:cubicBezTo>
                  <a:pt x="379" y="931"/>
                  <a:pt x="400" y="935"/>
                  <a:pt x="415" y="924"/>
                </a:cubicBezTo>
                <a:cubicBezTo>
                  <a:pt x="863" y="618"/>
                  <a:pt x="863" y="618"/>
                  <a:pt x="863" y="618"/>
                </a:cubicBezTo>
                <a:cubicBezTo>
                  <a:pt x="878" y="607"/>
                  <a:pt x="882" y="586"/>
                  <a:pt x="871" y="570"/>
                </a:cubicBezTo>
                <a:cubicBezTo>
                  <a:pt x="699" y="318"/>
                  <a:pt x="699" y="318"/>
                  <a:pt x="699" y="318"/>
                </a:cubicBezTo>
                <a:cubicBezTo>
                  <a:pt x="710" y="311"/>
                  <a:pt x="710" y="311"/>
                  <a:pt x="710" y="311"/>
                </a:cubicBezTo>
                <a:cubicBezTo>
                  <a:pt x="719" y="304"/>
                  <a:pt x="721" y="294"/>
                  <a:pt x="715" y="284"/>
                </a:cubicBezTo>
                <a:cubicBezTo>
                  <a:pt x="648" y="187"/>
                  <a:pt x="648" y="187"/>
                  <a:pt x="648" y="187"/>
                </a:cubicBezTo>
                <a:cubicBezTo>
                  <a:pt x="643" y="179"/>
                  <a:pt x="631" y="176"/>
                  <a:pt x="622" y="182"/>
                </a:cubicBezTo>
                <a:close/>
                <a:moveTo>
                  <a:pt x="428" y="361"/>
                </a:moveTo>
                <a:cubicBezTo>
                  <a:pt x="493" y="317"/>
                  <a:pt x="493" y="317"/>
                  <a:pt x="493" y="317"/>
                </a:cubicBezTo>
                <a:cubicBezTo>
                  <a:pt x="493" y="402"/>
                  <a:pt x="493" y="402"/>
                  <a:pt x="493" y="402"/>
                </a:cubicBezTo>
                <a:cubicBezTo>
                  <a:pt x="429" y="446"/>
                  <a:pt x="429" y="446"/>
                  <a:pt x="429" y="446"/>
                </a:cubicBezTo>
                <a:cubicBezTo>
                  <a:pt x="428" y="361"/>
                  <a:pt x="428" y="361"/>
                  <a:pt x="428" y="361"/>
                </a:cubicBezTo>
                <a:cubicBezTo>
                  <a:pt x="428" y="361"/>
                  <a:pt x="428" y="361"/>
                  <a:pt x="428" y="361"/>
                </a:cubicBezTo>
                <a:close/>
                <a:moveTo>
                  <a:pt x="301" y="448"/>
                </a:moveTo>
                <a:cubicBezTo>
                  <a:pt x="365" y="404"/>
                  <a:pt x="365" y="404"/>
                  <a:pt x="365" y="404"/>
                </a:cubicBezTo>
                <a:cubicBezTo>
                  <a:pt x="366" y="489"/>
                  <a:pt x="366" y="489"/>
                  <a:pt x="366" y="489"/>
                </a:cubicBezTo>
                <a:cubicBezTo>
                  <a:pt x="302" y="533"/>
                  <a:pt x="302" y="533"/>
                  <a:pt x="302" y="533"/>
                </a:cubicBezTo>
                <a:cubicBezTo>
                  <a:pt x="301" y="448"/>
                  <a:pt x="301" y="448"/>
                  <a:pt x="301" y="448"/>
                </a:cubicBezTo>
                <a:cubicBezTo>
                  <a:pt x="301" y="448"/>
                  <a:pt x="301" y="448"/>
                  <a:pt x="301" y="448"/>
                </a:cubicBezTo>
                <a:close/>
                <a:moveTo>
                  <a:pt x="435" y="82"/>
                </a:moveTo>
                <a:cubicBezTo>
                  <a:pt x="518" y="99"/>
                  <a:pt x="518" y="99"/>
                  <a:pt x="518" y="99"/>
                </a:cubicBezTo>
                <a:cubicBezTo>
                  <a:pt x="462" y="154"/>
                  <a:pt x="462" y="154"/>
                  <a:pt x="462" y="154"/>
                </a:cubicBezTo>
                <a:cubicBezTo>
                  <a:pt x="381" y="137"/>
                  <a:pt x="381" y="137"/>
                  <a:pt x="381" y="137"/>
                </a:cubicBezTo>
                <a:cubicBezTo>
                  <a:pt x="435" y="82"/>
                  <a:pt x="435" y="82"/>
                  <a:pt x="435" y="82"/>
                </a:cubicBezTo>
                <a:cubicBezTo>
                  <a:pt x="435" y="82"/>
                  <a:pt x="435" y="82"/>
                  <a:pt x="435" y="82"/>
                </a:cubicBezTo>
                <a:close/>
                <a:moveTo>
                  <a:pt x="328" y="190"/>
                </a:moveTo>
                <a:cubicBezTo>
                  <a:pt x="408" y="207"/>
                  <a:pt x="408" y="207"/>
                  <a:pt x="408" y="207"/>
                </a:cubicBezTo>
                <a:cubicBezTo>
                  <a:pt x="354" y="262"/>
                  <a:pt x="354" y="262"/>
                  <a:pt x="354" y="262"/>
                </a:cubicBezTo>
                <a:cubicBezTo>
                  <a:pt x="271" y="245"/>
                  <a:pt x="271" y="245"/>
                  <a:pt x="271" y="245"/>
                </a:cubicBezTo>
                <a:cubicBezTo>
                  <a:pt x="328" y="190"/>
                  <a:pt x="328" y="190"/>
                  <a:pt x="328" y="190"/>
                </a:cubicBezTo>
                <a:cubicBezTo>
                  <a:pt x="328" y="190"/>
                  <a:pt x="328" y="190"/>
                  <a:pt x="328" y="190"/>
                </a:cubicBezTo>
                <a:close/>
                <a:moveTo>
                  <a:pt x="217" y="298"/>
                </a:moveTo>
                <a:cubicBezTo>
                  <a:pt x="299" y="316"/>
                  <a:pt x="299" y="316"/>
                  <a:pt x="299" y="316"/>
                </a:cubicBezTo>
                <a:cubicBezTo>
                  <a:pt x="243" y="370"/>
                  <a:pt x="243" y="370"/>
                  <a:pt x="243" y="370"/>
                </a:cubicBezTo>
                <a:cubicBezTo>
                  <a:pt x="160" y="353"/>
                  <a:pt x="160" y="353"/>
                  <a:pt x="160" y="353"/>
                </a:cubicBezTo>
                <a:cubicBezTo>
                  <a:pt x="217" y="298"/>
                  <a:pt x="217" y="298"/>
                  <a:pt x="217" y="298"/>
                </a:cubicBezTo>
                <a:cubicBezTo>
                  <a:pt x="217" y="298"/>
                  <a:pt x="217" y="298"/>
                  <a:pt x="217" y="298"/>
                </a:cubicBezTo>
                <a:close/>
                <a:moveTo>
                  <a:pt x="52" y="462"/>
                </a:moveTo>
                <a:cubicBezTo>
                  <a:pt x="107" y="406"/>
                  <a:pt x="107" y="406"/>
                  <a:pt x="107" y="406"/>
                </a:cubicBezTo>
                <a:cubicBezTo>
                  <a:pt x="190" y="423"/>
                  <a:pt x="190" y="423"/>
                  <a:pt x="190" y="423"/>
                </a:cubicBezTo>
                <a:cubicBezTo>
                  <a:pt x="133" y="478"/>
                  <a:pt x="133" y="478"/>
                  <a:pt x="133" y="478"/>
                </a:cubicBezTo>
                <a:cubicBezTo>
                  <a:pt x="52" y="462"/>
                  <a:pt x="52" y="462"/>
                  <a:pt x="52" y="462"/>
                </a:cubicBezTo>
                <a:cubicBezTo>
                  <a:pt x="52" y="462"/>
                  <a:pt x="52" y="462"/>
                  <a:pt x="52" y="462"/>
                </a:cubicBezTo>
                <a:close/>
                <a:moveTo>
                  <a:pt x="238" y="491"/>
                </a:moveTo>
                <a:cubicBezTo>
                  <a:pt x="239" y="536"/>
                  <a:pt x="239" y="536"/>
                  <a:pt x="239" y="536"/>
                </a:cubicBezTo>
                <a:cubicBezTo>
                  <a:pt x="187" y="526"/>
                  <a:pt x="187" y="526"/>
                  <a:pt x="187" y="526"/>
                </a:cubicBezTo>
                <a:cubicBezTo>
                  <a:pt x="238" y="491"/>
                  <a:pt x="238" y="491"/>
                  <a:pt x="238" y="491"/>
                </a:cubicBezTo>
                <a:cubicBezTo>
                  <a:pt x="238" y="491"/>
                  <a:pt x="238" y="491"/>
                  <a:pt x="238" y="491"/>
                </a:cubicBezTo>
                <a:close/>
                <a:moveTo>
                  <a:pt x="774" y="586"/>
                </a:moveTo>
                <a:cubicBezTo>
                  <a:pt x="412" y="835"/>
                  <a:pt x="412" y="835"/>
                  <a:pt x="412" y="835"/>
                </a:cubicBezTo>
                <a:cubicBezTo>
                  <a:pt x="407" y="838"/>
                  <a:pt x="399" y="836"/>
                  <a:pt x="396" y="832"/>
                </a:cubicBezTo>
                <a:cubicBezTo>
                  <a:pt x="392" y="825"/>
                  <a:pt x="393" y="818"/>
                  <a:pt x="398" y="814"/>
                </a:cubicBezTo>
                <a:cubicBezTo>
                  <a:pt x="760" y="566"/>
                  <a:pt x="760" y="566"/>
                  <a:pt x="760" y="566"/>
                </a:cubicBezTo>
                <a:cubicBezTo>
                  <a:pt x="766" y="562"/>
                  <a:pt x="774" y="563"/>
                  <a:pt x="779" y="570"/>
                </a:cubicBezTo>
                <a:cubicBezTo>
                  <a:pt x="782" y="574"/>
                  <a:pt x="780" y="582"/>
                  <a:pt x="774" y="586"/>
                </a:cubicBezTo>
                <a:close/>
                <a:moveTo>
                  <a:pt x="723" y="511"/>
                </a:moveTo>
                <a:cubicBezTo>
                  <a:pt x="360" y="759"/>
                  <a:pt x="360" y="759"/>
                  <a:pt x="360" y="759"/>
                </a:cubicBezTo>
                <a:cubicBezTo>
                  <a:pt x="356" y="763"/>
                  <a:pt x="348" y="761"/>
                  <a:pt x="343" y="755"/>
                </a:cubicBezTo>
                <a:cubicBezTo>
                  <a:pt x="339" y="749"/>
                  <a:pt x="340" y="741"/>
                  <a:pt x="345" y="738"/>
                </a:cubicBezTo>
                <a:cubicBezTo>
                  <a:pt x="708" y="489"/>
                  <a:pt x="708" y="489"/>
                  <a:pt x="708" y="489"/>
                </a:cubicBezTo>
                <a:cubicBezTo>
                  <a:pt x="714" y="485"/>
                  <a:pt x="722" y="487"/>
                  <a:pt x="726" y="493"/>
                </a:cubicBezTo>
                <a:cubicBezTo>
                  <a:pt x="730" y="499"/>
                  <a:pt x="729" y="507"/>
                  <a:pt x="723" y="511"/>
                </a:cubicBezTo>
                <a:close/>
                <a:moveTo>
                  <a:pt x="670" y="435"/>
                </a:moveTo>
                <a:cubicBezTo>
                  <a:pt x="308" y="683"/>
                  <a:pt x="308" y="683"/>
                  <a:pt x="308" y="683"/>
                </a:cubicBezTo>
                <a:cubicBezTo>
                  <a:pt x="303" y="686"/>
                  <a:pt x="295" y="684"/>
                  <a:pt x="292" y="680"/>
                </a:cubicBezTo>
                <a:cubicBezTo>
                  <a:pt x="287" y="673"/>
                  <a:pt x="289" y="666"/>
                  <a:pt x="294" y="662"/>
                </a:cubicBezTo>
                <a:cubicBezTo>
                  <a:pt x="656" y="414"/>
                  <a:pt x="656" y="414"/>
                  <a:pt x="656" y="414"/>
                </a:cubicBezTo>
                <a:cubicBezTo>
                  <a:pt x="662" y="410"/>
                  <a:pt x="670" y="411"/>
                  <a:pt x="675" y="418"/>
                </a:cubicBezTo>
                <a:cubicBezTo>
                  <a:pt x="678" y="422"/>
                  <a:pt x="676" y="430"/>
                  <a:pt x="670" y="435"/>
                </a:cubicBezTo>
                <a:close/>
                <a:moveTo>
                  <a:pt x="620" y="314"/>
                </a:moveTo>
                <a:cubicBezTo>
                  <a:pt x="556" y="359"/>
                  <a:pt x="556" y="359"/>
                  <a:pt x="556" y="359"/>
                </a:cubicBezTo>
                <a:cubicBezTo>
                  <a:pt x="555" y="274"/>
                  <a:pt x="555" y="274"/>
                  <a:pt x="555" y="274"/>
                </a:cubicBezTo>
                <a:cubicBezTo>
                  <a:pt x="620" y="230"/>
                  <a:pt x="620" y="230"/>
                  <a:pt x="620" y="230"/>
                </a:cubicBezTo>
                <a:cubicBezTo>
                  <a:pt x="620" y="314"/>
                  <a:pt x="620" y="314"/>
                  <a:pt x="620" y="314"/>
                </a:cubicBezTo>
                <a:cubicBezTo>
                  <a:pt x="620" y="314"/>
                  <a:pt x="620" y="314"/>
                  <a:pt x="620" y="314"/>
                </a:cubicBez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3" name="Freeform 38"/>
          <p:cNvSpPr>
            <a:spLocks noEditPoints="1"/>
          </p:cNvSpPr>
          <p:nvPr/>
        </p:nvSpPr>
        <p:spPr bwMode="auto">
          <a:xfrm>
            <a:off x="7660757" y="518464"/>
            <a:ext cx="1671638" cy="1727200"/>
          </a:xfrm>
          <a:custGeom>
            <a:avLst/>
            <a:gdLst>
              <a:gd name="T0" fmla="*/ 769 w 822"/>
              <a:gd name="T1" fmla="*/ 214 h 849"/>
              <a:gd name="T2" fmla="*/ 731 w 822"/>
              <a:gd name="T3" fmla="*/ 162 h 849"/>
              <a:gd name="T4" fmla="*/ 266 w 822"/>
              <a:gd name="T5" fmla="*/ 59 h 849"/>
              <a:gd name="T6" fmla="*/ 227 w 822"/>
              <a:gd name="T7" fmla="*/ 7 h 849"/>
              <a:gd name="T8" fmla="*/ 25 w 822"/>
              <a:gd name="T9" fmla="*/ 666 h 849"/>
              <a:gd name="T10" fmla="*/ 52 w 822"/>
              <a:gd name="T11" fmla="*/ 635 h 849"/>
              <a:gd name="T12" fmla="*/ 91 w 822"/>
              <a:gd name="T13" fmla="*/ 686 h 849"/>
              <a:gd name="T14" fmla="*/ 529 w 822"/>
              <a:gd name="T15" fmla="*/ 821 h 849"/>
              <a:gd name="T16" fmla="*/ 589 w 822"/>
              <a:gd name="T17" fmla="*/ 800 h 849"/>
              <a:gd name="T18" fmla="*/ 594 w 822"/>
              <a:gd name="T19" fmla="*/ 841 h 849"/>
              <a:gd name="T20" fmla="*/ 797 w 822"/>
              <a:gd name="T21" fmla="*/ 183 h 849"/>
              <a:gd name="T22" fmla="*/ 97 w 822"/>
              <a:gd name="T23" fmla="*/ 607 h 849"/>
              <a:gd name="T24" fmla="*/ 59 w 822"/>
              <a:gd name="T25" fmla="*/ 556 h 849"/>
              <a:gd name="T26" fmla="*/ 125 w 822"/>
              <a:gd name="T27" fmla="*/ 576 h 849"/>
              <a:gd name="T28" fmla="*/ 147 w 822"/>
              <a:gd name="T29" fmla="*/ 502 h 849"/>
              <a:gd name="T30" fmla="*/ 82 w 822"/>
              <a:gd name="T31" fmla="*/ 481 h 849"/>
              <a:gd name="T32" fmla="*/ 142 w 822"/>
              <a:gd name="T33" fmla="*/ 460 h 849"/>
              <a:gd name="T34" fmla="*/ 147 w 822"/>
              <a:gd name="T35" fmla="*/ 502 h 849"/>
              <a:gd name="T36" fmla="*/ 120 w 822"/>
              <a:gd name="T37" fmla="*/ 414 h 849"/>
              <a:gd name="T38" fmla="*/ 137 w 822"/>
              <a:gd name="T39" fmla="*/ 360 h 849"/>
              <a:gd name="T40" fmla="*/ 175 w 822"/>
              <a:gd name="T41" fmla="*/ 411 h 849"/>
              <a:gd name="T42" fmla="*/ 181 w 822"/>
              <a:gd name="T43" fmla="*/ 334 h 849"/>
              <a:gd name="T44" fmla="*/ 143 w 822"/>
              <a:gd name="T45" fmla="*/ 281 h 849"/>
              <a:gd name="T46" fmla="*/ 209 w 822"/>
              <a:gd name="T47" fmla="*/ 301 h 849"/>
              <a:gd name="T48" fmla="*/ 231 w 822"/>
              <a:gd name="T49" fmla="*/ 228 h 849"/>
              <a:gd name="T50" fmla="*/ 166 w 822"/>
              <a:gd name="T51" fmla="*/ 208 h 849"/>
              <a:gd name="T52" fmla="*/ 226 w 822"/>
              <a:gd name="T53" fmla="*/ 187 h 849"/>
              <a:gd name="T54" fmla="*/ 231 w 822"/>
              <a:gd name="T55" fmla="*/ 228 h 849"/>
              <a:gd name="T56" fmla="*/ 205 w 822"/>
              <a:gd name="T57" fmla="*/ 139 h 849"/>
              <a:gd name="T58" fmla="*/ 222 w 822"/>
              <a:gd name="T59" fmla="*/ 85 h 849"/>
              <a:gd name="T60" fmla="*/ 260 w 822"/>
              <a:gd name="T61" fmla="*/ 136 h 849"/>
              <a:gd name="T62" fmla="*/ 494 w 822"/>
              <a:gd name="T63" fmla="*/ 770 h 849"/>
              <a:gd name="T64" fmla="*/ 208 w 822"/>
              <a:gd name="T65" fmla="*/ 405 h 849"/>
              <a:gd name="T66" fmla="*/ 590 w 822"/>
              <a:gd name="T67" fmla="*/ 522 h 849"/>
              <a:gd name="T68" fmla="*/ 588 w 822"/>
              <a:gd name="T69" fmla="*/ 453 h 849"/>
              <a:gd name="T70" fmla="*/ 305 w 822"/>
              <a:gd name="T71" fmla="*/ 91 h 849"/>
              <a:gd name="T72" fmla="*/ 686 w 822"/>
              <a:gd name="T73" fmla="*/ 208 h 849"/>
              <a:gd name="T74" fmla="*/ 623 w 822"/>
              <a:gd name="T75" fmla="*/ 749 h 849"/>
              <a:gd name="T76" fmla="*/ 557 w 822"/>
              <a:gd name="T77" fmla="*/ 729 h 849"/>
              <a:gd name="T78" fmla="*/ 617 w 822"/>
              <a:gd name="T79" fmla="*/ 708 h 849"/>
              <a:gd name="T80" fmla="*/ 623 w 822"/>
              <a:gd name="T81" fmla="*/ 749 h 849"/>
              <a:gd name="T82" fmla="*/ 596 w 822"/>
              <a:gd name="T83" fmla="*/ 661 h 849"/>
              <a:gd name="T84" fmla="*/ 613 w 822"/>
              <a:gd name="T85" fmla="*/ 605 h 849"/>
              <a:gd name="T86" fmla="*/ 651 w 822"/>
              <a:gd name="T87" fmla="*/ 657 h 849"/>
              <a:gd name="T88" fmla="*/ 657 w 822"/>
              <a:gd name="T89" fmla="*/ 579 h 849"/>
              <a:gd name="T90" fmla="*/ 619 w 822"/>
              <a:gd name="T91" fmla="*/ 528 h 849"/>
              <a:gd name="T92" fmla="*/ 685 w 822"/>
              <a:gd name="T93" fmla="*/ 548 h 849"/>
              <a:gd name="T94" fmla="*/ 707 w 822"/>
              <a:gd name="T95" fmla="*/ 474 h 849"/>
              <a:gd name="T96" fmla="*/ 642 w 822"/>
              <a:gd name="T97" fmla="*/ 454 h 849"/>
              <a:gd name="T98" fmla="*/ 702 w 822"/>
              <a:gd name="T99" fmla="*/ 433 h 849"/>
              <a:gd name="T100" fmla="*/ 707 w 822"/>
              <a:gd name="T101" fmla="*/ 474 h 849"/>
              <a:gd name="T102" fmla="*/ 680 w 822"/>
              <a:gd name="T103" fmla="*/ 386 h 849"/>
              <a:gd name="T104" fmla="*/ 697 w 822"/>
              <a:gd name="T105" fmla="*/ 332 h 849"/>
              <a:gd name="T106" fmla="*/ 735 w 822"/>
              <a:gd name="T107" fmla="*/ 383 h 849"/>
              <a:gd name="T108" fmla="*/ 742 w 822"/>
              <a:gd name="T109" fmla="*/ 304 h 849"/>
              <a:gd name="T110" fmla="*/ 703 w 822"/>
              <a:gd name="T111" fmla="*/ 253 h 849"/>
              <a:gd name="T112" fmla="*/ 769 w 822"/>
              <a:gd name="T113" fmla="*/ 273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2" h="849">
                <a:moveTo>
                  <a:pt x="797" y="183"/>
                </a:moveTo>
                <a:cubicBezTo>
                  <a:pt x="792" y="199"/>
                  <a:pt x="792" y="199"/>
                  <a:pt x="792" y="199"/>
                </a:cubicBezTo>
                <a:cubicBezTo>
                  <a:pt x="788" y="211"/>
                  <a:pt x="779" y="217"/>
                  <a:pt x="769" y="214"/>
                </a:cubicBezTo>
                <a:cubicBezTo>
                  <a:pt x="736" y="204"/>
                  <a:pt x="736" y="204"/>
                  <a:pt x="736" y="204"/>
                </a:cubicBezTo>
                <a:cubicBezTo>
                  <a:pt x="728" y="201"/>
                  <a:pt x="723" y="190"/>
                  <a:pt x="726" y="179"/>
                </a:cubicBezTo>
                <a:cubicBezTo>
                  <a:pt x="731" y="162"/>
                  <a:pt x="731" y="162"/>
                  <a:pt x="731" y="162"/>
                </a:cubicBezTo>
                <a:cubicBezTo>
                  <a:pt x="293" y="28"/>
                  <a:pt x="293" y="28"/>
                  <a:pt x="293" y="28"/>
                </a:cubicBezTo>
                <a:cubicBezTo>
                  <a:pt x="288" y="44"/>
                  <a:pt x="288" y="44"/>
                  <a:pt x="288" y="44"/>
                </a:cubicBezTo>
                <a:cubicBezTo>
                  <a:pt x="285" y="56"/>
                  <a:pt x="276" y="62"/>
                  <a:pt x="266" y="59"/>
                </a:cubicBezTo>
                <a:cubicBezTo>
                  <a:pt x="233" y="49"/>
                  <a:pt x="233" y="49"/>
                  <a:pt x="233" y="49"/>
                </a:cubicBezTo>
                <a:cubicBezTo>
                  <a:pt x="224" y="46"/>
                  <a:pt x="219" y="35"/>
                  <a:pt x="222" y="24"/>
                </a:cubicBezTo>
                <a:cubicBezTo>
                  <a:pt x="227" y="7"/>
                  <a:pt x="227" y="7"/>
                  <a:pt x="227" y="7"/>
                </a:cubicBezTo>
                <a:cubicBezTo>
                  <a:pt x="203" y="0"/>
                  <a:pt x="203" y="0"/>
                  <a:pt x="203" y="0"/>
                </a:cubicBezTo>
                <a:cubicBezTo>
                  <a:pt x="0" y="658"/>
                  <a:pt x="0" y="658"/>
                  <a:pt x="0" y="658"/>
                </a:cubicBezTo>
                <a:cubicBezTo>
                  <a:pt x="25" y="666"/>
                  <a:pt x="25" y="666"/>
                  <a:pt x="25" y="666"/>
                </a:cubicBezTo>
                <a:cubicBezTo>
                  <a:pt x="25" y="666"/>
                  <a:pt x="25" y="666"/>
                  <a:pt x="25" y="666"/>
                </a:cubicBezTo>
                <a:cubicBezTo>
                  <a:pt x="30" y="648"/>
                  <a:pt x="30" y="648"/>
                  <a:pt x="30" y="648"/>
                </a:cubicBezTo>
                <a:cubicBezTo>
                  <a:pt x="33" y="638"/>
                  <a:pt x="44" y="632"/>
                  <a:pt x="52" y="635"/>
                </a:cubicBezTo>
                <a:cubicBezTo>
                  <a:pt x="85" y="645"/>
                  <a:pt x="85" y="645"/>
                  <a:pt x="85" y="645"/>
                </a:cubicBezTo>
                <a:cubicBezTo>
                  <a:pt x="95" y="648"/>
                  <a:pt x="99" y="658"/>
                  <a:pt x="96" y="668"/>
                </a:cubicBezTo>
                <a:cubicBezTo>
                  <a:pt x="91" y="686"/>
                  <a:pt x="91" y="686"/>
                  <a:pt x="91" y="686"/>
                </a:cubicBezTo>
                <a:cubicBezTo>
                  <a:pt x="91" y="686"/>
                  <a:pt x="91" y="686"/>
                  <a:pt x="91" y="686"/>
                </a:cubicBezTo>
                <a:cubicBezTo>
                  <a:pt x="529" y="821"/>
                  <a:pt x="529" y="821"/>
                  <a:pt x="529" y="821"/>
                </a:cubicBezTo>
                <a:cubicBezTo>
                  <a:pt x="529" y="821"/>
                  <a:pt x="529" y="821"/>
                  <a:pt x="529" y="821"/>
                </a:cubicBezTo>
                <a:cubicBezTo>
                  <a:pt x="534" y="803"/>
                  <a:pt x="534" y="803"/>
                  <a:pt x="534" y="803"/>
                </a:cubicBezTo>
                <a:cubicBezTo>
                  <a:pt x="537" y="793"/>
                  <a:pt x="548" y="787"/>
                  <a:pt x="556" y="790"/>
                </a:cubicBezTo>
                <a:cubicBezTo>
                  <a:pt x="589" y="800"/>
                  <a:pt x="589" y="800"/>
                  <a:pt x="589" y="800"/>
                </a:cubicBezTo>
                <a:cubicBezTo>
                  <a:pt x="599" y="803"/>
                  <a:pt x="603" y="813"/>
                  <a:pt x="600" y="823"/>
                </a:cubicBezTo>
                <a:cubicBezTo>
                  <a:pt x="594" y="841"/>
                  <a:pt x="594" y="841"/>
                  <a:pt x="594" y="841"/>
                </a:cubicBezTo>
                <a:cubicBezTo>
                  <a:pt x="594" y="841"/>
                  <a:pt x="594" y="841"/>
                  <a:pt x="594" y="841"/>
                </a:cubicBezTo>
                <a:cubicBezTo>
                  <a:pt x="619" y="849"/>
                  <a:pt x="619" y="849"/>
                  <a:pt x="619" y="849"/>
                </a:cubicBezTo>
                <a:cubicBezTo>
                  <a:pt x="822" y="190"/>
                  <a:pt x="822" y="190"/>
                  <a:pt x="822" y="190"/>
                </a:cubicBezTo>
                <a:cubicBezTo>
                  <a:pt x="797" y="183"/>
                  <a:pt x="797" y="183"/>
                  <a:pt x="797" y="183"/>
                </a:cubicBezTo>
                <a:cubicBezTo>
                  <a:pt x="797" y="183"/>
                  <a:pt x="797" y="183"/>
                  <a:pt x="797" y="183"/>
                </a:cubicBezTo>
                <a:close/>
                <a:moveTo>
                  <a:pt x="119" y="594"/>
                </a:moveTo>
                <a:cubicBezTo>
                  <a:pt x="116" y="604"/>
                  <a:pt x="107" y="610"/>
                  <a:pt x="97" y="607"/>
                </a:cubicBezTo>
                <a:cubicBezTo>
                  <a:pt x="64" y="597"/>
                  <a:pt x="64" y="597"/>
                  <a:pt x="64" y="597"/>
                </a:cubicBezTo>
                <a:cubicBezTo>
                  <a:pt x="56" y="594"/>
                  <a:pt x="50" y="583"/>
                  <a:pt x="53" y="574"/>
                </a:cubicBezTo>
                <a:cubicBezTo>
                  <a:pt x="59" y="556"/>
                  <a:pt x="59" y="556"/>
                  <a:pt x="59" y="556"/>
                </a:cubicBezTo>
                <a:cubicBezTo>
                  <a:pt x="62" y="546"/>
                  <a:pt x="73" y="540"/>
                  <a:pt x="81" y="542"/>
                </a:cubicBezTo>
                <a:cubicBezTo>
                  <a:pt x="114" y="553"/>
                  <a:pt x="114" y="553"/>
                  <a:pt x="114" y="553"/>
                </a:cubicBezTo>
                <a:cubicBezTo>
                  <a:pt x="124" y="556"/>
                  <a:pt x="128" y="566"/>
                  <a:pt x="125" y="576"/>
                </a:cubicBezTo>
                <a:cubicBezTo>
                  <a:pt x="119" y="594"/>
                  <a:pt x="119" y="594"/>
                  <a:pt x="119" y="594"/>
                </a:cubicBezTo>
                <a:cubicBezTo>
                  <a:pt x="119" y="594"/>
                  <a:pt x="119" y="594"/>
                  <a:pt x="119" y="594"/>
                </a:cubicBezTo>
                <a:close/>
                <a:moveTo>
                  <a:pt x="147" y="502"/>
                </a:moveTo>
                <a:cubicBezTo>
                  <a:pt x="144" y="513"/>
                  <a:pt x="135" y="519"/>
                  <a:pt x="125" y="516"/>
                </a:cubicBezTo>
                <a:cubicBezTo>
                  <a:pt x="92" y="506"/>
                  <a:pt x="92" y="506"/>
                  <a:pt x="92" y="506"/>
                </a:cubicBezTo>
                <a:cubicBezTo>
                  <a:pt x="84" y="504"/>
                  <a:pt x="78" y="493"/>
                  <a:pt x="82" y="481"/>
                </a:cubicBezTo>
                <a:cubicBezTo>
                  <a:pt x="87" y="465"/>
                  <a:pt x="87" y="465"/>
                  <a:pt x="87" y="465"/>
                </a:cubicBezTo>
                <a:cubicBezTo>
                  <a:pt x="90" y="453"/>
                  <a:pt x="101" y="448"/>
                  <a:pt x="109" y="450"/>
                </a:cubicBezTo>
                <a:cubicBezTo>
                  <a:pt x="142" y="460"/>
                  <a:pt x="142" y="460"/>
                  <a:pt x="142" y="460"/>
                </a:cubicBezTo>
                <a:cubicBezTo>
                  <a:pt x="152" y="463"/>
                  <a:pt x="156" y="474"/>
                  <a:pt x="152" y="485"/>
                </a:cubicBezTo>
                <a:cubicBezTo>
                  <a:pt x="147" y="502"/>
                  <a:pt x="147" y="502"/>
                  <a:pt x="147" y="502"/>
                </a:cubicBezTo>
                <a:cubicBezTo>
                  <a:pt x="147" y="502"/>
                  <a:pt x="147" y="502"/>
                  <a:pt x="147" y="502"/>
                </a:cubicBezTo>
                <a:close/>
                <a:moveTo>
                  <a:pt x="175" y="411"/>
                </a:moveTo>
                <a:cubicBezTo>
                  <a:pt x="172" y="421"/>
                  <a:pt x="163" y="427"/>
                  <a:pt x="153" y="424"/>
                </a:cubicBezTo>
                <a:cubicBezTo>
                  <a:pt x="120" y="414"/>
                  <a:pt x="120" y="414"/>
                  <a:pt x="120" y="414"/>
                </a:cubicBezTo>
                <a:cubicBezTo>
                  <a:pt x="112" y="412"/>
                  <a:pt x="106" y="401"/>
                  <a:pt x="109" y="391"/>
                </a:cubicBezTo>
                <a:cubicBezTo>
                  <a:pt x="115" y="373"/>
                  <a:pt x="115" y="373"/>
                  <a:pt x="115" y="373"/>
                </a:cubicBezTo>
                <a:cubicBezTo>
                  <a:pt x="118" y="363"/>
                  <a:pt x="129" y="357"/>
                  <a:pt x="137" y="360"/>
                </a:cubicBezTo>
                <a:cubicBezTo>
                  <a:pt x="170" y="370"/>
                  <a:pt x="170" y="370"/>
                  <a:pt x="170" y="370"/>
                </a:cubicBezTo>
                <a:cubicBezTo>
                  <a:pt x="180" y="373"/>
                  <a:pt x="184" y="383"/>
                  <a:pt x="181" y="393"/>
                </a:cubicBezTo>
                <a:cubicBezTo>
                  <a:pt x="175" y="411"/>
                  <a:pt x="175" y="411"/>
                  <a:pt x="175" y="411"/>
                </a:cubicBezTo>
                <a:cubicBezTo>
                  <a:pt x="175" y="411"/>
                  <a:pt x="175" y="411"/>
                  <a:pt x="175" y="411"/>
                </a:cubicBezTo>
                <a:close/>
                <a:moveTo>
                  <a:pt x="204" y="319"/>
                </a:moveTo>
                <a:cubicBezTo>
                  <a:pt x="201" y="329"/>
                  <a:pt x="191" y="337"/>
                  <a:pt x="181" y="334"/>
                </a:cubicBezTo>
                <a:cubicBezTo>
                  <a:pt x="148" y="324"/>
                  <a:pt x="148" y="324"/>
                  <a:pt x="148" y="324"/>
                </a:cubicBezTo>
                <a:cubicBezTo>
                  <a:pt x="140" y="321"/>
                  <a:pt x="135" y="309"/>
                  <a:pt x="138" y="299"/>
                </a:cubicBezTo>
                <a:cubicBezTo>
                  <a:pt x="143" y="281"/>
                  <a:pt x="143" y="281"/>
                  <a:pt x="143" y="281"/>
                </a:cubicBezTo>
                <a:cubicBezTo>
                  <a:pt x="146" y="271"/>
                  <a:pt x="157" y="265"/>
                  <a:pt x="165" y="268"/>
                </a:cubicBezTo>
                <a:cubicBezTo>
                  <a:pt x="198" y="278"/>
                  <a:pt x="198" y="278"/>
                  <a:pt x="198" y="278"/>
                </a:cubicBezTo>
                <a:cubicBezTo>
                  <a:pt x="208" y="281"/>
                  <a:pt x="212" y="291"/>
                  <a:pt x="209" y="301"/>
                </a:cubicBezTo>
                <a:cubicBezTo>
                  <a:pt x="204" y="319"/>
                  <a:pt x="204" y="319"/>
                  <a:pt x="204" y="319"/>
                </a:cubicBezTo>
                <a:cubicBezTo>
                  <a:pt x="204" y="319"/>
                  <a:pt x="204" y="319"/>
                  <a:pt x="204" y="319"/>
                </a:cubicBezTo>
                <a:close/>
                <a:moveTo>
                  <a:pt x="231" y="228"/>
                </a:moveTo>
                <a:cubicBezTo>
                  <a:pt x="228" y="238"/>
                  <a:pt x="219" y="244"/>
                  <a:pt x="209" y="241"/>
                </a:cubicBezTo>
                <a:cubicBezTo>
                  <a:pt x="177" y="231"/>
                  <a:pt x="177" y="231"/>
                  <a:pt x="177" y="231"/>
                </a:cubicBezTo>
                <a:cubicBezTo>
                  <a:pt x="168" y="229"/>
                  <a:pt x="163" y="218"/>
                  <a:pt x="166" y="208"/>
                </a:cubicBezTo>
                <a:cubicBezTo>
                  <a:pt x="171" y="190"/>
                  <a:pt x="171" y="190"/>
                  <a:pt x="171" y="190"/>
                </a:cubicBezTo>
                <a:cubicBezTo>
                  <a:pt x="174" y="180"/>
                  <a:pt x="185" y="174"/>
                  <a:pt x="193" y="177"/>
                </a:cubicBezTo>
                <a:cubicBezTo>
                  <a:pt x="226" y="187"/>
                  <a:pt x="226" y="187"/>
                  <a:pt x="226" y="187"/>
                </a:cubicBezTo>
                <a:cubicBezTo>
                  <a:pt x="236" y="190"/>
                  <a:pt x="240" y="200"/>
                  <a:pt x="237" y="210"/>
                </a:cubicBezTo>
                <a:cubicBezTo>
                  <a:pt x="231" y="228"/>
                  <a:pt x="231" y="228"/>
                  <a:pt x="231" y="228"/>
                </a:cubicBezTo>
                <a:cubicBezTo>
                  <a:pt x="231" y="228"/>
                  <a:pt x="231" y="228"/>
                  <a:pt x="231" y="228"/>
                </a:cubicBezTo>
                <a:close/>
                <a:moveTo>
                  <a:pt x="260" y="136"/>
                </a:moveTo>
                <a:cubicBezTo>
                  <a:pt x="257" y="146"/>
                  <a:pt x="248" y="152"/>
                  <a:pt x="238" y="149"/>
                </a:cubicBezTo>
                <a:cubicBezTo>
                  <a:pt x="205" y="139"/>
                  <a:pt x="205" y="139"/>
                  <a:pt x="205" y="139"/>
                </a:cubicBezTo>
                <a:cubicBezTo>
                  <a:pt x="197" y="137"/>
                  <a:pt x="191" y="126"/>
                  <a:pt x="194" y="116"/>
                </a:cubicBezTo>
                <a:cubicBezTo>
                  <a:pt x="200" y="98"/>
                  <a:pt x="200" y="98"/>
                  <a:pt x="200" y="98"/>
                </a:cubicBezTo>
                <a:cubicBezTo>
                  <a:pt x="203" y="88"/>
                  <a:pt x="213" y="82"/>
                  <a:pt x="222" y="85"/>
                </a:cubicBezTo>
                <a:cubicBezTo>
                  <a:pt x="255" y="95"/>
                  <a:pt x="255" y="95"/>
                  <a:pt x="255" y="95"/>
                </a:cubicBezTo>
                <a:cubicBezTo>
                  <a:pt x="264" y="98"/>
                  <a:pt x="268" y="108"/>
                  <a:pt x="265" y="118"/>
                </a:cubicBezTo>
                <a:cubicBezTo>
                  <a:pt x="260" y="136"/>
                  <a:pt x="260" y="136"/>
                  <a:pt x="260" y="136"/>
                </a:cubicBezTo>
                <a:cubicBezTo>
                  <a:pt x="260" y="136"/>
                  <a:pt x="260" y="136"/>
                  <a:pt x="260" y="136"/>
                </a:cubicBezTo>
                <a:close/>
                <a:moveTo>
                  <a:pt x="520" y="750"/>
                </a:moveTo>
                <a:cubicBezTo>
                  <a:pt x="516" y="763"/>
                  <a:pt x="505" y="774"/>
                  <a:pt x="494" y="770"/>
                </a:cubicBezTo>
                <a:cubicBezTo>
                  <a:pt x="153" y="666"/>
                  <a:pt x="153" y="666"/>
                  <a:pt x="153" y="666"/>
                </a:cubicBezTo>
                <a:cubicBezTo>
                  <a:pt x="141" y="662"/>
                  <a:pt x="134" y="645"/>
                  <a:pt x="138" y="632"/>
                </a:cubicBezTo>
                <a:cubicBezTo>
                  <a:pt x="208" y="405"/>
                  <a:pt x="208" y="405"/>
                  <a:pt x="208" y="405"/>
                </a:cubicBezTo>
                <a:cubicBezTo>
                  <a:pt x="211" y="393"/>
                  <a:pt x="224" y="392"/>
                  <a:pt x="236" y="396"/>
                </a:cubicBezTo>
                <a:cubicBezTo>
                  <a:pt x="577" y="500"/>
                  <a:pt x="577" y="500"/>
                  <a:pt x="577" y="500"/>
                </a:cubicBezTo>
                <a:cubicBezTo>
                  <a:pt x="588" y="504"/>
                  <a:pt x="593" y="511"/>
                  <a:pt x="590" y="522"/>
                </a:cubicBezTo>
                <a:cubicBezTo>
                  <a:pt x="520" y="750"/>
                  <a:pt x="520" y="750"/>
                  <a:pt x="520" y="750"/>
                </a:cubicBezTo>
                <a:close/>
                <a:moveTo>
                  <a:pt x="616" y="437"/>
                </a:moveTo>
                <a:cubicBezTo>
                  <a:pt x="613" y="448"/>
                  <a:pt x="601" y="457"/>
                  <a:pt x="588" y="453"/>
                </a:cubicBezTo>
                <a:cubicBezTo>
                  <a:pt x="247" y="348"/>
                  <a:pt x="247" y="348"/>
                  <a:pt x="247" y="348"/>
                </a:cubicBezTo>
                <a:cubicBezTo>
                  <a:pt x="235" y="345"/>
                  <a:pt x="231" y="331"/>
                  <a:pt x="234" y="319"/>
                </a:cubicBezTo>
                <a:cubicBezTo>
                  <a:pt x="305" y="91"/>
                  <a:pt x="305" y="91"/>
                  <a:pt x="305" y="91"/>
                </a:cubicBezTo>
                <a:cubicBezTo>
                  <a:pt x="308" y="79"/>
                  <a:pt x="318" y="75"/>
                  <a:pt x="330" y="78"/>
                </a:cubicBezTo>
                <a:cubicBezTo>
                  <a:pt x="671" y="183"/>
                  <a:pt x="671" y="183"/>
                  <a:pt x="671" y="183"/>
                </a:cubicBezTo>
                <a:cubicBezTo>
                  <a:pt x="684" y="187"/>
                  <a:pt x="690" y="196"/>
                  <a:pt x="686" y="208"/>
                </a:cubicBezTo>
                <a:cubicBezTo>
                  <a:pt x="616" y="437"/>
                  <a:pt x="616" y="437"/>
                  <a:pt x="616" y="437"/>
                </a:cubicBezTo>
                <a:cubicBezTo>
                  <a:pt x="616" y="437"/>
                  <a:pt x="616" y="437"/>
                  <a:pt x="616" y="437"/>
                </a:cubicBezTo>
                <a:close/>
                <a:moveTo>
                  <a:pt x="623" y="749"/>
                </a:moveTo>
                <a:cubicBezTo>
                  <a:pt x="620" y="759"/>
                  <a:pt x="611" y="765"/>
                  <a:pt x="601" y="762"/>
                </a:cubicBezTo>
                <a:cubicBezTo>
                  <a:pt x="568" y="752"/>
                  <a:pt x="568" y="752"/>
                  <a:pt x="568" y="752"/>
                </a:cubicBezTo>
                <a:cubicBezTo>
                  <a:pt x="560" y="749"/>
                  <a:pt x="554" y="738"/>
                  <a:pt x="557" y="729"/>
                </a:cubicBezTo>
                <a:cubicBezTo>
                  <a:pt x="563" y="710"/>
                  <a:pt x="563" y="710"/>
                  <a:pt x="563" y="710"/>
                </a:cubicBezTo>
                <a:cubicBezTo>
                  <a:pt x="566" y="701"/>
                  <a:pt x="576" y="695"/>
                  <a:pt x="585" y="697"/>
                </a:cubicBezTo>
                <a:cubicBezTo>
                  <a:pt x="617" y="708"/>
                  <a:pt x="617" y="708"/>
                  <a:pt x="617" y="708"/>
                </a:cubicBezTo>
                <a:cubicBezTo>
                  <a:pt x="627" y="711"/>
                  <a:pt x="631" y="721"/>
                  <a:pt x="628" y="731"/>
                </a:cubicBezTo>
                <a:cubicBezTo>
                  <a:pt x="623" y="749"/>
                  <a:pt x="623" y="749"/>
                  <a:pt x="623" y="749"/>
                </a:cubicBezTo>
                <a:cubicBezTo>
                  <a:pt x="623" y="749"/>
                  <a:pt x="623" y="749"/>
                  <a:pt x="623" y="749"/>
                </a:cubicBezTo>
                <a:close/>
                <a:moveTo>
                  <a:pt x="651" y="657"/>
                </a:moveTo>
                <a:cubicBezTo>
                  <a:pt x="648" y="668"/>
                  <a:pt x="638" y="674"/>
                  <a:pt x="629" y="671"/>
                </a:cubicBezTo>
                <a:cubicBezTo>
                  <a:pt x="596" y="661"/>
                  <a:pt x="596" y="661"/>
                  <a:pt x="596" y="661"/>
                </a:cubicBezTo>
                <a:cubicBezTo>
                  <a:pt x="587" y="659"/>
                  <a:pt x="582" y="648"/>
                  <a:pt x="585" y="636"/>
                </a:cubicBezTo>
                <a:cubicBezTo>
                  <a:pt x="590" y="620"/>
                  <a:pt x="590" y="620"/>
                  <a:pt x="590" y="620"/>
                </a:cubicBezTo>
                <a:cubicBezTo>
                  <a:pt x="594" y="608"/>
                  <a:pt x="605" y="603"/>
                  <a:pt x="613" y="605"/>
                </a:cubicBezTo>
                <a:cubicBezTo>
                  <a:pt x="646" y="615"/>
                  <a:pt x="646" y="615"/>
                  <a:pt x="646" y="615"/>
                </a:cubicBezTo>
                <a:cubicBezTo>
                  <a:pt x="656" y="618"/>
                  <a:pt x="660" y="629"/>
                  <a:pt x="656" y="640"/>
                </a:cubicBezTo>
                <a:cubicBezTo>
                  <a:pt x="651" y="657"/>
                  <a:pt x="651" y="657"/>
                  <a:pt x="651" y="657"/>
                </a:cubicBezTo>
                <a:cubicBezTo>
                  <a:pt x="651" y="657"/>
                  <a:pt x="651" y="657"/>
                  <a:pt x="651" y="657"/>
                </a:cubicBezTo>
                <a:close/>
                <a:moveTo>
                  <a:pt x="679" y="566"/>
                </a:moveTo>
                <a:cubicBezTo>
                  <a:pt x="676" y="576"/>
                  <a:pt x="667" y="582"/>
                  <a:pt x="657" y="579"/>
                </a:cubicBezTo>
                <a:cubicBezTo>
                  <a:pt x="624" y="569"/>
                  <a:pt x="624" y="569"/>
                  <a:pt x="624" y="569"/>
                </a:cubicBezTo>
                <a:cubicBezTo>
                  <a:pt x="616" y="567"/>
                  <a:pt x="610" y="556"/>
                  <a:pt x="613" y="546"/>
                </a:cubicBezTo>
                <a:cubicBezTo>
                  <a:pt x="619" y="528"/>
                  <a:pt x="619" y="528"/>
                  <a:pt x="619" y="528"/>
                </a:cubicBezTo>
                <a:cubicBezTo>
                  <a:pt x="622" y="518"/>
                  <a:pt x="633" y="512"/>
                  <a:pt x="641" y="515"/>
                </a:cubicBezTo>
                <a:cubicBezTo>
                  <a:pt x="674" y="525"/>
                  <a:pt x="674" y="525"/>
                  <a:pt x="674" y="525"/>
                </a:cubicBezTo>
                <a:cubicBezTo>
                  <a:pt x="684" y="528"/>
                  <a:pt x="688" y="538"/>
                  <a:pt x="685" y="548"/>
                </a:cubicBezTo>
                <a:cubicBezTo>
                  <a:pt x="679" y="566"/>
                  <a:pt x="679" y="566"/>
                  <a:pt x="679" y="566"/>
                </a:cubicBezTo>
                <a:cubicBezTo>
                  <a:pt x="679" y="566"/>
                  <a:pt x="679" y="566"/>
                  <a:pt x="679" y="566"/>
                </a:cubicBezTo>
                <a:close/>
                <a:moveTo>
                  <a:pt x="707" y="474"/>
                </a:moveTo>
                <a:cubicBezTo>
                  <a:pt x="704" y="484"/>
                  <a:pt x="695" y="492"/>
                  <a:pt x="685" y="489"/>
                </a:cubicBezTo>
                <a:cubicBezTo>
                  <a:pt x="652" y="478"/>
                  <a:pt x="652" y="478"/>
                  <a:pt x="652" y="478"/>
                </a:cubicBezTo>
                <a:cubicBezTo>
                  <a:pt x="644" y="476"/>
                  <a:pt x="638" y="464"/>
                  <a:pt x="642" y="454"/>
                </a:cubicBezTo>
                <a:cubicBezTo>
                  <a:pt x="647" y="436"/>
                  <a:pt x="647" y="436"/>
                  <a:pt x="647" y="436"/>
                </a:cubicBezTo>
                <a:cubicBezTo>
                  <a:pt x="650" y="426"/>
                  <a:pt x="661" y="420"/>
                  <a:pt x="669" y="423"/>
                </a:cubicBezTo>
                <a:cubicBezTo>
                  <a:pt x="702" y="433"/>
                  <a:pt x="702" y="433"/>
                  <a:pt x="702" y="433"/>
                </a:cubicBezTo>
                <a:cubicBezTo>
                  <a:pt x="712" y="436"/>
                  <a:pt x="716" y="446"/>
                  <a:pt x="713" y="456"/>
                </a:cubicBezTo>
                <a:cubicBezTo>
                  <a:pt x="707" y="474"/>
                  <a:pt x="707" y="474"/>
                  <a:pt x="707" y="474"/>
                </a:cubicBezTo>
                <a:cubicBezTo>
                  <a:pt x="707" y="474"/>
                  <a:pt x="707" y="474"/>
                  <a:pt x="707" y="474"/>
                </a:cubicBezTo>
                <a:close/>
                <a:moveTo>
                  <a:pt x="735" y="383"/>
                </a:moveTo>
                <a:cubicBezTo>
                  <a:pt x="732" y="393"/>
                  <a:pt x="723" y="399"/>
                  <a:pt x="713" y="396"/>
                </a:cubicBezTo>
                <a:cubicBezTo>
                  <a:pt x="680" y="386"/>
                  <a:pt x="680" y="386"/>
                  <a:pt x="680" y="386"/>
                </a:cubicBezTo>
                <a:cubicBezTo>
                  <a:pt x="672" y="384"/>
                  <a:pt x="666" y="373"/>
                  <a:pt x="669" y="363"/>
                </a:cubicBezTo>
                <a:cubicBezTo>
                  <a:pt x="675" y="345"/>
                  <a:pt x="675" y="345"/>
                  <a:pt x="675" y="345"/>
                </a:cubicBezTo>
                <a:cubicBezTo>
                  <a:pt x="678" y="335"/>
                  <a:pt x="689" y="329"/>
                  <a:pt x="697" y="332"/>
                </a:cubicBezTo>
                <a:cubicBezTo>
                  <a:pt x="730" y="342"/>
                  <a:pt x="730" y="342"/>
                  <a:pt x="730" y="342"/>
                </a:cubicBezTo>
                <a:cubicBezTo>
                  <a:pt x="740" y="345"/>
                  <a:pt x="744" y="355"/>
                  <a:pt x="741" y="365"/>
                </a:cubicBezTo>
                <a:cubicBezTo>
                  <a:pt x="735" y="383"/>
                  <a:pt x="735" y="383"/>
                  <a:pt x="735" y="383"/>
                </a:cubicBezTo>
                <a:cubicBezTo>
                  <a:pt x="735" y="383"/>
                  <a:pt x="735" y="383"/>
                  <a:pt x="735" y="383"/>
                </a:cubicBezTo>
                <a:close/>
                <a:moveTo>
                  <a:pt x="764" y="291"/>
                </a:moveTo>
                <a:cubicBezTo>
                  <a:pt x="761" y="301"/>
                  <a:pt x="751" y="307"/>
                  <a:pt x="742" y="304"/>
                </a:cubicBezTo>
                <a:cubicBezTo>
                  <a:pt x="709" y="294"/>
                  <a:pt x="709" y="294"/>
                  <a:pt x="709" y="294"/>
                </a:cubicBezTo>
                <a:cubicBezTo>
                  <a:pt x="700" y="292"/>
                  <a:pt x="695" y="281"/>
                  <a:pt x="698" y="271"/>
                </a:cubicBezTo>
                <a:cubicBezTo>
                  <a:pt x="703" y="253"/>
                  <a:pt x="703" y="253"/>
                  <a:pt x="703" y="253"/>
                </a:cubicBezTo>
                <a:cubicBezTo>
                  <a:pt x="706" y="243"/>
                  <a:pt x="717" y="237"/>
                  <a:pt x="725" y="240"/>
                </a:cubicBezTo>
                <a:cubicBezTo>
                  <a:pt x="758" y="250"/>
                  <a:pt x="758" y="250"/>
                  <a:pt x="758" y="250"/>
                </a:cubicBezTo>
                <a:cubicBezTo>
                  <a:pt x="768" y="253"/>
                  <a:pt x="772" y="263"/>
                  <a:pt x="769" y="273"/>
                </a:cubicBezTo>
                <a:cubicBezTo>
                  <a:pt x="764" y="291"/>
                  <a:pt x="764" y="291"/>
                  <a:pt x="764" y="291"/>
                </a:cubicBezTo>
                <a:cubicBezTo>
                  <a:pt x="764" y="291"/>
                  <a:pt x="764" y="291"/>
                  <a:pt x="764" y="291"/>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Freeform 48"/>
          <p:cNvSpPr>
            <a:spLocks noEditPoints="1"/>
          </p:cNvSpPr>
          <p:nvPr/>
        </p:nvSpPr>
        <p:spPr bwMode="auto">
          <a:xfrm>
            <a:off x="5585280" y="1519439"/>
            <a:ext cx="838200" cy="838200"/>
          </a:xfrm>
          <a:custGeom>
            <a:avLst/>
            <a:gdLst>
              <a:gd name="T0" fmla="*/ 134 w 412"/>
              <a:gd name="T1" fmla="*/ 89 h 412"/>
              <a:gd name="T2" fmla="*/ 412 w 412"/>
              <a:gd name="T3" fmla="*/ 80 h 412"/>
              <a:gd name="T4" fmla="*/ 401 w 412"/>
              <a:gd name="T5" fmla="*/ 2 h 412"/>
              <a:gd name="T6" fmla="*/ 33 w 412"/>
              <a:gd name="T7" fmla="*/ 11 h 412"/>
              <a:gd name="T8" fmla="*/ 34 w 412"/>
              <a:gd name="T9" fmla="*/ 83 h 412"/>
              <a:gd name="T10" fmla="*/ 31 w 412"/>
              <a:gd name="T11" fmla="*/ 160 h 412"/>
              <a:gd name="T12" fmla="*/ 2 w 412"/>
              <a:gd name="T13" fmla="*/ 331 h 412"/>
              <a:gd name="T14" fmla="*/ 320 w 412"/>
              <a:gd name="T15" fmla="*/ 410 h 412"/>
              <a:gd name="T16" fmla="*/ 374 w 412"/>
              <a:gd name="T17" fmla="*/ 224 h 412"/>
              <a:gd name="T18" fmla="*/ 394 w 412"/>
              <a:gd name="T19" fmla="*/ 217 h 412"/>
              <a:gd name="T20" fmla="*/ 398 w 412"/>
              <a:gd name="T21" fmla="*/ 139 h 412"/>
              <a:gd name="T22" fmla="*/ 292 w 412"/>
              <a:gd name="T23" fmla="*/ 141 h 412"/>
              <a:gd name="T24" fmla="*/ 215 w 412"/>
              <a:gd name="T25" fmla="*/ 167 h 412"/>
              <a:gd name="T26" fmla="*/ 249 w 412"/>
              <a:gd name="T27" fmla="*/ 133 h 412"/>
              <a:gd name="T28" fmla="*/ 206 w 412"/>
              <a:gd name="T29" fmla="*/ 125 h 412"/>
              <a:gd name="T30" fmla="*/ 129 w 412"/>
              <a:gd name="T31" fmla="*/ 151 h 412"/>
              <a:gd name="T32" fmla="*/ 163 w 412"/>
              <a:gd name="T33" fmla="*/ 117 h 412"/>
              <a:gd name="T34" fmla="*/ 390 w 412"/>
              <a:gd name="T35" fmla="*/ 64 h 412"/>
              <a:gd name="T36" fmla="*/ 319 w 412"/>
              <a:gd name="T37" fmla="*/ 24 h 412"/>
              <a:gd name="T38" fmla="*/ 363 w 412"/>
              <a:gd name="T39" fmla="*/ 24 h 412"/>
              <a:gd name="T40" fmla="*/ 302 w 412"/>
              <a:gd name="T41" fmla="*/ 63 h 412"/>
              <a:gd name="T42" fmla="*/ 232 w 412"/>
              <a:gd name="T43" fmla="*/ 23 h 412"/>
              <a:gd name="T44" fmla="*/ 277 w 412"/>
              <a:gd name="T45" fmla="*/ 24 h 412"/>
              <a:gd name="T46" fmla="*/ 214 w 412"/>
              <a:gd name="T47" fmla="*/ 63 h 412"/>
              <a:gd name="T48" fmla="*/ 144 w 412"/>
              <a:gd name="T49" fmla="*/ 22 h 412"/>
              <a:gd name="T50" fmla="*/ 189 w 412"/>
              <a:gd name="T51" fmla="*/ 23 h 412"/>
              <a:gd name="T52" fmla="*/ 102 w 412"/>
              <a:gd name="T53" fmla="*/ 22 h 412"/>
              <a:gd name="T54" fmla="*/ 83 w 412"/>
              <a:gd name="T55" fmla="*/ 61 h 412"/>
              <a:gd name="T56" fmla="*/ 58 w 412"/>
              <a:gd name="T57" fmla="*/ 23 h 412"/>
              <a:gd name="T58" fmla="*/ 103 w 412"/>
              <a:gd name="T59" fmla="*/ 127 h 412"/>
              <a:gd name="T60" fmla="*/ 120 w 412"/>
              <a:gd name="T61" fmla="*/ 109 h 412"/>
              <a:gd name="T62" fmla="*/ 297 w 412"/>
              <a:gd name="T63" fmla="*/ 362 h 412"/>
              <a:gd name="T64" fmla="*/ 47 w 412"/>
              <a:gd name="T65" fmla="*/ 308 h 412"/>
              <a:gd name="T66" fmla="*/ 299 w 412"/>
              <a:gd name="T67" fmla="*/ 348 h 412"/>
              <a:gd name="T68" fmla="*/ 297 w 412"/>
              <a:gd name="T69" fmla="*/ 362 h 412"/>
              <a:gd name="T70" fmla="*/ 62 w 412"/>
              <a:gd name="T71" fmla="*/ 265 h 412"/>
              <a:gd name="T72" fmla="*/ 64 w 412"/>
              <a:gd name="T73" fmla="*/ 250 h 412"/>
              <a:gd name="T74" fmla="*/ 315 w 412"/>
              <a:gd name="T75" fmla="*/ 305 h 412"/>
              <a:gd name="T76" fmla="*/ 316 w 412"/>
              <a:gd name="T77" fmla="*/ 259 h 412"/>
              <a:gd name="T78" fmla="*/ 66 w 412"/>
              <a:gd name="T79" fmla="*/ 206 h 412"/>
              <a:gd name="T80" fmla="*/ 318 w 412"/>
              <a:gd name="T81" fmla="*/ 245 h 412"/>
              <a:gd name="T82" fmla="*/ 316 w 412"/>
              <a:gd name="T83" fmla="*/ 259 h 412"/>
              <a:gd name="T84" fmla="*/ 301 w 412"/>
              <a:gd name="T85" fmla="*/ 183 h 412"/>
              <a:gd name="T86" fmla="*/ 378 w 412"/>
              <a:gd name="T87" fmla="*/ 157 h 412"/>
              <a:gd name="T88" fmla="*/ 344 w 412"/>
              <a:gd name="T89" fmla="*/ 19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2" h="412">
                <a:moveTo>
                  <a:pt x="398" y="139"/>
                </a:moveTo>
                <a:cubicBezTo>
                  <a:pt x="134" y="89"/>
                  <a:pt x="134" y="89"/>
                  <a:pt x="134" y="89"/>
                </a:cubicBezTo>
                <a:cubicBezTo>
                  <a:pt x="401" y="91"/>
                  <a:pt x="401" y="91"/>
                  <a:pt x="401" y="91"/>
                </a:cubicBezTo>
                <a:cubicBezTo>
                  <a:pt x="407" y="91"/>
                  <a:pt x="412" y="87"/>
                  <a:pt x="412" y="80"/>
                </a:cubicBezTo>
                <a:cubicBezTo>
                  <a:pt x="412" y="13"/>
                  <a:pt x="412" y="13"/>
                  <a:pt x="412" y="13"/>
                </a:cubicBezTo>
                <a:cubicBezTo>
                  <a:pt x="412" y="8"/>
                  <a:pt x="408" y="3"/>
                  <a:pt x="401" y="2"/>
                </a:cubicBezTo>
                <a:cubicBezTo>
                  <a:pt x="44" y="0"/>
                  <a:pt x="44" y="0"/>
                  <a:pt x="44" y="0"/>
                </a:cubicBezTo>
                <a:cubicBezTo>
                  <a:pt x="39" y="0"/>
                  <a:pt x="33" y="5"/>
                  <a:pt x="33" y="11"/>
                </a:cubicBezTo>
                <a:cubicBezTo>
                  <a:pt x="33" y="78"/>
                  <a:pt x="33" y="78"/>
                  <a:pt x="33" y="78"/>
                </a:cubicBezTo>
                <a:cubicBezTo>
                  <a:pt x="33" y="80"/>
                  <a:pt x="33" y="82"/>
                  <a:pt x="34" y="83"/>
                </a:cubicBezTo>
                <a:cubicBezTo>
                  <a:pt x="22" y="147"/>
                  <a:pt x="22" y="147"/>
                  <a:pt x="22" y="147"/>
                </a:cubicBezTo>
                <a:cubicBezTo>
                  <a:pt x="21" y="154"/>
                  <a:pt x="24" y="159"/>
                  <a:pt x="31" y="160"/>
                </a:cubicBezTo>
                <a:cubicBezTo>
                  <a:pt x="34" y="160"/>
                  <a:pt x="34" y="160"/>
                  <a:pt x="34" y="160"/>
                </a:cubicBezTo>
                <a:cubicBezTo>
                  <a:pt x="2" y="331"/>
                  <a:pt x="2" y="331"/>
                  <a:pt x="2" y="331"/>
                </a:cubicBezTo>
                <a:cubicBezTo>
                  <a:pt x="0" y="341"/>
                  <a:pt x="7" y="351"/>
                  <a:pt x="18" y="353"/>
                </a:cubicBezTo>
                <a:cubicBezTo>
                  <a:pt x="320" y="410"/>
                  <a:pt x="320" y="410"/>
                  <a:pt x="320" y="410"/>
                </a:cubicBezTo>
                <a:cubicBezTo>
                  <a:pt x="330" y="412"/>
                  <a:pt x="340" y="405"/>
                  <a:pt x="342" y="394"/>
                </a:cubicBezTo>
                <a:cubicBezTo>
                  <a:pt x="374" y="224"/>
                  <a:pt x="374" y="224"/>
                  <a:pt x="374" y="224"/>
                </a:cubicBezTo>
                <a:cubicBezTo>
                  <a:pt x="381" y="225"/>
                  <a:pt x="381" y="225"/>
                  <a:pt x="381" y="225"/>
                </a:cubicBezTo>
                <a:cubicBezTo>
                  <a:pt x="388" y="227"/>
                  <a:pt x="393" y="223"/>
                  <a:pt x="394" y="217"/>
                </a:cubicBezTo>
                <a:cubicBezTo>
                  <a:pt x="406" y="151"/>
                  <a:pt x="406" y="151"/>
                  <a:pt x="406" y="151"/>
                </a:cubicBezTo>
                <a:cubicBezTo>
                  <a:pt x="407" y="146"/>
                  <a:pt x="404" y="140"/>
                  <a:pt x="398" y="139"/>
                </a:cubicBezTo>
                <a:close/>
                <a:moveTo>
                  <a:pt x="249" y="133"/>
                </a:moveTo>
                <a:cubicBezTo>
                  <a:pt x="292" y="141"/>
                  <a:pt x="292" y="141"/>
                  <a:pt x="292" y="141"/>
                </a:cubicBezTo>
                <a:cubicBezTo>
                  <a:pt x="258" y="175"/>
                  <a:pt x="258" y="175"/>
                  <a:pt x="258" y="175"/>
                </a:cubicBezTo>
                <a:cubicBezTo>
                  <a:pt x="215" y="167"/>
                  <a:pt x="215" y="167"/>
                  <a:pt x="215" y="167"/>
                </a:cubicBezTo>
                <a:cubicBezTo>
                  <a:pt x="249" y="133"/>
                  <a:pt x="249" y="133"/>
                  <a:pt x="249" y="133"/>
                </a:cubicBezTo>
                <a:cubicBezTo>
                  <a:pt x="249" y="133"/>
                  <a:pt x="249" y="133"/>
                  <a:pt x="249" y="133"/>
                </a:cubicBezTo>
                <a:close/>
                <a:moveTo>
                  <a:pt x="163" y="117"/>
                </a:moveTo>
                <a:cubicBezTo>
                  <a:pt x="206" y="125"/>
                  <a:pt x="206" y="125"/>
                  <a:pt x="206" y="125"/>
                </a:cubicBezTo>
                <a:cubicBezTo>
                  <a:pt x="172" y="159"/>
                  <a:pt x="172" y="159"/>
                  <a:pt x="172" y="159"/>
                </a:cubicBezTo>
                <a:cubicBezTo>
                  <a:pt x="129" y="151"/>
                  <a:pt x="129" y="151"/>
                  <a:pt x="129" y="151"/>
                </a:cubicBezTo>
                <a:cubicBezTo>
                  <a:pt x="163" y="117"/>
                  <a:pt x="163" y="117"/>
                  <a:pt x="163" y="117"/>
                </a:cubicBezTo>
                <a:cubicBezTo>
                  <a:pt x="163" y="117"/>
                  <a:pt x="163" y="117"/>
                  <a:pt x="163" y="117"/>
                </a:cubicBezTo>
                <a:close/>
                <a:moveTo>
                  <a:pt x="363" y="24"/>
                </a:moveTo>
                <a:cubicBezTo>
                  <a:pt x="390" y="64"/>
                  <a:pt x="390" y="64"/>
                  <a:pt x="390" y="64"/>
                </a:cubicBezTo>
                <a:cubicBezTo>
                  <a:pt x="345" y="63"/>
                  <a:pt x="345" y="63"/>
                  <a:pt x="345" y="63"/>
                </a:cubicBezTo>
                <a:cubicBezTo>
                  <a:pt x="319" y="24"/>
                  <a:pt x="319" y="24"/>
                  <a:pt x="319" y="24"/>
                </a:cubicBezTo>
                <a:cubicBezTo>
                  <a:pt x="363" y="24"/>
                  <a:pt x="363" y="24"/>
                  <a:pt x="363" y="24"/>
                </a:cubicBezTo>
                <a:cubicBezTo>
                  <a:pt x="363" y="24"/>
                  <a:pt x="363" y="24"/>
                  <a:pt x="363" y="24"/>
                </a:cubicBezTo>
                <a:close/>
                <a:moveTo>
                  <a:pt x="277" y="24"/>
                </a:moveTo>
                <a:cubicBezTo>
                  <a:pt x="302" y="63"/>
                  <a:pt x="302" y="63"/>
                  <a:pt x="302" y="63"/>
                </a:cubicBezTo>
                <a:cubicBezTo>
                  <a:pt x="258" y="63"/>
                  <a:pt x="258" y="63"/>
                  <a:pt x="258" y="63"/>
                </a:cubicBezTo>
                <a:cubicBezTo>
                  <a:pt x="232" y="23"/>
                  <a:pt x="232" y="23"/>
                  <a:pt x="232" y="23"/>
                </a:cubicBezTo>
                <a:cubicBezTo>
                  <a:pt x="277" y="24"/>
                  <a:pt x="277" y="24"/>
                  <a:pt x="277" y="24"/>
                </a:cubicBezTo>
                <a:cubicBezTo>
                  <a:pt x="277" y="24"/>
                  <a:pt x="277" y="24"/>
                  <a:pt x="277" y="24"/>
                </a:cubicBezTo>
                <a:close/>
                <a:moveTo>
                  <a:pt x="189" y="23"/>
                </a:moveTo>
                <a:cubicBezTo>
                  <a:pt x="214" y="63"/>
                  <a:pt x="214" y="63"/>
                  <a:pt x="214" y="63"/>
                </a:cubicBezTo>
                <a:cubicBezTo>
                  <a:pt x="171" y="62"/>
                  <a:pt x="171" y="62"/>
                  <a:pt x="171" y="62"/>
                </a:cubicBezTo>
                <a:cubicBezTo>
                  <a:pt x="144" y="22"/>
                  <a:pt x="144" y="22"/>
                  <a:pt x="144" y="22"/>
                </a:cubicBezTo>
                <a:cubicBezTo>
                  <a:pt x="189" y="23"/>
                  <a:pt x="189" y="23"/>
                  <a:pt x="189" y="23"/>
                </a:cubicBezTo>
                <a:cubicBezTo>
                  <a:pt x="189" y="23"/>
                  <a:pt x="189" y="23"/>
                  <a:pt x="189" y="23"/>
                </a:cubicBezTo>
                <a:close/>
                <a:moveTo>
                  <a:pt x="58" y="23"/>
                </a:moveTo>
                <a:cubicBezTo>
                  <a:pt x="102" y="22"/>
                  <a:pt x="102" y="22"/>
                  <a:pt x="102" y="22"/>
                </a:cubicBezTo>
                <a:cubicBezTo>
                  <a:pt x="128" y="62"/>
                  <a:pt x="128" y="62"/>
                  <a:pt x="128" y="62"/>
                </a:cubicBezTo>
                <a:cubicBezTo>
                  <a:pt x="83" y="61"/>
                  <a:pt x="83" y="61"/>
                  <a:pt x="83" y="61"/>
                </a:cubicBezTo>
                <a:cubicBezTo>
                  <a:pt x="58" y="23"/>
                  <a:pt x="58" y="23"/>
                  <a:pt x="58" y="23"/>
                </a:cubicBezTo>
                <a:cubicBezTo>
                  <a:pt x="58" y="23"/>
                  <a:pt x="58" y="23"/>
                  <a:pt x="58" y="23"/>
                </a:cubicBezTo>
                <a:close/>
                <a:moveTo>
                  <a:pt x="120" y="109"/>
                </a:moveTo>
                <a:cubicBezTo>
                  <a:pt x="103" y="127"/>
                  <a:pt x="103" y="127"/>
                  <a:pt x="103" y="127"/>
                </a:cubicBezTo>
                <a:cubicBezTo>
                  <a:pt x="85" y="102"/>
                  <a:pt x="85" y="102"/>
                  <a:pt x="85" y="102"/>
                </a:cubicBezTo>
                <a:cubicBezTo>
                  <a:pt x="120" y="109"/>
                  <a:pt x="120" y="109"/>
                  <a:pt x="120" y="109"/>
                </a:cubicBezTo>
                <a:cubicBezTo>
                  <a:pt x="120" y="109"/>
                  <a:pt x="120" y="109"/>
                  <a:pt x="120" y="109"/>
                </a:cubicBezTo>
                <a:close/>
                <a:moveTo>
                  <a:pt x="297" y="362"/>
                </a:moveTo>
                <a:cubicBezTo>
                  <a:pt x="52" y="316"/>
                  <a:pt x="52" y="316"/>
                  <a:pt x="52" y="316"/>
                </a:cubicBezTo>
                <a:cubicBezTo>
                  <a:pt x="49" y="315"/>
                  <a:pt x="46" y="312"/>
                  <a:pt x="47" y="308"/>
                </a:cubicBezTo>
                <a:cubicBezTo>
                  <a:pt x="48" y="304"/>
                  <a:pt x="51" y="302"/>
                  <a:pt x="55" y="302"/>
                </a:cubicBezTo>
                <a:cubicBezTo>
                  <a:pt x="299" y="348"/>
                  <a:pt x="299" y="348"/>
                  <a:pt x="299" y="348"/>
                </a:cubicBezTo>
                <a:cubicBezTo>
                  <a:pt x="304" y="349"/>
                  <a:pt x="306" y="353"/>
                  <a:pt x="305" y="357"/>
                </a:cubicBezTo>
                <a:cubicBezTo>
                  <a:pt x="305" y="360"/>
                  <a:pt x="301" y="363"/>
                  <a:pt x="297" y="362"/>
                </a:cubicBezTo>
                <a:close/>
                <a:moveTo>
                  <a:pt x="306" y="311"/>
                </a:moveTo>
                <a:cubicBezTo>
                  <a:pt x="62" y="265"/>
                  <a:pt x="62" y="265"/>
                  <a:pt x="62" y="265"/>
                </a:cubicBezTo>
                <a:cubicBezTo>
                  <a:pt x="58" y="265"/>
                  <a:pt x="56" y="261"/>
                  <a:pt x="57" y="257"/>
                </a:cubicBezTo>
                <a:cubicBezTo>
                  <a:pt x="57" y="252"/>
                  <a:pt x="61" y="250"/>
                  <a:pt x="64" y="250"/>
                </a:cubicBezTo>
                <a:cubicBezTo>
                  <a:pt x="309" y="296"/>
                  <a:pt x="309" y="296"/>
                  <a:pt x="309" y="296"/>
                </a:cubicBezTo>
                <a:cubicBezTo>
                  <a:pt x="313" y="297"/>
                  <a:pt x="316" y="301"/>
                  <a:pt x="315" y="305"/>
                </a:cubicBezTo>
                <a:cubicBezTo>
                  <a:pt x="314" y="309"/>
                  <a:pt x="310" y="312"/>
                  <a:pt x="306" y="311"/>
                </a:cubicBezTo>
                <a:close/>
                <a:moveTo>
                  <a:pt x="316" y="259"/>
                </a:moveTo>
                <a:cubicBezTo>
                  <a:pt x="71" y="213"/>
                  <a:pt x="71" y="213"/>
                  <a:pt x="71" y="213"/>
                </a:cubicBezTo>
                <a:cubicBezTo>
                  <a:pt x="68" y="213"/>
                  <a:pt x="65" y="209"/>
                  <a:pt x="66" y="206"/>
                </a:cubicBezTo>
                <a:cubicBezTo>
                  <a:pt x="67" y="202"/>
                  <a:pt x="71" y="199"/>
                  <a:pt x="74" y="200"/>
                </a:cubicBezTo>
                <a:cubicBezTo>
                  <a:pt x="318" y="245"/>
                  <a:pt x="318" y="245"/>
                  <a:pt x="318" y="245"/>
                </a:cubicBezTo>
                <a:cubicBezTo>
                  <a:pt x="323" y="246"/>
                  <a:pt x="325" y="250"/>
                  <a:pt x="325" y="254"/>
                </a:cubicBezTo>
                <a:cubicBezTo>
                  <a:pt x="324" y="257"/>
                  <a:pt x="320" y="260"/>
                  <a:pt x="316" y="259"/>
                </a:cubicBezTo>
                <a:close/>
                <a:moveTo>
                  <a:pt x="344" y="191"/>
                </a:moveTo>
                <a:cubicBezTo>
                  <a:pt x="301" y="183"/>
                  <a:pt x="301" y="183"/>
                  <a:pt x="301" y="183"/>
                </a:cubicBezTo>
                <a:cubicBezTo>
                  <a:pt x="334" y="149"/>
                  <a:pt x="334" y="149"/>
                  <a:pt x="334" y="149"/>
                </a:cubicBezTo>
                <a:cubicBezTo>
                  <a:pt x="378" y="157"/>
                  <a:pt x="378" y="157"/>
                  <a:pt x="378" y="157"/>
                </a:cubicBezTo>
                <a:cubicBezTo>
                  <a:pt x="344" y="191"/>
                  <a:pt x="344" y="191"/>
                  <a:pt x="344" y="191"/>
                </a:cubicBezTo>
                <a:cubicBezTo>
                  <a:pt x="344" y="191"/>
                  <a:pt x="344" y="191"/>
                  <a:pt x="344" y="191"/>
                </a:cubicBezTo>
                <a:close/>
              </a:path>
            </a:pathLst>
          </a:custGeom>
          <a:solidFill>
            <a:srgbClr val="C6B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87" name="Group 2086"/>
          <p:cNvGrpSpPr/>
          <p:nvPr/>
        </p:nvGrpSpPr>
        <p:grpSpPr>
          <a:xfrm>
            <a:off x="6604456" y="1829565"/>
            <a:ext cx="809625" cy="903288"/>
            <a:chOff x="2876550" y="2771775"/>
            <a:chExt cx="809625" cy="903288"/>
          </a:xfrm>
        </p:grpSpPr>
        <p:sp>
          <p:nvSpPr>
            <p:cNvPr id="2064" name="Freeform 49"/>
            <p:cNvSpPr>
              <a:spLocks/>
            </p:cNvSpPr>
            <p:nvPr/>
          </p:nvSpPr>
          <p:spPr bwMode="auto">
            <a:xfrm>
              <a:off x="3368675" y="2936875"/>
              <a:ext cx="317500" cy="317500"/>
            </a:xfrm>
            <a:custGeom>
              <a:avLst/>
              <a:gdLst>
                <a:gd name="T0" fmla="*/ 22 w 156"/>
                <a:gd name="T1" fmla="*/ 38 h 156"/>
                <a:gd name="T2" fmla="*/ 118 w 156"/>
                <a:gd name="T3" fmla="*/ 23 h 156"/>
                <a:gd name="T4" fmla="*/ 134 w 156"/>
                <a:gd name="T5" fmla="*/ 119 h 156"/>
                <a:gd name="T6" fmla="*/ 37 w 156"/>
                <a:gd name="T7" fmla="*/ 134 h 156"/>
                <a:gd name="T8" fmla="*/ 22 w 156"/>
                <a:gd name="T9" fmla="*/ 38 h 156"/>
              </a:gdLst>
              <a:ahLst/>
              <a:cxnLst>
                <a:cxn ang="0">
                  <a:pos x="T0" y="T1"/>
                </a:cxn>
                <a:cxn ang="0">
                  <a:pos x="T2" y="T3"/>
                </a:cxn>
                <a:cxn ang="0">
                  <a:pos x="T4" y="T5"/>
                </a:cxn>
                <a:cxn ang="0">
                  <a:pos x="T6" y="T7"/>
                </a:cxn>
                <a:cxn ang="0">
                  <a:pos x="T8" y="T9"/>
                </a:cxn>
              </a:cxnLst>
              <a:rect l="0" t="0" r="r" b="b"/>
              <a:pathLst>
                <a:path w="156" h="156">
                  <a:moveTo>
                    <a:pt x="22" y="38"/>
                  </a:moveTo>
                  <a:cubicBezTo>
                    <a:pt x="44" y="7"/>
                    <a:pt x="87" y="0"/>
                    <a:pt x="118" y="23"/>
                  </a:cubicBezTo>
                  <a:cubicBezTo>
                    <a:pt x="149" y="45"/>
                    <a:pt x="156" y="89"/>
                    <a:pt x="134" y="119"/>
                  </a:cubicBezTo>
                  <a:cubicBezTo>
                    <a:pt x="112" y="150"/>
                    <a:pt x="68" y="156"/>
                    <a:pt x="37" y="134"/>
                  </a:cubicBezTo>
                  <a:cubicBezTo>
                    <a:pt x="7" y="111"/>
                    <a:pt x="0" y="68"/>
                    <a:pt x="22" y="38"/>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Freeform 50"/>
            <p:cNvSpPr>
              <a:spLocks/>
            </p:cNvSpPr>
            <p:nvPr/>
          </p:nvSpPr>
          <p:spPr bwMode="auto">
            <a:xfrm>
              <a:off x="3140075" y="2771775"/>
              <a:ext cx="319088" cy="317500"/>
            </a:xfrm>
            <a:custGeom>
              <a:avLst/>
              <a:gdLst>
                <a:gd name="T0" fmla="*/ 23 w 157"/>
                <a:gd name="T1" fmla="*/ 37 h 156"/>
                <a:gd name="T2" fmla="*/ 119 w 157"/>
                <a:gd name="T3" fmla="*/ 22 h 156"/>
                <a:gd name="T4" fmla="*/ 135 w 157"/>
                <a:gd name="T5" fmla="*/ 119 h 156"/>
                <a:gd name="T6" fmla="*/ 38 w 157"/>
                <a:gd name="T7" fmla="*/ 133 h 156"/>
                <a:gd name="T8" fmla="*/ 23 w 157"/>
                <a:gd name="T9" fmla="*/ 37 h 156"/>
              </a:gdLst>
              <a:ahLst/>
              <a:cxnLst>
                <a:cxn ang="0">
                  <a:pos x="T0" y="T1"/>
                </a:cxn>
                <a:cxn ang="0">
                  <a:pos x="T2" y="T3"/>
                </a:cxn>
                <a:cxn ang="0">
                  <a:pos x="T4" y="T5"/>
                </a:cxn>
                <a:cxn ang="0">
                  <a:pos x="T6" y="T7"/>
                </a:cxn>
                <a:cxn ang="0">
                  <a:pos x="T8" y="T9"/>
                </a:cxn>
              </a:cxnLst>
              <a:rect l="0" t="0" r="r" b="b"/>
              <a:pathLst>
                <a:path w="157" h="156">
                  <a:moveTo>
                    <a:pt x="23" y="37"/>
                  </a:moveTo>
                  <a:cubicBezTo>
                    <a:pt x="45" y="6"/>
                    <a:pt x="88" y="0"/>
                    <a:pt x="119" y="22"/>
                  </a:cubicBezTo>
                  <a:cubicBezTo>
                    <a:pt x="150" y="45"/>
                    <a:pt x="157" y="88"/>
                    <a:pt x="135" y="119"/>
                  </a:cubicBezTo>
                  <a:cubicBezTo>
                    <a:pt x="113" y="149"/>
                    <a:pt x="69" y="156"/>
                    <a:pt x="38" y="133"/>
                  </a:cubicBezTo>
                  <a:cubicBezTo>
                    <a:pt x="8" y="111"/>
                    <a:pt x="0" y="67"/>
                    <a:pt x="23" y="37"/>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51"/>
            <p:cNvSpPr>
              <a:spLocks/>
            </p:cNvSpPr>
            <p:nvPr/>
          </p:nvSpPr>
          <p:spPr bwMode="auto">
            <a:xfrm>
              <a:off x="3394075" y="3255962"/>
              <a:ext cx="255588" cy="246063"/>
            </a:xfrm>
            <a:custGeom>
              <a:avLst/>
              <a:gdLst>
                <a:gd name="T0" fmla="*/ 161 w 161"/>
                <a:gd name="T1" fmla="*/ 35 h 155"/>
                <a:gd name="T2" fmla="*/ 74 w 161"/>
                <a:gd name="T3" fmla="*/ 155 h 155"/>
                <a:gd name="T4" fmla="*/ 0 w 161"/>
                <a:gd name="T5" fmla="*/ 55 h 155"/>
                <a:gd name="T6" fmla="*/ 41 w 161"/>
                <a:gd name="T7" fmla="*/ 0 h 155"/>
                <a:gd name="T8" fmla="*/ 161 w 161"/>
                <a:gd name="T9" fmla="*/ 35 h 155"/>
                <a:gd name="T10" fmla="*/ 161 w 161"/>
                <a:gd name="T11" fmla="*/ 35 h 155"/>
                <a:gd name="T12" fmla="*/ 161 w 161"/>
                <a:gd name="T13" fmla="*/ 35 h 155"/>
              </a:gdLst>
              <a:ahLst/>
              <a:cxnLst>
                <a:cxn ang="0">
                  <a:pos x="T0" y="T1"/>
                </a:cxn>
                <a:cxn ang="0">
                  <a:pos x="T2" y="T3"/>
                </a:cxn>
                <a:cxn ang="0">
                  <a:pos x="T4" y="T5"/>
                </a:cxn>
                <a:cxn ang="0">
                  <a:pos x="T6" y="T7"/>
                </a:cxn>
                <a:cxn ang="0">
                  <a:pos x="T8" y="T9"/>
                </a:cxn>
                <a:cxn ang="0">
                  <a:pos x="T10" y="T11"/>
                </a:cxn>
                <a:cxn ang="0">
                  <a:pos x="T12" y="T13"/>
                </a:cxn>
              </a:cxnLst>
              <a:rect l="0" t="0" r="r" b="b"/>
              <a:pathLst>
                <a:path w="161" h="155">
                  <a:moveTo>
                    <a:pt x="161" y="35"/>
                  </a:moveTo>
                  <a:lnTo>
                    <a:pt x="74" y="155"/>
                  </a:lnTo>
                  <a:lnTo>
                    <a:pt x="0" y="55"/>
                  </a:lnTo>
                  <a:lnTo>
                    <a:pt x="41" y="0"/>
                  </a:lnTo>
                  <a:lnTo>
                    <a:pt x="161" y="35"/>
                  </a:lnTo>
                  <a:lnTo>
                    <a:pt x="161" y="35"/>
                  </a:lnTo>
                  <a:lnTo>
                    <a:pt x="161" y="35"/>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Freeform 52"/>
            <p:cNvSpPr>
              <a:spLocks/>
            </p:cNvSpPr>
            <p:nvPr/>
          </p:nvSpPr>
          <p:spPr bwMode="auto">
            <a:xfrm>
              <a:off x="3079750" y="3240087"/>
              <a:ext cx="206375" cy="206375"/>
            </a:xfrm>
            <a:custGeom>
              <a:avLst/>
              <a:gdLst>
                <a:gd name="T0" fmla="*/ 57 w 130"/>
                <a:gd name="T1" fmla="*/ 0 h 130"/>
                <a:gd name="T2" fmla="*/ 130 w 130"/>
                <a:gd name="T3" fmla="*/ 53 h 130"/>
                <a:gd name="T4" fmla="*/ 73 w 130"/>
                <a:gd name="T5" fmla="*/ 130 h 130"/>
                <a:gd name="T6" fmla="*/ 0 w 130"/>
                <a:gd name="T7" fmla="*/ 78 h 130"/>
                <a:gd name="T8" fmla="*/ 57 w 130"/>
                <a:gd name="T9" fmla="*/ 0 h 130"/>
                <a:gd name="T10" fmla="*/ 57 w 130"/>
                <a:gd name="T11" fmla="*/ 0 h 130"/>
              </a:gdLst>
              <a:ahLst/>
              <a:cxnLst>
                <a:cxn ang="0">
                  <a:pos x="T0" y="T1"/>
                </a:cxn>
                <a:cxn ang="0">
                  <a:pos x="T2" y="T3"/>
                </a:cxn>
                <a:cxn ang="0">
                  <a:pos x="T4" y="T5"/>
                </a:cxn>
                <a:cxn ang="0">
                  <a:pos x="T6" y="T7"/>
                </a:cxn>
                <a:cxn ang="0">
                  <a:pos x="T8" y="T9"/>
                </a:cxn>
                <a:cxn ang="0">
                  <a:pos x="T10" y="T11"/>
                </a:cxn>
              </a:cxnLst>
              <a:rect l="0" t="0" r="r" b="b"/>
              <a:pathLst>
                <a:path w="130" h="130">
                  <a:moveTo>
                    <a:pt x="57" y="0"/>
                  </a:moveTo>
                  <a:lnTo>
                    <a:pt x="130" y="53"/>
                  </a:lnTo>
                  <a:lnTo>
                    <a:pt x="73" y="130"/>
                  </a:lnTo>
                  <a:lnTo>
                    <a:pt x="0" y="78"/>
                  </a:lnTo>
                  <a:lnTo>
                    <a:pt x="57" y="0"/>
                  </a:lnTo>
                  <a:lnTo>
                    <a:pt x="57" y="0"/>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Freeform 53"/>
            <p:cNvSpPr>
              <a:spLocks/>
            </p:cNvSpPr>
            <p:nvPr/>
          </p:nvSpPr>
          <p:spPr bwMode="auto">
            <a:xfrm>
              <a:off x="2970212" y="3379787"/>
              <a:ext cx="198438" cy="241300"/>
            </a:xfrm>
            <a:custGeom>
              <a:avLst/>
              <a:gdLst>
                <a:gd name="T0" fmla="*/ 94 w 125"/>
                <a:gd name="T1" fmla="*/ 0 h 152"/>
                <a:gd name="T2" fmla="*/ 125 w 125"/>
                <a:gd name="T3" fmla="*/ 23 h 152"/>
                <a:gd name="T4" fmla="*/ 31 w 125"/>
                <a:gd name="T5" fmla="*/ 152 h 152"/>
                <a:gd name="T6" fmla="*/ 0 w 125"/>
                <a:gd name="T7" fmla="*/ 129 h 152"/>
                <a:gd name="T8" fmla="*/ 94 w 125"/>
                <a:gd name="T9" fmla="*/ 0 h 152"/>
                <a:gd name="T10" fmla="*/ 94 w 125"/>
                <a:gd name="T11" fmla="*/ 0 h 152"/>
              </a:gdLst>
              <a:ahLst/>
              <a:cxnLst>
                <a:cxn ang="0">
                  <a:pos x="T0" y="T1"/>
                </a:cxn>
                <a:cxn ang="0">
                  <a:pos x="T2" y="T3"/>
                </a:cxn>
                <a:cxn ang="0">
                  <a:pos x="T4" y="T5"/>
                </a:cxn>
                <a:cxn ang="0">
                  <a:pos x="T6" y="T7"/>
                </a:cxn>
                <a:cxn ang="0">
                  <a:pos x="T8" y="T9"/>
                </a:cxn>
                <a:cxn ang="0">
                  <a:pos x="T10" y="T11"/>
                </a:cxn>
              </a:cxnLst>
              <a:rect l="0" t="0" r="r" b="b"/>
              <a:pathLst>
                <a:path w="125" h="152">
                  <a:moveTo>
                    <a:pt x="94" y="0"/>
                  </a:moveTo>
                  <a:lnTo>
                    <a:pt x="125" y="23"/>
                  </a:lnTo>
                  <a:lnTo>
                    <a:pt x="31" y="152"/>
                  </a:lnTo>
                  <a:lnTo>
                    <a:pt x="0" y="129"/>
                  </a:lnTo>
                  <a:lnTo>
                    <a:pt x="94" y="0"/>
                  </a:lnTo>
                  <a:lnTo>
                    <a:pt x="94" y="0"/>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54"/>
            <p:cNvSpPr>
              <a:spLocks/>
            </p:cNvSpPr>
            <p:nvPr/>
          </p:nvSpPr>
          <p:spPr bwMode="auto">
            <a:xfrm>
              <a:off x="2876550" y="3327400"/>
              <a:ext cx="241300" cy="187325"/>
            </a:xfrm>
            <a:custGeom>
              <a:avLst/>
              <a:gdLst>
                <a:gd name="T0" fmla="*/ 0 w 152"/>
                <a:gd name="T1" fmla="*/ 92 h 118"/>
                <a:gd name="T2" fmla="*/ 152 w 152"/>
                <a:gd name="T3" fmla="*/ 0 h 118"/>
                <a:gd name="T4" fmla="*/ 149 w 152"/>
                <a:gd name="T5" fmla="*/ 38 h 118"/>
                <a:gd name="T6" fmla="*/ 8 w 152"/>
                <a:gd name="T7" fmla="*/ 118 h 118"/>
                <a:gd name="T8" fmla="*/ 0 w 152"/>
                <a:gd name="T9" fmla="*/ 92 h 118"/>
                <a:gd name="T10" fmla="*/ 0 w 152"/>
                <a:gd name="T11" fmla="*/ 92 h 118"/>
                <a:gd name="T12" fmla="*/ 0 w 152"/>
                <a:gd name="T13" fmla="*/ 92 h 118"/>
              </a:gdLst>
              <a:ahLst/>
              <a:cxnLst>
                <a:cxn ang="0">
                  <a:pos x="T0" y="T1"/>
                </a:cxn>
                <a:cxn ang="0">
                  <a:pos x="T2" y="T3"/>
                </a:cxn>
                <a:cxn ang="0">
                  <a:pos x="T4" y="T5"/>
                </a:cxn>
                <a:cxn ang="0">
                  <a:pos x="T6" y="T7"/>
                </a:cxn>
                <a:cxn ang="0">
                  <a:pos x="T8" y="T9"/>
                </a:cxn>
                <a:cxn ang="0">
                  <a:pos x="T10" y="T11"/>
                </a:cxn>
                <a:cxn ang="0">
                  <a:pos x="T12" y="T13"/>
                </a:cxn>
              </a:cxnLst>
              <a:rect l="0" t="0" r="r" b="b"/>
              <a:pathLst>
                <a:path w="152" h="118">
                  <a:moveTo>
                    <a:pt x="0" y="92"/>
                  </a:moveTo>
                  <a:lnTo>
                    <a:pt x="152" y="0"/>
                  </a:lnTo>
                  <a:lnTo>
                    <a:pt x="149" y="38"/>
                  </a:lnTo>
                  <a:lnTo>
                    <a:pt x="8" y="118"/>
                  </a:lnTo>
                  <a:lnTo>
                    <a:pt x="0" y="92"/>
                  </a:lnTo>
                  <a:lnTo>
                    <a:pt x="0" y="92"/>
                  </a:lnTo>
                  <a:lnTo>
                    <a:pt x="0" y="92"/>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55"/>
            <p:cNvSpPr>
              <a:spLocks/>
            </p:cNvSpPr>
            <p:nvPr/>
          </p:nvSpPr>
          <p:spPr bwMode="auto">
            <a:xfrm>
              <a:off x="3111500" y="3400425"/>
              <a:ext cx="107950" cy="274638"/>
            </a:xfrm>
            <a:custGeom>
              <a:avLst/>
              <a:gdLst>
                <a:gd name="T0" fmla="*/ 27 w 68"/>
                <a:gd name="T1" fmla="*/ 173 h 173"/>
                <a:gd name="T2" fmla="*/ 68 w 68"/>
                <a:gd name="T3" fmla="*/ 0 h 173"/>
                <a:gd name="T4" fmla="*/ 33 w 68"/>
                <a:gd name="T5" fmla="*/ 15 h 173"/>
                <a:gd name="T6" fmla="*/ 0 w 68"/>
                <a:gd name="T7" fmla="*/ 173 h 173"/>
                <a:gd name="T8" fmla="*/ 27 w 68"/>
                <a:gd name="T9" fmla="*/ 173 h 173"/>
                <a:gd name="T10" fmla="*/ 27 w 68"/>
                <a:gd name="T11" fmla="*/ 173 h 173"/>
                <a:gd name="T12" fmla="*/ 27 w 68"/>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8" h="173">
                  <a:moveTo>
                    <a:pt x="27" y="173"/>
                  </a:moveTo>
                  <a:lnTo>
                    <a:pt x="68" y="0"/>
                  </a:lnTo>
                  <a:lnTo>
                    <a:pt x="33" y="15"/>
                  </a:lnTo>
                  <a:lnTo>
                    <a:pt x="0" y="173"/>
                  </a:lnTo>
                  <a:lnTo>
                    <a:pt x="27" y="173"/>
                  </a:lnTo>
                  <a:lnTo>
                    <a:pt x="27" y="173"/>
                  </a:lnTo>
                  <a:lnTo>
                    <a:pt x="27" y="173"/>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Freeform 56"/>
            <p:cNvSpPr>
              <a:spLocks noEditPoints="1"/>
            </p:cNvSpPr>
            <p:nvPr/>
          </p:nvSpPr>
          <p:spPr bwMode="auto">
            <a:xfrm>
              <a:off x="3046412" y="2990850"/>
              <a:ext cx="457200" cy="415925"/>
            </a:xfrm>
            <a:custGeom>
              <a:avLst/>
              <a:gdLst>
                <a:gd name="T0" fmla="*/ 78 w 288"/>
                <a:gd name="T1" fmla="*/ 0 h 262"/>
                <a:gd name="T2" fmla="*/ 0 w 288"/>
                <a:gd name="T3" fmla="*/ 108 h 262"/>
                <a:gd name="T4" fmla="*/ 210 w 288"/>
                <a:gd name="T5" fmla="*/ 262 h 262"/>
                <a:gd name="T6" fmla="*/ 269 w 288"/>
                <a:gd name="T7" fmla="*/ 181 h 262"/>
                <a:gd name="T8" fmla="*/ 288 w 288"/>
                <a:gd name="T9" fmla="*/ 154 h 262"/>
                <a:gd name="T10" fmla="*/ 78 w 288"/>
                <a:gd name="T11" fmla="*/ 0 h 262"/>
                <a:gd name="T12" fmla="*/ 78 w 288"/>
                <a:gd name="T13" fmla="*/ 0 h 262"/>
                <a:gd name="T14" fmla="*/ 78 w 288"/>
                <a:gd name="T15" fmla="*/ 0 h 262"/>
                <a:gd name="T16" fmla="*/ 207 w 288"/>
                <a:gd name="T17" fmla="*/ 237 h 262"/>
                <a:gd name="T18" fmla="*/ 193 w 288"/>
                <a:gd name="T19" fmla="*/ 227 h 262"/>
                <a:gd name="T20" fmla="*/ 252 w 288"/>
                <a:gd name="T21" fmla="*/ 146 h 262"/>
                <a:gd name="T22" fmla="*/ 266 w 288"/>
                <a:gd name="T23" fmla="*/ 157 h 262"/>
                <a:gd name="T24" fmla="*/ 207 w 288"/>
                <a:gd name="T25" fmla="*/ 237 h 262"/>
                <a:gd name="T26" fmla="*/ 207 w 288"/>
                <a:gd name="T27" fmla="*/ 237 h 262"/>
                <a:gd name="T28" fmla="*/ 207 w 288"/>
                <a:gd name="T29" fmla="*/ 23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2">
                  <a:moveTo>
                    <a:pt x="78" y="0"/>
                  </a:moveTo>
                  <a:lnTo>
                    <a:pt x="0" y="108"/>
                  </a:lnTo>
                  <a:lnTo>
                    <a:pt x="210" y="262"/>
                  </a:lnTo>
                  <a:lnTo>
                    <a:pt x="269" y="181"/>
                  </a:lnTo>
                  <a:lnTo>
                    <a:pt x="288" y="154"/>
                  </a:lnTo>
                  <a:lnTo>
                    <a:pt x="78" y="0"/>
                  </a:lnTo>
                  <a:lnTo>
                    <a:pt x="78" y="0"/>
                  </a:lnTo>
                  <a:lnTo>
                    <a:pt x="78" y="0"/>
                  </a:lnTo>
                  <a:close/>
                  <a:moveTo>
                    <a:pt x="207" y="237"/>
                  </a:moveTo>
                  <a:lnTo>
                    <a:pt x="193" y="227"/>
                  </a:lnTo>
                  <a:lnTo>
                    <a:pt x="252" y="146"/>
                  </a:lnTo>
                  <a:lnTo>
                    <a:pt x="266" y="157"/>
                  </a:lnTo>
                  <a:lnTo>
                    <a:pt x="207" y="237"/>
                  </a:lnTo>
                  <a:lnTo>
                    <a:pt x="207" y="237"/>
                  </a:lnTo>
                  <a:lnTo>
                    <a:pt x="207" y="237"/>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73" name="Freeform 58"/>
          <p:cNvSpPr>
            <a:spLocks/>
          </p:cNvSpPr>
          <p:nvPr/>
        </p:nvSpPr>
        <p:spPr bwMode="auto">
          <a:xfrm>
            <a:off x="7834258" y="2514265"/>
            <a:ext cx="779463" cy="766763"/>
          </a:xfrm>
          <a:custGeom>
            <a:avLst/>
            <a:gdLst>
              <a:gd name="T0" fmla="*/ 0 w 491"/>
              <a:gd name="T1" fmla="*/ 151 h 483"/>
              <a:gd name="T2" fmla="*/ 173 w 491"/>
              <a:gd name="T3" fmla="*/ 145 h 483"/>
              <a:gd name="T4" fmla="*/ 266 w 491"/>
              <a:gd name="T5" fmla="*/ 0 h 483"/>
              <a:gd name="T6" fmla="*/ 325 w 491"/>
              <a:gd name="T7" fmla="*/ 161 h 483"/>
              <a:gd name="T8" fmla="*/ 491 w 491"/>
              <a:gd name="T9" fmla="*/ 205 h 483"/>
              <a:gd name="T10" fmla="*/ 355 w 491"/>
              <a:gd name="T11" fmla="*/ 311 h 483"/>
              <a:gd name="T12" fmla="*/ 366 w 491"/>
              <a:gd name="T13" fmla="*/ 483 h 483"/>
              <a:gd name="T14" fmla="*/ 223 w 491"/>
              <a:gd name="T15" fmla="*/ 387 h 483"/>
              <a:gd name="T16" fmla="*/ 62 w 491"/>
              <a:gd name="T17" fmla="*/ 450 h 483"/>
              <a:gd name="T18" fmla="*/ 111 w 491"/>
              <a:gd name="T19" fmla="*/ 284 h 483"/>
              <a:gd name="T20" fmla="*/ 0 w 491"/>
              <a:gd name="T21" fmla="*/ 15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483">
                <a:moveTo>
                  <a:pt x="0" y="151"/>
                </a:moveTo>
                <a:lnTo>
                  <a:pt x="173" y="145"/>
                </a:lnTo>
                <a:lnTo>
                  <a:pt x="266" y="0"/>
                </a:lnTo>
                <a:lnTo>
                  <a:pt x="325" y="161"/>
                </a:lnTo>
                <a:lnTo>
                  <a:pt x="491" y="205"/>
                </a:lnTo>
                <a:lnTo>
                  <a:pt x="355" y="311"/>
                </a:lnTo>
                <a:lnTo>
                  <a:pt x="366" y="483"/>
                </a:lnTo>
                <a:lnTo>
                  <a:pt x="223" y="387"/>
                </a:lnTo>
                <a:lnTo>
                  <a:pt x="62" y="450"/>
                </a:lnTo>
                <a:lnTo>
                  <a:pt x="111" y="284"/>
                </a:lnTo>
                <a:lnTo>
                  <a:pt x="0" y="151"/>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Freeform 59"/>
          <p:cNvSpPr>
            <a:spLocks noEditPoints="1"/>
          </p:cNvSpPr>
          <p:nvPr/>
        </p:nvSpPr>
        <p:spPr bwMode="auto">
          <a:xfrm>
            <a:off x="6753505" y="3011317"/>
            <a:ext cx="633413" cy="676275"/>
          </a:xfrm>
          <a:custGeom>
            <a:avLst/>
            <a:gdLst>
              <a:gd name="T0" fmla="*/ 84 w 311"/>
              <a:gd name="T1" fmla="*/ 151 h 332"/>
              <a:gd name="T2" fmla="*/ 219 w 311"/>
              <a:gd name="T3" fmla="*/ 36 h 332"/>
              <a:gd name="T4" fmla="*/ 182 w 311"/>
              <a:gd name="T5" fmla="*/ 2 h 332"/>
              <a:gd name="T6" fmla="*/ 3 w 311"/>
              <a:gd name="T7" fmla="*/ 152 h 332"/>
              <a:gd name="T8" fmla="*/ 32 w 311"/>
              <a:gd name="T9" fmla="*/ 187 h 332"/>
              <a:gd name="T10" fmla="*/ 60 w 311"/>
              <a:gd name="T11" fmla="*/ 227 h 332"/>
              <a:gd name="T12" fmla="*/ 114 w 311"/>
              <a:gd name="T13" fmla="*/ 324 h 332"/>
              <a:gd name="T14" fmla="*/ 303 w 311"/>
              <a:gd name="T15" fmla="*/ 237 h 332"/>
              <a:gd name="T16" fmla="*/ 257 w 311"/>
              <a:gd name="T17" fmla="*/ 123 h 332"/>
              <a:gd name="T18" fmla="*/ 264 w 311"/>
              <a:gd name="T19" fmla="*/ 112 h 332"/>
              <a:gd name="T20" fmla="*/ 235 w 311"/>
              <a:gd name="T21" fmla="*/ 71 h 332"/>
              <a:gd name="T22" fmla="*/ 183 w 311"/>
              <a:gd name="T23" fmla="*/ 114 h 332"/>
              <a:gd name="T24" fmla="*/ 155 w 311"/>
              <a:gd name="T25" fmla="*/ 158 h 332"/>
              <a:gd name="T26" fmla="*/ 158 w 311"/>
              <a:gd name="T27" fmla="*/ 127 h 332"/>
              <a:gd name="T28" fmla="*/ 134 w 311"/>
              <a:gd name="T29" fmla="*/ 140 h 332"/>
              <a:gd name="T30" fmla="*/ 106 w 311"/>
              <a:gd name="T31" fmla="*/ 184 h 332"/>
              <a:gd name="T32" fmla="*/ 109 w 311"/>
              <a:gd name="T33" fmla="*/ 153 h 332"/>
              <a:gd name="T34" fmla="*/ 201 w 311"/>
              <a:gd name="T35" fmla="*/ 37 h 332"/>
              <a:gd name="T36" fmla="*/ 150 w 311"/>
              <a:gd name="T37" fmla="*/ 45 h 332"/>
              <a:gd name="T38" fmla="*/ 172 w 311"/>
              <a:gd name="T39" fmla="*/ 28 h 332"/>
              <a:gd name="T40" fmla="*/ 157 w 311"/>
              <a:gd name="T41" fmla="*/ 71 h 332"/>
              <a:gd name="T42" fmla="*/ 106 w 311"/>
              <a:gd name="T43" fmla="*/ 80 h 332"/>
              <a:gd name="T44" fmla="*/ 129 w 311"/>
              <a:gd name="T45" fmla="*/ 62 h 332"/>
              <a:gd name="T46" fmla="*/ 113 w 311"/>
              <a:gd name="T47" fmla="*/ 106 h 332"/>
              <a:gd name="T48" fmla="*/ 62 w 311"/>
              <a:gd name="T49" fmla="*/ 114 h 332"/>
              <a:gd name="T50" fmla="*/ 85 w 311"/>
              <a:gd name="T51" fmla="*/ 96 h 332"/>
              <a:gd name="T52" fmla="*/ 41 w 311"/>
              <a:gd name="T53" fmla="*/ 130 h 332"/>
              <a:gd name="T54" fmla="*/ 47 w 311"/>
              <a:gd name="T55" fmla="*/ 157 h 332"/>
              <a:gd name="T56" fmla="*/ 19 w 311"/>
              <a:gd name="T57" fmla="*/ 148 h 332"/>
              <a:gd name="T58" fmla="*/ 83 w 311"/>
              <a:gd name="T59" fmla="*/ 182 h 332"/>
              <a:gd name="T60" fmla="*/ 85 w 311"/>
              <a:gd name="T61" fmla="*/ 166 h 332"/>
              <a:gd name="T62" fmla="*/ 273 w 311"/>
              <a:gd name="T63" fmla="*/ 222 h 332"/>
              <a:gd name="T64" fmla="*/ 127 w 311"/>
              <a:gd name="T65" fmla="*/ 295 h 332"/>
              <a:gd name="T66" fmla="*/ 269 w 311"/>
              <a:gd name="T67" fmla="*/ 215 h 332"/>
              <a:gd name="T68" fmla="*/ 273 w 311"/>
              <a:gd name="T69" fmla="*/ 222 h 332"/>
              <a:gd name="T70" fmla="*/ 117 w 311"/>
              <a:gd name="T71" fmla="*/ 267 h 332"/>
              <a:gd name="T72" fmla="*/ 113 w 311"/>
              <a:gd name="T73" fmla="*/ 259 h 332"/>
              <a:gd name="T74" fmla="*/ 259 w 311"/>
              <a:gd name="T75" fmla="*/ 187 h 332"/>
              <a:gd name="T76" fmla="*/ 242 w 311"/>
              <a:gd name="T77" fmla="*/ 164 h 332"/>
              <a:gd name="T78" fmla="*/ 96 w 311"/>
              <a:gd name="T79" fmla="*/ 236 h 332"/>
              <a:gd name="T80" fmla="*/ 237 w 311"/>
              <a:gd name="T81" fmla="*/ 156 h 332"/>
              <a:gd name="T82" fmla="*/ 242 w 311"/>
              <a:gd name="T83" fmla="*/ 164 h 332"/>
              <a:gd name="T84" fmla="*/ 204 w 311"/>
              <a:gd name="T85" fmla="*/ 132 h 332"/>
              <a:gd name="T86" fmla="*/ 232 w 311"/>
              <a:gd name="T87" fmla="*/ 88 h 332"/>
              <a:gd name="T88" fmla="*/ 229 w 311"/>
              <a:gd name="T89"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32">
                <a:moveTo>
                  <a:pt x="235" y="71"/>
                </a:moveTo>
                <a:cubicBezTo>
                  <a:pt x="84" y="151"/>
                  <a:pt x="84" y="151"/>
                  <a:pt x="84" y="151"/>
                </a:cubicBezTo>
                <a:cubicBezTo>
                  <a:pt x="218" y="46"/>
                  <a:pt x="218" y="46"/>
                  <a:pt x="218" y="46"/>
                </a:cubicBezTo>
                <a:cubicBezTo>
                  <a:pt x="220" y="44"/>
                  <a:pt x="221" y="40"/>
                  <a:pt x="219" y="36"/>
                </a:cubicBezTo>
                <a:cubicBezTo>
                  <a:pt x="192" y="3"/>
                  <a:pt x="192" y="3"/>
                  <a:pt x="192" y="3"/>
                </a:cubicBezTo>
                <a:cubicBezTo>
                  <a:pt x="190" y="0"/>
                  <a:pt x="186" y="0"/>
                  <a:pt x="182" y="2"/>
                </a:cubicBezTo>
                <a:cubicBezTo>
                  <a:pt x="4" y="142"/>
                  <a:pt x="4" y="142"/>
                  <a:pt x="4" y="142"/>
                </a:cubicBezTo>
                <a:cubicBezTo>
                  <a:pt x="1" y="145"/>
                  <a:pt x="0" y="149"/>
                  <a:pt x="3" y="152"/>
                </a:cubicBezTo>
                <a:cubicBezTo>
                  <a:pt x="29" y="186"/>
                  <a:pt x="29" y="186"/>
                  <a:pt x="29" y="186"/>
                </a:cubicBezTo>
                <a:cubicBezTo>
                  <a:pt x="30" y="187"/>
                  <a:pt x="31" y="187"/>
                  <a:pt x="32" y="187"/>
                </a:cubicBezTo>
                <a:cubicBezTo>
                  <a:pt x="51" y="224"/>
                  <a:pt x="51" y="224"/>
                  <a:pt x="51" y="224"/>
                </a:cubicBezTo>
                <a:cubicBezTo>
                  <a:pt x="53" y="228"/>
                  <a:pt x="57" y="229"/>
                  <a:pt x="60" y="227"/>
                </a:cubicBezTo>
                <a:cubicBezTo>
                  <a:pt x="62" y="226"/>
                  <a:pt x="62" y="226"/>
                  <a:pt x="62" y="226"/>
                </a:cubicBezTo>
                <a:cubicBezTo>
                  <a:pt x="114" y="324"/>
                  <a:pt x="114" y="324"/>
                  <a:pt x="114" y="324"/>
                </a:cubicBezTo>
                <a:cubicBezTo>
                  <a:pt x="117" y="330"/>
                  <a:pt x="124" y="332"/>
                  <a:pt x="130" y="329"/>
                </a:cubicBezTo>
                <a:cubicBezTo>
                  <a:pt x="303" y="237"/>
                  <a:pt x="303" y="237"/>
                  <a:pt x="303" y="237"/>
                </a:cubicBezTo>
                <a:cubicBezTo>
                  <a:pt x="309" y="234"/>
                  <a:pt x="311" y="227"/>
                  <a:pt x="308" y="221"/>
                </a:cubicBezTo>
                <a:cubicBezTo>
                  <a:pt x="257" y="123"/>
                  <a:pt x="257" y="123"/>
                  <a:pt x="257" y="123"/>
                </a:cubicBezTo>
                <a:cubicBezTo>
                  <a:pt x="261" y="121"/>
                  <a:pt x="261" y="121"/>
                  <a:pt x="261" y="121"/>
                </a:cubicBezTo>
                <a:cubicBezTo>
                  <a:pt x="265" y="119"/>
                  <a:pt x="266" y="115"/>
                  <a:pt x="264" y="112"/>
                </a:cubicBezTo>
                <a:cubicBezTo>
                  <a:pt x="244" y="74"/>
                  <a:pt x="244" y="74"/>
                  <a:pt x="244" y="74"/>
                </a:cubicBezTo>
                <a:cubicBezTo>
                  <a:pt x="242" y="71"/>
                  <a:pt x="238" y="69"/>
                  <a:pt x="235" y="71"/>
                </a:cubicBezTo>
                <a:close/>
                <a:moveTo>
                  <a:pt x="158" y="127"/>
                </a:moveTo>
                <a:cubicBezTo>
                  <a:pt x="183" y="114"/>
                  <a:pt x="183" y="114"/>
                  <a:pt x="183" y="114"/>
                </a:cubicBezTo>
                <a:cubicBezTo>
                  <a:pt x="180" y="145"/>
                  <a:pt x="180" y="145"/>
                  <a:pt x="180" y="145"/>
                </a:cubicBezTo>
                <a:cubicBezTo>
                  <a:pt x="155" y="158"/>
                  <a:pt x="155" y="158"/>
                  <a:pt x="155" y="158"/>
                </a:cubicBezTo>
                <a:cubicBezTo>
                  <a:pt x="158" y="127"/>
                  <a:pt x="158" y="127"/>
                  <a:pt x="158" y="127"/>
                </a:cubicBezTo>
                <a:cubicBezTo>
                  <a:pt x="158" y="127"/>
                  <a:pt x="158" y="127"/>
                  <a:pt x="158" y="127"/>
                </a:cubicBezTo>
                <a:close/>
                <a:moveTo>
                  <a:pt x="109" y="153"/>
                </a:moveTo>
                <a:cubicBezTo>
                  <a:pt x="134" y="140"/>
                  <a:pt x="134" y="140"/>
                  <a:pt x="134" y="140"/>
                </a:cubicBezTo>
                <a:cubicBezTo>
                  <a:pt x="131" y="171"/>
                  <a:pt x="131" y="171"/>
                  <a:pt x="131" y="171"/>
                </a:cubicBezTo>
                <a:cubicBezTo>
                  <a:pt x="106" y="184"/>
                  <a:pt x="106" y="184"/>
                  <a:pt x="106" y="184"/>
                </a:cubicBezTo>
                <a:cubicBezTo>
                  <a:pt x="109" y="153"/>
                  <a:pt x="109" y="153"/>
                  <a:pt x="109" y="153"/>
                </a:cubicBezTo>
                <a:cubicBezTo>
                  <a:pt x="109" y="153"/>
                  <a:pt x="109" y="153"/>
                  <a:pt x="109" y="153"/>
                </a:cubicBezTo>
                <a:close/>
                <a:moveTo>
                  <a:pt x="172" y="28"/>
                </a:moveTo>
                <a:cubicBezTo>
                  <a:pt x="201" y="37"/>
                  <a:pt x="201" y="37"/>
                  <a:pt x="201" y="37"/>
                </a:cubicBezTo>
                <a:cubicBezTo>
                  <a:pt x="178" y="55"/>
                  <a:pt x="178" y="55"/>
                  <a:pt x="178" y="55"/>
                </a:cubicBezTo>
                <a:cubicBezTo>
                  <a:pt x="150" y="45"/>
                  <a:pt x="150" y="45"/>
                  <a:pt x="150" y="45"/>
                </a:cubicBezTo>
                <a:cubicBezTo>
                  <a:pt x="172" y="28"/>
                  <a:pt x="172" y="28"/>
                  <a:pt x="172" y="28"/>
                </a:cubicBezTo>
                <a:cubicBezTo>
                  <a:pt x="172" y="28"/>
                  <a:pt x="172" y="28"/>
                  <a:pt x="172" y="28"/>
                </a:cubicBezTo>
                <a:close/>
                <a:moveTo>
                  <a:pt x="129" y="62"/>
                </a:moveTo>
                <a:cubicBezTo>
                  <a:pt x="157" y="71"/>
                  <a:pt x="157" y="71"/>
                  <a:pt x="157" y="71"/>
                </a:cubicBezTo>
                <a:cubicBezTo>
                  <a:pt x="135" y="89"/>
                  <a:pt x="135" y="89"/>
                  <a:pt x="135" y="89"/>
                </a:cubicBezTo>
                <a:cubicBezTo>
                  <a:pt x="106" y="80"/>
                  <a:pt x="106" y="80"/>
                  <a:pt x="106" y="80"/>
                </a:cubicBezTo>
                <a:cubicBezTo>
                  <a:pt x="129" y="62"/>
                  <a:pt x="129" y="62"/>
                  <a:pt x="129" y="62"/>
                </a:cubicBezTo>
                <a:cubicBezTo>
                  <a:pt x="129" y="62"/>
                  <a:pt x="129" y="62"/>
                  <a:pt x="129" y="62"/>
                </a:cubicBezTo>
                <a:close/>
                <a:moveTo>
                  <a:pt x="85" y="96"/>
                </a:moveTo>
                <a:cubicBezTo>
                  <a:pt x="113" y="106"/>
                  <a:pt x="113" y="106"/>
                  <a:pt x="113" y="106"/>
                </a:cubicBezTo>
                <a:cubicBezTo>
                  <a:pt x="91" y="123"/>
                  <a:pt x="91" y="123"/>
                  <a:pt x="91" y="123"/>
                </a:cubicBezTo>
                <a:cubicBezTo>
                  <a:pt x="62" y="114"/>
                  <a:pt x="62" y="114"/>
                  <a:pt x="62" y="114"/>
                </a:cubicBezTo>
                <a:cubicBezTo>
                  <a:pt x="85" y="96"/>
                  <a:pt x="85" y="96"/>
                  <a:pt x="85" y="96"/>
                </a:cubicBezTo>
                <a:cubicBezTo>
                  <a:pt x="85" y="96"/>
                  <a:pt x="85" y="96"/>
                  <a:pt x="85" y="96"/>
                </a:cubicBezTo>
                <a:close/>
                <a:moveTo>
                  <a:pt x="19" y="148"/>
                </a:moveTo>
                <a:cubicBezTo>
                  <a:pt x="41" y="130"/>
                  <a:pt x="41" y="130"/>
                  <a:pt x="41" y="130"/>
                </a:cubicBezTo>
                <a:cubicBezTo>
                  <a:pt x="70" y="140"/>
                  <a:pt x="70" y="140"/>
                  <a:pt x="70" y="140"/>
                </a:cubicBezTo>
                <a:cubicBezTo>
                  <a:pt x="47" y="157"/>
                  <a:pt x="47" y="157"/>
                  <a:pt x="47" y="157"/>
                </a:cubicBezTo>
                <a:cubicBezTo>
                  <a:pt x="19" y="148"/>
                  <a:pt x="19" y="148"/>
                  <a:pt x="19" y="148"/>
                </a:cubicBezTo>
                <a:cubicBezTo>
                  <a:pt x="19" y="148"/>
                  <a:pt x="19" y="148"/>
                  <a:pt x="19" y="148"/>
                </a:cubicBezTo>
                <a:close/>
                <a:moveTo>
                  <a:pt x="85" y="166"/>
                </a:moveTo>
                <a:cubicBezTo>
                  <a:pt x="83" y="182"/>
                  <a:pt x="83" y="182"/>
                  <a:pt x="83" y="182"/>
                </a:cubicBezTo>
                <a:cubicBezTo>
                  <a:pt x="65" y="177"/>
                  <a:pt x="65" y="177"/>
                  <a:pt x="65" y="177"/>
                </a:cubicBezTo>
                <a:cubicBezTo>
                  <a:pt x="85" y="166"/>
                  <a:pt x="85" y="166"/>
                  <a:pt x="85" y="166"/>
                </a:cubicBezTo>
                <a:cubicBezTo>
                  <a:pt x="85" y="166"/>
                  <a:pt x="85" y="166"/>
                  <a:pt x="85" y="166"/>
                </a:cubicBezTo>
                <a:close/>
                <a:moveTo>
                  <a:pt x="273" y="222"/>
                </a:moveTo>
                <a:cubicBezTo>
                  <a:pt x="133" y="296"/>
                  <a:pt x="133" y="296"/>
                  <a:pt x="133" y="296"/>
                </a:cubicBezTo>
                <a:cubicBezTo>
                  <a:pt x="131" y="297"/>
                  <a:pt x="128" y="297"/>
                  <a:pt x="127" y="295"/>
                </a:cubicBezTo>
                <a:cubicBezTo>
                  <a:pt x="126" y="292"/>
                  <a:pt x="127" y="290"/>
                  <a:pt x="129" y="289"/>
                </a:cubicBezTo>
                <a:cubicBezTo>
                  <a:pt x="269" y="215"/>
                  <a:pt x="269" y="215"/>
                  <a:pt x="269" y="215"/>
                </a:cubicBezTo>
                <a:cubicBezTo>
                  <a:pt x="271" y="213"/>
                  <a:pt x="274" y="214"/>
                  <a:pt x="275" y="217"/>
                </a:cubicBezTo>
                <a:cubicBezTo>
                  <a:pt x="276" y="218"/>
                  <a:pt x="275" y="221"/>
                  <a:pt x="273" y="222"/>
                </a:cubicBezTo>
                <a:close/>
                <a:moveTo>
                  <a:pt x="257" y="193"/>
                </a:moveTo>
                <a:cubicBezTo>
                  <a:pt x="117" y="267"/>
                  <a:pt x="117" y="267"/>
                  <a:pt x="117" y="267"/>
                </a:cubicBezTo>
                <a:cubicBezTo>
                  <a:pt x="116" y="268"/>
                  <a:pt x="113" y="268"/>
                  <a:pt x="112" y="265"/>
                </a:cubicBezTo>
                <a:cubicBezTo>
                  <a:pt x="110" y="263"/>
                  <a:pt x="111" y="260"/>
                  <a:pt x="113" y="259"/>
                </a:cubicBezTo>
                <a:cubicBezTo>
                  <a:pt x="253" y="185"/>
                  <a:pt x="253" y="185"/>
                  <a:pt x="253" y="185"/>
                </a:cubicBezTo>
                <a:cubicBezTo>
                  <a:pt x="255" y="184"/>
                  <a:pt x="258" y="184"/>
                  <a:pt x="259" y="187"/>
                </a:cubicBezTo>
                <a:cubicBezTo>
                  <a:pt x="261" y="189"/>
                  <a:pt x="260" y="192"/>
                  <a:pt x="257" y="193"/>
                </a:cubicBezTo>
                <a:close/>
                <a:moveTo>
                  <a:pt x="242" y="164"/>
                </a:moveTo>
                <a:cubicBezTo>
                  <a:pt x="102" y="238"/>
                  <a:pt x="102" y="238"/>
                  <a:pt x="102" y="238"/>
                </a:cubicBezTo>
                <a:cubicBezTo>
                  <a:pt x="100" y="239"/>
                  <a:pt x="97" y="238"/>
                  <a:pt x="96" y="236"/>
                </a:cubicBezTo>
                <a:cubicBezTo>
                  <a:pt x="95" y="234"/>
                  <a:pt x="96" y="231"/>
                  <a:pt x="98" y="230"/>
                </a:cubicBezTo>
                <a:cubicBezTo>
                  <a:pt x="237" y="156"/>
                  <a:pt x="237" y="156"/>
                  <a:pt x="237" y="156"/>
                </a:cubicBezTo>
                <a:cubicBezTo>
                  <a:pt x="240" y="155"/>
                  <a:pt x="243" y="155"/>
                  <a:pt x="244" y="158"/>
                </a:cubicBezTo>
                <a:cubicBezTo>
                  <a:pt x="245" y="160"/>
                  <a:pt x="244" y="162"/>
                  <a:pt x="242" y="164"/>
                </a:cubicBezTo>
                <a:close/>
                <a:moveTo>
                  <a:pt x="229" y="119"/>
                </a:moveTo>
                <a:cubicBezTo>
                  <a:pt x="204" y="132"/>
                  <a:pt x="204" y="132"/>
                  <a:pt x="204" y="132"/>
                </a:cubicBezTo>
                <a:cubicBezTo>
                  <a:pt x="207" y="101"/>
                  <a:pt x="207" y="101"/>
                  <a:pt x="207" y="101"/>
                </a:cubicBezTo>
                <a:cubicBezTo>
                  <a:pt x="232" y="88"/>
                  <a:pt x="232" y="88"/>
                  <a:pt x="232" y="88"/>
                </a:cubicBezTo>
                <a:cubicBezTo>
                  <a:pt x="229" y="119"/>
                  <a:pt x="229" y="119"/>
                  <a:pt x="229" y="119"/>
                </a:cubicBezTo>
                <a:cubicBezTo>
                  <a:pt x="229" y="119"/>
                  <a:pt x="229" y="119"/>
                  <a:pt x="229" y="119"/>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86" name="Group 2085"/>
          <p:cNvGrpSpPr/>
          <p:nvPr/>
        </p:nvGrpSpPr>
        <p:grpSpPr>
          <a:xfrm>
            <a:off x="5923418" y="3349454"/>
            <a:ext cx="684213" cy="490538"/>
            <a:chOff x="4514850" y="4175125"/>
            <a:chExt cx="684213" cy="490538"/>
          </a:xfrm>
        </p:grpSpPr>
        <p:sp>
          <p:nvSpPr>
            <p:cNvPr id="2075" name="Freeform 60"/>
            <p:cNvSpPr>
              <a:spLocks/>
            </p:cNvSpPr>
            <p:nvPr/>
          </p:nvSpPr>
          <p:spPr bwMode="auto">
            <a:xfrm>
              <a:off x="4541837" y="4221162"/>
              <a:ext cx="228600" cy="230188"/>
            </a:xfrm>
            <a:custGeom>
              <a:avLst/>
              <a:gdLst>
                <a:gd name="T0" fmla="*/ 49 w 112"/>
                <a:gd name="T1" fmla="*/ 109 h 113"/>
                <a:gd name="T2" fmla="*/ 4 w 112"/>
                <a:gd name="T3" fmla="*/ 49 h 113"/>
                <a:gd name="T4" fmla="*/ 63 w 112"/>
                <a:gd name="T5" fmla="*/ 4 h 113"/>
                <a:gd name="T6" fmla="*/ 108 w 112"/>
                <a:gd name="T7" fmla="*/ 63 h 113"/>
                <a:gd name="T8" fmla="*/ 49 w 112"/>
                <a:gd name="T9" fmla="*/ 109 h 113"/>
              </a:gdLst>
              <a:ahLst/>
              <a:cxnLst>
                <a:cxn ang="0">
                  <a:pos x="T0" y="T1"/>
                </a:cxn>
                <a:cxn ang="0">
                  <a:pos x="T2" y="T3"/>
                </a:cxn>
                <a:cxn ang="0">
                  <a:pos x="T4" y="T5"/>
                </a:cxn>
                <a:cxn ang="0">
                  <a:pos x="T6" y="T7"/>
                </a:cxn>
                <a:cxn ang="0">
                  <a:pos x="T8" y="T9"/>
                </a:cxn>
              </a:cxnLst>
              <a:rect l="0" t="0" r="r" b="b"/>
              <a:pathLst>
                <a:path w="112" h="113">
                  <a:moveTo>
                    <a:pt x="49" y="109"/>
                  </a:moveTo>
                  <a:cubicBezTo>
                    <a:pt x="20" y="105"/>
                    <a:pt x="0" y="78"/>
                    <a:pt x="4" y="49"/>
                  </a:cubicBezTo>
                  <a:cubicBezTo>
                    <a:pt x="8" y="20"/>
                    <a:pt x="35" y="0"/>
                    <a:pt x="63" y="4"/>
                  </a:cubicBezTo>
                  <a:cubicBezTo>
                    <a:pt x="92" y="8"/>
                    <a:pt x="112" y="34"/>
                    <a:pt x="108" y="63"/>
                  </a:cubicBezTo>
                  <a:cubicBezTo>
                    <a:pt x="104" y="92"/>
                    <a:pt x="78" y="113"/>
                    <a:pt x="49" y="109"/>
                  </a:cubicBez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Freeform 61"/>
            <p:cNvSpPr>
              <a:spLocks/>
            </p:cNvSpPr>
            <p:nvPr/>
          </p:nvSpPr>
          <p:spPr bwMode="auto">
            <a:xfrm>
              <a:off x="4514850" y="4435475"/>
              <a:ext cx="227013" cy="230188"/>
            </a:xfrm>
            <a:custGeom>
              <a:avLst/>
              <a:gdLst>
                <a:gd name="T0" fmla="*/ 49 w 112"/>
                <a:gd name="T1" fmla="*/ 109 h 113"/>
                <a:gd name="T2" fmla="*/ 4 w 112"/>
                <a:gd name="T3" fmla="*/ 49 h 113"/>
                <a:gd name="T4" fmla="*/ 63 w 112"/>
                <a:gd name="T5" fmla="*/ 4 h 113"/>
                <a:gd name="T6" fmla="*/ 108 w 112"/>
                <a:gd name="T7" fmla="*/ 64 h 113"/>
                <a:gd name="T8" fmla="*/ 49 w 112"/>
                <a:gd name="T9" fmla="*/ 109 h 113"/>
              </a:gdLst>
              <a:ahLst/>
              <a:cxnLst>
                <a:cxn ang="0">
                  <a:pos x="T0" y="T1"/>
                </a:cxn>
                <a:cxn ang="0">
                  <a:pos x="T2" y="T3"/>
                </a:cxn>
                <a:cxn ang="0">
                  <a:pos x="T4" y="T5"/>
                </a:cxn>
                <a:cxn ang="0">
                  <a:pos x="T6" y="T7"/>
                </a:cxn>
                <a:cxn ang="0">
                  <a:pos x="T8" y="T9"/>
                </a:cxn>
              </a:cxnLst>
              <a:rect l="0" t="0" r="r" b="b"/>
              <a:pathLst>
                <a:path w="112" h="113">
                  <a:moveTo>
                    <a:pt x="49" y="109"/>
                  </a:moveTo>
                  <a:cubicBezTo>
                    <a:pt x="20" y="105"/>
                    <a:pt x="0" y="79"/>
                    <a:pt x="4" y="49"/>
                  </a:cubicBezTo>
                  <a:cubicBezTo>
                    <a:pt x="8" y="20"/>
                    <a:pt x="34" y="0"/>
                    <a:pt x="63" y="4"/>
                  </a:cubicBezTo>
                  <a:cubicBezTo>
                    <a:pt x="92" y="8"/>
                    <a:pt x="112" y="35"/>
                    <a:pt x="108" y="64"/>
                  </a:cubicBezTo>
                  <a:cubicBezTo>
                    <a:pt x="104" y="93"/>
                    <a:pt x="77" y="113"/>
                    <a:pt x="49" y="109"/>
                  </a:cubicBez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62"/>
            <p:cNvSpPr>
              <a:spLocks/>
            </p:cNvSpPr>
            <p:nvPr/>
          </p:nvSpPr>
          <p:spPr bwMode="auto">
            <a:xfrm>
              <a:off x="4757737" y="4175125"/>
              <a:ext cx="179388" cy="160338"/>
            </a:xfrm>
            <a:custGeom>
              <a:avLst/>
              <a:gdLst>
                <a:gd name="T0" fmla="*/ 0 w 113"/>
                <a:gd name="T1" fmla="*/ 0 h 101"/>
                <a:gd name="T2" fmla="*/ 113 w 113"/>
                <a:gd name="T3" fmla="*/ 15 h 101"/>
                <a:gd name="T4" fmla="*/ 72 w 113"/>
                <a:gd name="T5" fmla="*/ 101 h 101"/>
                <a:gd name="T6" fmla="*/ 21 w 113"/>
                <a:gd name="T7" fmla="*/ 95 h 101"/>
                <a:gd name="T8" fmla="*/ 0 w 113"/>
                <a:gd name="T9" fmla="*/ 0 h 101"/>
                <a:gd name="T10" fmla="*/ 0 w 113"/>
                <a:gd name="T11" fmla="*/ 0 h 101"/>
                <a:gd name="T12" fmla="*/ 0 w 113"/>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13" h="101">
                  <a:moveTo>
                    <a:pt x="0" y="0"/>
                  </a:moveTo>
                  <a:lnTo>
                    <a:pt x="113" y="15"/>
                  </a:lnTo>
                  <a:lnTo>
                    <a:pt x="72" y="101"/>
                  </a:lnTo>
                  <a:lnTo>
                    <a:pt x="21" y="95"/>
                  </a:lnTo>
                  <a:lnTo>
                    <a:pt x="0" y="0"/>
                  </a:lnTo>
                  <a:lnTo>
                    <a:pt x="0" y="0"/>
                  </a:lnTo>
                  <a:lnTo>
                    <a:pt x="0" y="0"/>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63"/>
            <p:cNvSpPr>
              <a:spLocks/>
            </p:cNvSpPr>
            <p:nvPr/>
          </p:nvSpPr>
          <p:spPr bwMode="auto">
            <a:xfrm>
              <a:off x="4884737" y="4416425"/>
              <a:ext cx="130175" cy="123825"/>
            </a:xfrm>
            <a:custGeom>
              <a:avLst/>
              <a:gdLst>
                <a:gd name="T0" fmla="*/ 0 w 82"/>
                <a:gd name="T1" fmla="*/ 68 h 78"/>
                <a:gd name="T2" fmla="*/ 10 w 82"/>
                <a:gd name="T3" fmla="*/ 0 h 78"/>
                <a:gd name="T4" fmla="*/ 82 w 82"/>
                <a:gd name="T5" fmla="*/ 11 h 78"/>
                <a:gd name="T6" fmla="*/ 73 w 82"/>
                <a:gd name="T7" fmla="*/ 78 h 78"/>
                <a:gd name="T8" fmla="*/ 0 w 82"/>
                <a:gd name="T9" fmla="*/ 68 h 78"/>
                <a:gd name="T10" fmla="*/ 0 w 82"/>
                <a:gd name="T11" fmla="*/ 68 h 78"/>
              </a:gdLst>
              <a:ahLst/>
              <a:cxnLst>
                <a:cxn ang="0">
                  <a:pos x="T0" y="T1"/>
                </a:cxn>
                <a:cxn ang="0">
                  <a:pos x="T2" y="T3"/>
                </a:cxn>
                <a:cxn ang="0">
                  <a:pos x="T4" y="T5"/>
                </a:cxn>
                <a:cxn ang="0">
                  <a:pos x="T6" y="T7"/>
                </a:cxn>
                <a:cxn ang="0">
                  <a:pos x="T8" y="T9"/>
                </a:cxn>
                <a:cxn ang="0">
                  <a:pos x="T10" y="T11"/>
                </a:cxn>
              </a:cxnLst>
              <a:rect l="0" t="0" r="r" b="b"/>
              <a:pathLst>
                <a:path w="82" h="78">
                  <a:moveTo>
                    <a:pt x="0" y="68"/>
                  </a:moveTo>
                  <a:lnTo>
                    <a:pt x="10" y="0"/>
                  </a:lnTo>
                  <a:lnTo>
                    <a:pt x="82" y="11"/>
                  </a:lnTo>
                  <a:lnTo>
                    <a:pt x="73" y="78"/>
                  </a:lnTo>
                  <a:lnTo>
                    <a:pt x="0" y="68"/>
                  </a:lnTo>
                  <a:lnTo>
                    <a:pt x="0" y="68"/>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64"/>
            <p:cNvSpPr>
              <a:spLocks/>
            </p:cNvSpPr>
            <p:nvPr/>
          </p:nvSpPr>
          <p:spPr bwMode="auto">
            <a:xfrm>
              <a:off x="4997450" y="4462462"/>
              <a:ext cx="198438" cy="73025"/>
            </a:xfrm>
            <a:custGeom>
              <a:avLst/>
              <a:gdLst>
                <a:gd name="T0" fmla="*/ 0 w 125"/>
                <a:gd name="T1" fmla="*/ 29 h 46"/>
                <a:gd name="T2" fmla="*/ 4 w 125"/>
                <a:gd name="T3" fmla="*/ 0 h 46"/>
                <a:gd name="T4" fmla="*/ 125 w 125"/>
                <a:gd name="T5" fmla="*/ 16 h 46"/>
                <a:gd name="T6" fmla="*/ 121 w 125"/>
                <a:gd name="T7" fmla="*/ 46 h 46"/>
                <a:gd name="T8" fmla="*/ 0 w 125"/>
                <a:gd name="T9" fmla="*/ 29 h 46"/>
                <a:gd name="T10" fmla="*/ 0 w 125"/>
                <a:gd name="T11" fmla="*/ 29 h 46"/>
              </a:gdLst>
              <a:ahLst/>
              <a:cxnLst>
                <a:cxn ang="0">
                  <a:pos x="T0" y="T1"/>
                </a:cxn>
                <a:cxn ang="0">
                  <a:pos x="T2" y="T3"/>
                </a:cxn>
                <a:cxn ang="0">
                  <a:pos x="T4" y="T5"/>
                </a:cxn>
                <a:cxn ang="0">
                  <a:pos x="T6" y="T7"/>
                </a:cxn>
                <a:cxn ang="0">
                  <a:pos x="T8" y="T9"/>
                </a:cxn>
                <a:cxn ang="0">
                  <a:pos x="T10" y="T11"/>
                </a:cxn>
              </a:cxnLst>
              <a:rect l="0" t="0" r="r" b="b"/>
              <a:pathLst>
                <a:path w="125" h="46">
                  <a:moveTo>
                    <a:pt x="0" y="29"/>
                  </a:moveTo>
                  <a:lnTo>
                    <a:pt x="4" y="0"/>
                  </a:lnTo>
                  <a:lnTo>
                    <a:pt x="125" y="16"/>
                  </a:lnTo>
                  <a:lnTo>
                    <a:pt x="121" y="46"/>
                  </a:lnTo>
                  <a:lnTo>
                    <a:pt x="0" y="29"/>
                  </a:lnTo>
                  <a:lnTo>
                    <a:pt x="0" y="29"/>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0" name="Freeform 65"/>
            <p:cNvSpPr>
              <a:spLocks/>
            </p:cNvSpPr>
            <p:nvPr/>
          </p:nvSpPr>
          <p:spPr bwMode="auto">
            <a:xfrm>
              <a:off x="4960937" y="4510087"/>
              <a:ext cx="209550" cy="128588"/>
            </a:xfrm>
            <a:custGeom>
              <a:avLst/>
              <a:gdLst>
                <a:gd name="T0" fmla="*/ 118 w 132"/>
                <a:gd name="T1" fmla="*/ 81 h 81"/>
                <a:gd name="T2" fmla="*/ 0 w 132"/>
                <a:gd name="T3" fmla="*/ 12 h 81"/>
                <a:gd name="T4" fmla="*/ 27 w 132"/>
                <a:gd name="T5" fmla="*/ 0 h 81"/>
                <a:gd name="T6" fmla="*/ 132 w 132"/>
                <a:gd name="T7" fmla="*/ 67 h 81"/>
                <a:gd name="T8" fmla="*/ 118 w 132"/>
                <a:gd name="T9" fmla="*/ 81 h 81"/>
                <a:gd name="T10" fmla="*/ 118 w 132"/>
                <a:gd name="T11" fmla="*/ 81 h 81"/>
                <a:gd name="T12" fmla="*/ 118 w 132"/>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32" h="81">
                  <a:moveTo>
                    <a:pt x="118" y="81"/>
                  </a:moveTo>
                  <a:lnTo>
                    <a:pt x="0" y="12"/>
                  </a:lnTo>
                  <a:lnTo>
                    <a:pt x="27" y="0"/>
                  </a:lnTo>
                  <a:lnTo>
                    <a:pt x="132" y="67"/>
                  </a:lnTo>
                  <a:lnTo>
                    <a:pt x="118" y="81"/>
                  </a:lnTo>
                  <a:lnTo>
                    <a:pt x="118" y="81"/>
                  </a:lnTo>
                  <a:lnTo>
                    <a:pt x="118" y="81"/>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1" name="Freeform 66"/>
            <p:cNvSpPr>
              <a:spLocks/>
            </p:cNvSpPr>
            <p:nvPr/>
          </p:nvSpPr>
          <p:spPr bwMode="auto">
            <a:xfrm>
              <a:off x="4975225" y="4378325"/>
              <a:ext cx="223838" cy="85725"/>
            </a:xfrm>
            <a:custGeom>
              <a:avLst/>
              <a:gdLst>
                <a:gd name="T0" fmla="*/ 131 w 141"/>
                <a:gd name="T1" fmla="*/ 0 h 54"/>
                <a:gd name="T2" fmla="*/ 0 w 141"/>
                <a:gd name="T3" fmla="*/ 36 h 54"/>
                <a:gd name="T4" fmla="*/ 22 w 141"/>
                <a:gd name="T5" fmla="*/ 54 h 54"/>
                <a:gd name="T6" fmla="*/ 141 w 141"/>
                <a:gd name="T7" fmla="*/ 18 h 54"/>
                <a:gd name="T8" fmla="*/ 131 w 141"/>
                <a:gd name="T9" fmla="*/ 0 h 54"/>
                <a:gd name="T10" fmla="*/ 131 w 141"/>
                <a:gd name="T11" fmla="*/ 0 h 54"/>
                <a:gd name="T12" fmla="*/ 131 w 14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41" h="54">
                  <a:moveTo>
                    <a:pt x="131" y="0"/>
                  </a:moveTo>
                  <a:lnTo>
                    <a:pt x="0" y="36"/>
                  </a:lnTo>
                  <a:lnTo>
                    <a:pt x="22" y="54"/>
                  </a:lnTo>
                  <a:lnTo>
                    <a:pt x="141" y="18"/>
                  </a:lnTo>
                  <a:lnTo>
                    <a:pt x="131" y="0"/>
                  </a:lnTo>
                  <a:lnTo>
                    <a:pt x="131" y="0"/>
                  </a:lnTo>
                  <a:lnTo>
                    <a:pt x="131" y="0"/>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2" name="Freeform 67"/>
            <p:cNvSpPr>
              <a:spLocks noEditPoints="1"/>
            </p:cNvSpPr>
            <p:nvPr/>
          </p:nvSpPr>
          <p:spPr bwMode="auto">
            <a:xfrm>
              <a:off x="4718050" y="4300537"/>
              <a:ext cx="200025" cy="336550"/>
            </a:xfrm>
            <a:custGeom>
              <a:avLst/>
              <a:gdLst>
                <a:gd name="T0" fmla="*/ 0 w 126"/>
                <a:gd name="T1" fmla="*/ 199 h 212"/>
                <a:gd name="T2" fmla="*/ 100 w 126"/>
                <a:gd name="T3" fmla="*/ 212 h 212"/>
                <a:gd name="T4" fmla="*/ 126 w 126"/>
                <a:gd name="T5" fmla="*/ 14 h 212"/>
                <a:gd name="T6" fmla="*/ 52 w 126"/>
                <a:gd name="T7" fmla="*/ 4 h 212"/>
                <a:gd name="T8" fmla="*/ 27 w 126"/>
                <a:gd name="T9" fmla="*/ 0 h 212"/>
                <a:gd name="T10" fmla="*/ 0 w 126"/>
                <a:gd name="T11" fmla="*/ 199 h 212"/>
                <a:gd name="T12" fmla="*/ 0 w 126"/>
                <a:gd name="T13" fmla="*/ 199 h 212"/>
                <a:gd name="T14" fmla="*/ 0 w 126"/>
                <a:gd name="T15" fmla="*/ 199 h 212"/>
                <a:gd name="T16" fmla="*/ 111 w 126"/>
                <a:gd name="T17" fmla="*/ 25 h 212"/>
                <a:gd name="T18" fmla="*/ 110 w 126"/>
                <a:gd name="T19" fmla="*/ 37 h 212"/>
                <a:gd name="T20" fmla="*/ 34 w 126"/>
                <a:gd name="T21" fmla="*/ 27 h 212"/>
                <a:gd name="T22" fmla="*/ 37 w 126"/>
                <a:gd name="T23" fmla="*/ 14 h 212"/>
                <a:gd name="T24" fmla="*/ 111 w 126"/>
                <a:gd name="T25" fmla="*/ 25 h 212"/>
                <a:gd name="T26" fmla="*/ 111 w 126"/>
                <a:gd name="T27" fmla="*/ 25 h 212"/>
                <a:gd name="T28" fmla="*/ 111 w 126"/>
                <a:gd name="T29" fmla="*/ 2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212">
                  <a:moveTo>
                    <a:pt x="0" y="199"/>
                  </a:moveTo>
                  <a:lnTo>
                    <a:pt x="100" y="212"/>
                  </a:lnTo>
                  <a:lnTo>
                    <a:pt x="126" y="14"/>
                  </a:lnTo>
                  <a:lnTo>
                    <a:pt x="52" y="4"/>
                  </a:lnTo>
                  <a:lnTo>
                    <a:pt x="27" y="0"/>
                  </a:lnTo>
                  <a:lnTo>
                    <a:pt x="0" y="199"/>
                  </a:lnTo>
                  <a:lnTo>
                    <a:pt x="0" y="199"/>
                  </a:lnTo>
                  <a:lnTo>
                    <a:pt x="0" y="199"/>
                  </a:lnTo>
                  <a:close/>
                  <a:moveTo>
                    <a:pt x="111" y="25"/>
                  </a:moveTo>
                  <a:lnTo>
                    <a:pt x="110" y="37"/>
                  </a:lnTo>
                  <a:lnTo>
                    <a:pt x="34" y="27"/>
                  </a:lnTo>
                  <a:lnTo>
                    <a:pt x="37" y="14"/>
                  </a:lnTo>
                  <a:lnTo>
                    <a:pt x="111" y="25"/>
                  </a:lnTo>
                  <a:lnTo>
                    <a:pt x="111" y="25"/>
                  </a:lnTo>
                  <a:lnTo>
                    <a:pt x="111" y="25"/>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83" name="Freeform 68"/>
          <p:cNvSpPr>
            <a:spLocks noEditPoints="1"/>
          </p:cNvSpPr>
          <p:nvPr/>
        </p:nvSpPr>
        <p:spPr bwMode="auto">
          <a:xfrm>
            <a:off x="6391518" y="4023481"/>
            <a:ext cx="647700" cy="641350"/>
          </a:xfrm>
          <a:custGeom>
            <a:avLst/>
            <a:gdLst>
              <a:gd name="T0" fmla="*/ 299 w 318"/>
              <a:gd name="T1" fmla="*/ 170 h 315"/>
              <a:gd name="T2" fmla="*/ 298 w 318"/>
              <a:gd name="T3" fmla="*/ 148 h 315"/>
              <a:gd name="T4" fmla="*/ 190 w 318"/>
              <a:gd name="T5" fmla="*/ 28 h 315"/>
              <a:gd name="T6" fmla="*/ 190 w 318"/>
              <a:gd name="T7" fmla="*/ 7 h 315"/>
              <a:gd name="T8" fmla="*/ 5 w 318"/>
              <a:gd name="T9" fmla="*/ 149 h 315"/>
              <a:gd name="T10" fmla="*/ 19 w 318"/>
              <a:gd name="T11" fmla="*/ 145 h 315"/>
              <a:gd name="T12" fmla="*/ 20 w 318"/>
              <a:gd name="T13" fmla="*/ 167 h 315"/>
              <a:gd name="T14" fmla="*/ 114 w 318"/>
              <a:gd name="T15" fmla="*/ 290 h 315"/>
              <a:gd name="T16" fmla="*/ 135 w 318"/>
              <a:gd name="T17" fmla="*/ 296 h 315"/>
              <a:gd name="T18" fmla="*/ 128 w 318"/>
              <a:gd name="T19" fmla="*/ 308 h 315"/>
              <a:gd name="T20" fmla="*/ 312 w 318"/>
              <a:gd name="T21" fmla="*/ 166 h 315"/>
              <a:gd name="T22" fmla="*/ 37 w 318"/>
              <a:gd name="T23" fmla="*/ 146 h 315"/>
              <a:gd name="T24" fmla="*/ 36 w 318"/>
              <a:gd name="T25" fmla="*/ 125 h 315"/>
              <a:gd name="T26" fmla="*/ 50 w 318"/>
              <a:gd name="T27" fmla="*/ 143 h 315"/>
              <a:gd name="T28" fmla="*/ 71 w 318"/>
              <a:gd name="T29" fmla="*/ 127 h 315"/>
              <a:gd name="T30" fmla="*/ 57 w 318"/>
              <a:gd name="T31" fmla="*/ 109 h 315"/>
              <a:gd name="T32" fmla="*/ 78 w 318"/>
              <a:gd name="T33" fmla="*/ 115 h 315"/>
              <a:gd name="T34" fmla="*/ 71 w 318"/>
              <a:gd name="T35" fmla="*/ 127 h 315"/>
              <a:gd name="T36" fmla="*/ 81 w 318"/>
              <a:gd name="T37" fmla="*/ 98 h 315"/>
              <a:gd name="T38" fmla="*/ 96 w 318"/>
              <a:gd name="T39" fmla="*/ 86 h 315"/>
              <a:gd name="T40" fmla="*/ 97 w 318"/>
              <a:gd name="T41" fmla="*/ 108 h 315"/>
              <a:gd name="T42" fmla="*/ 113 w 318"/>
              <a:gd name="T43" fmla="*/ 88 h 315"/>
              <a:gd name="T44" fmla="*/ 113 w 318"/>
              <a:gd name="T45" fmla="*/ 66 h 315"/>
              <a:gd name="T46" fmla="*/ 127 w 318"/>
              <a:gd name="T47" fmla="*/ 84 h 315"/>
              <a:gd name="T48" fmla="*/ 148 w 318"/>
              <a:gd name="T49" fmla="*/ 69 h 315"/>
              <a:gd name="T50" fmla="*/ 134 w 318"/>
              <a:gd name="T51" fmla="*/ 50 h 315"/>
              <a:gd name="T52" fmla="*/ 154 w 318"/>
              <a:gd name="T53" fmla="*/ 56 h 315"/>
              <a:gd name="T54" fmla="*/ 148 w 318"/>
              <a:gd name="T55" fmla="*/ 69 h 315"/>
              <a:gd name="T56" fmla="*/ 158 w 318"/>
              <a:gd name="T57" fmla="*/ 39 h 315"/>
              <a:gd name="T58" fmla="*/ 173 w 318"/>
              <a:gd name="T59" fmla="*/ 27 h 315"/>
              <a:gd name="T60" fmla="*/ 174 w 318"/>
              <a:gd name="T61" fmla="*/ 49 h 315"/>
              <a:gd name="T62" fmla="*/ 114 w 318"/>
              <a:gd name="T63" fmla="*/ 269 h 315"/>
              <a:gd name="T64" fmla="*/ 107 w 318"/>
              <a:gd name="T65" fmla="*/ 112 h 315"/>
              <a:gd name="T66" fmla="*/ 189 w 318"/>
              <a:gd name="T67" fmla="*/ 219 h 315"/>
              <a:gd name="T68" fmla="*/ 202 w 318"/>
              <a:gd name="T69" fmla="*/ 200 h 315"/>
              <a:gd name="T70" fmla="*/ 195 w 318"/>
              <a:gd name="T71" fmla="*/ 45 h 315"/>
              <a:gd name="T72" fmla="*/ 277 w 318"/>
              <a:gd name="T73" fmla="*/ 152 h 315"/>
              <a:gd name="T74" fmla="*/ 154 w 318"/>
              <a:gd name="T75" fmla="*/ 288 h 315"/>
              <a:gd name="T76" fmla="*/ 140 w 318"/>
              <a:gd name="T77" fmla="*/ 270 h 315"/>
              <a:gd name="T78" fmla="*/ 160 w 318"/>
              <a:gd name="T79" fmla="*/ 276 h 315"/>
              <a:gd name="T80" fmla="*/ 154 w 318"/>
              <a:gd name="T81" fmla="*/ 288 h 315"/>
              <a:gd name="T82" fmla="*/ 163 w 318"/>
              <a:gd name="T83" fmla="*/ 259 h 315"/>
              <a:gd name="T84" fmla="*/ 179 w 318"/>
              <a:gd name="T85" fmla="*/ 247 h 315"/>
              <a:gd name="T86" fmla="*/ 180 w 318"/>
              <a:gd name="T87" fmla="*/ 268 h 315"/>
              <a:gd name="T88" fmla="*/ 196 w 318"/>
              <a:gd name="T89" fmla="*/ 248 h 315"/>
              <a:gd name="T90" fmla="*/ 196 w 318"/>
              <a:gd name="T91" fmla="*/ 227 h 315"/>
              <a:gd name="T92" fmla="*/ 210 w 318"/>
              <a:gd name="T93" fmla="*/ 245 h 315"/>
              <a:gd name="T94" fmla="*/ 231 w 318"/>
              <a:gd name="T95" fmla="*/ 229 h 315"/>
              <a:gd name="T96" fmla="*/ 217 w 318"/>
              <a:gd name="T97" fmla="*/ 211 h 315"/>
              <a:gd name="T98" fmla="*/ 237 w 318"/>
              <a:gd name="T99" fmla="*/ 217 h 315"/>
              <a:gd name="T100" fmla="*/ 231 w 318"/>
              <a:gd name="T101" fmla="*/ 229 h 315"/>
              <a:gd name="T102" fmla="*/ 240 w 318"/>
              <a:gd name="T103" fmla="*/ 200 h 315"/>
              <a:gd name="T104" fmla="*/ 256 w 318"/>
              <a:gd name="T105" fmla="*/ 188 h 315"/>
              <a:gd name="T106" fmla="*/ 256 w 318"/>
              <a:gd name="T107" fmla="*/ 210 h 315"/>
              <a:gd name="T108" fmla="*/ 273 w 318"/>
              <a:gd name="T109" fmla="*/ 189 h 315"/>
              <a:gd name="T110" fmla="*/ 273 w 318"/>
              <a:gd name="T111" fmla="*/ 167 h 315"/>
              <a:gd name="T112" fmla="*/ 287 w 318"/>
              <a:gd name="T113" fmla="*/ 18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 h="315">
                <a:moveTo>
                  <a:pt x="312" y="166"/>
                </a:moveTo>
                <a:cubicBezTo>
                  <a:pt x="308" y="170"/>
                  <a:pt x="308" y="170"/>
                  <a:pt x="308" y="170"/>
                </a:cubicBezTo>
                <a:cubicBezTo>
                  <a:pt x="305" y="172"/>
                  <a:pt x="301" y="172"/>
                  <a:pt x="299" y="170"/>
                </a:cubicBezTo>
                <a:cubicBezTo>
                  <a:pt x="292" y="160"/>
                  <a:pt x="292" y="160"/>
                  <a:pt x="292" y="160"/>
                </a:cubicBezTo>
                <a:cubicBezTo>
                  <a:pt x="290" y="158"/>
                  <a:pt x="290" y="154"/>
                  <a:pt x="294" y="151"/>
                </a:cubicBezTo>
                <a:cubicBezTo>
                  <a:pt x="298" y="148"/>
                  <a:pt x="298" y="148"/>
                  <a:pt x="298" y="148"/>
                </a:cubicBezTo>
                <a:cubicBezTo>
                  <a:pt x="204" y="25"/>
                  <a:pt x="204" y="25"/>
                  <a:pt x="204" y="25"/>
                </a:cubicBezTo>
                <a:cubicBezTo>
                  <a:pt x="199" y="29"/>
                  <a:pt x="199" y="29"/>
                  <a:pt x="199" y="29"/>
                </a:cubicBezTo>
                <a:cubicBezTo>
                  <a:pt x="196" y="31"/>
                  <a:pt x="192" y="31"/>
                  <a:pt x="190" y="28"/>
                </a:cubicBezTo>
                <a:cubicBezTo>
                  <a:pt x="183" y="19"/>
                  <a:pt x="183" y="19"/>
                  <a:pt x="183" y="19"/>
                </a:cubicBezTo>
                <a:cubicBezTo>
                  <a:pt x="181" y="17"/>
                  <a:pt x="182" y="13"/>
                  <a:pt x="185" y="10"/>
                </a:cubicBezTo>
                <a:cubicBezTo>
                  <a:pt x="190" y="7"/>
                  <a:pt x="190" y="7"/>
                  <a:pt x="190" y="7"/>
                </a:cubicBezTo>
                <a:cubicBezTo>
                  <a:pt x="184" y="0"/>
                  <a:pt x="184" y="0"/>
                  <a:pt x="184" y="0"/>
                </a:cubicBezTo>
                <a:cubicBezTo>
                  <a:pt x="0" y="142"/>
                  <a:pt x="0" y="142"/>
                  <a:pt x="0" y="142"/>
                </a:cubicBezTo>
                <a:cubicBezTo>
                  <a:pt x="5" y="149"/>
                  <a:pt x="5" y="149"/>
                  <a:pt x="5" y="149"/>
                </a:cubicBezTo>
                <a:cubicBezTo>
                  <a:pt x="5" y="149"/>
                  <a:pt x="5" y="149"/>
                  <a:pt x="5" y="149"/>
                </a:cubicBezTo>
                <a:cubicBezTo>
                  <a:pt x="10" y="145"/>
                  <a:pt x="10" y="145"/>
                  <a:pt x="10" y="145"/>
                </a:cubicBezTo>
                <a:cubicBezTo>
                  <a:pt x="13" y="143"/>
                  <a:pt x="17" y="143"/>
                  <a:pt x="19" y="145"/>
                </a:cubicBezTo>
                <a:cubicBezTo>
                  <a:pt x="26" y="155"/>
                  <a:pt x="26" y="155"/>
                  <a:pt x="26" y="155"/>
                </a:cubicBezTo>
                <a:cubicBezTo>
                  <a:pt x="28" y="157"/>
                  <a:pt x="27" y="161"/>
                  <a:pt x="25" y="163"/>
                </a:cubicBezTo>
                <a:cubicBezTo>
                  <a:pt x="20" y="167"/>
                  <a:pt x="20" y="167"/>
                  <a:pt x="20" y="167"/>
                </a:cubicBezTo>
                <a:cubicBezTo>
                  <a:pt x="20" y="167"/>
                  <a:pt x="20" y="167"/>
                  <a:pt x="20" y="167"/>
                </a:cubicBezTo>
                <a:cubicBezTo>
                  <a:pt x="114" y="290"/>
                  <a:pt x="114" y="290"/>
                  <a:pt x="114" y="290"/>
                </a:cubicBezTo>
                <a:cubicBezTo>
                  <a:pt x="114" y="290"/>
                  <a:pt x="114" y="290"/>
                  <a:pt x="114" y="290"/>
                </a:cubicBezTo>
                <a:cubicBezTo>
                  <a:pt x="119" y="286"/>
                  <a:pt x="119" y="286"/>
                  <a:pt x="119" y="286"/>
                </a:cubicBezTo>
                <a:cubicBezTo>
                  <a:pt x="122" y="284"/>
                  <a:pt x="126" y="284"/>
                  <a:pt x="128" y="287"/>
                </a:cubicBezTo>
                <a:cubicBezTo>
                  <a:pt x="135" y="296"/>
                  <a:pt x="135" y="296"/>
                  <a:pt x="135" y="296"/>
                </a:cubicBezTo>
                <a:cubicBezTo>
                  <a:pt x="137" y="298"/>
                  <a:pt x="136" y="302"/>
                  <a:pt x="133" y="304"/>
                </a:cubicBezTo>
                <a:cubicBezTo>
                  <a:pt x="128" y="308"/>
                  <a:pt x="128" y="308"/>
                  <a:pt x="128" y="308"/>
                </a:cubicBezTo>
                <a:cubicBezTo>
                  <a:pt x="128" y="308"/>
                  <a:pt x="128" y="308"/>
                  <a:pt x="128" y="308"/>
                </a:cubicBezTo>
                <a:cubicBezTo>
                  <a:pt x="133" y="315"/>
                  <a:pt x="133" y="315"/>
                  <a:pt x="133" y="315"/>
                </a:cubicBezTo>
                <a:cubicBezTo>
                  <a:pt x="318" y="173"/>
                  <a:pt x="318" y="173"/>
                  <a:pt x="318" y="173"/>
                </a:cubicBezTo>
                <a:cubicBezTo>
                  <a:pt x="312" y="166"/>
                  <a:pt x="312" y="166"/>
                  <a:pt x="312" y="166"/>
                </a:cubicBezTo>
                <a:cubicBezTo>
                  <a:pt x="312" y="166"/>
                  <a:pt x="312" y="166"/>
                  <a:pt x="312" y="166"/>
                </a:cubicBezTo>
                <a:close/>
                <a:moveTo>
                  <a:pt x="45" y="147"/>
                </a:moveTo>
                <a:cubicBezTo>
                  <a:pt x="43" y="149"/>
                  <a:pt x="39" y="149"/>
                  <a:pt x="37" y="146"/>
                </a:cubicBezTo>
                <a:cubicBezTo>
                  <a:pt x="30" y="137"/>
                  <a:pt x="30" y="137"/>
                  <a:pt x="30" y="137"/>
                </a:cubicBezTo>
                <a:cubicBezTo>
                  <a:pt x="28" y="135"/>
                  <a:pt x="28" y="131"/>
                  <a:pt x="31" y="129"/>
                </a:cubicBezTo>
                <a:cubicBezTo>
                  <a:pt x="36" y="125"/>
                  <a:pt x="36" y="125"/>
                  <a:pt x="36" y="125"/>
                </a:cubicBezTo>
                <a:cubicBezTo>
                  <a:pt x="39" y="123"/>
                  <a:pt x="43" y="123"/>
                  <a:pt x="45" y="126"/>
                </a:cubicBezTo>
                <a:cubicBezTo>
                  <a:pt x="52" y="135"/>
                  <a:pt x="52" y="135"/>
                  <a:pt x="52" y="135"/>
                </a:cubicBezTo>
                <a:cubicBezTo>
                  <a:pt x="54" y="138"/>
                  <a:pt x="53" y="141"/>
                  <a:pt x="50" y="143"/>
                </a:cubicBezTo>
                <a:cubicBezTo>
                  <a:pt x="45" y="147"/>
                  <a:pt x="45" y="147"/>
                  <a:pt x="45" y="147"/>
                </a:cubicBezTo>
                <a:cubicBezTo>
                  <a:pt x="45" y="147"/>
                  <a:pt x="45" y="147"/>
                  <a:pt x="45" y="147"/>
                </a:cubicBezTo>
                <a:close/>
                <a:moveTo>
                  <a:pt x="71" y="127"/>
                </a:moveTo>
                <a:cubicBezTo>
                  <a:pt x="68" y="130"/>
                  <a:pt x="64" y="130"/>
                  <a:pt x="62" y="127"/>
                </a:cubicBezTo>
                <a:cubicBezTo>
                  <a:pt x="55" y="118"/>
                  <a:pt x="55" y="118"/>
                  <a:pt x="55" y="118"/>
                </a:cubicBezTo>
                <a:cubicBezTo>
                  <a:pt x="53" y="115"/>
                  <a:pt x="54" y="111"/>
                  <a:pt x="57" y="109"/>
                </a:cubicBezTo>
                <a:cubicBezTo>
                  <a:pt x="62" y="105"/>
                  <a:pt x="62" y="105"/>
                  <a:pt x="62" y="105"/>
                </a:cubicBezTo>
                <a:cubicBezTo>
                  <a:pt x="65" y="103"/>
                  <a:pt x="69" y="103"/>
                  <a:pt x="71" y="106"/>
                </a:cubicBezTo>
                <a:cubicBezTo>
                  <a:pt x="78" y="115"/>
                  <a:pt x="78" y="115"/>
                  <a:pt x="78" y="115"/>
                </a:cubicBezTo>
                <a:cubicBezTo>
                  <a:pt x="80" y="118"/>
                  <a:pt x="79" y="121"/>
                  <a:pt x="76" y="124"/>
                </a:cubicBezTo>
                <a:cubicBezTo>
                  <a:pt x="71" y="127"/>
                  <a:pt x="71" y="127"/>
                  <a:pt x="71" y="127"/>
                </a:cubicBezTo>
                <a:cubicBezTo>
                  <a:pt x="71" y="127"/>
                  <a:pt x="71" y="127"/>
                  <a:pt x="71" y="127"/>
                </a:cubicBezTo>
                <a:close/>
                <a:moveTo>
                  <a:pt x="97" y="108"/>
                </a:moveTo>
                <a:cubicBezTo>
                  <a:pt x="94" y="110"/>
                  <a:pt x="90" y="110"/>
                  <a:pt x="88" y="107"/>
                </a:cubicBezTo>
                <a:cubicBezTo>
                  <a:pt x="81" y="98"/>
                  <a:pt x="81" y="98"/>
                  <a:pt x="81" y="98"/>
                </a:cubicBezTo>
                <a:cubicBezTo>
                  <a:pt x="79" y="96"/>
                  <a:pt x="80" y="92"/>
                  <a:pt x="82" y="89"/>
                </a:cubicBezTo>
                <a:cubicBezTo>
                  <a:pt x="87" y="86"/>
                  <a:pt x="87" y="86"/>
                  <a:pt x="87" y="86"/>
                </a:cubicBezTo>
                <a:cubicBezTo>
                  <a:pt x="90" y="83"/>
                  <a:pt x="94" y="84"/>
                  <a:pt x="96" y="86"/>
                </a:cubicBezTo>
                <a:cubicBezTo>
                  <a:pt x="103" y="95"/>
                  <a:pt x="103" y="95"/>
                  <a:pt x="103" y="95"/>
                </a:cubicBezTo>
                <a:cubicBezTo>
                  <a:pt x="105" y="98"/>
                  <a:pt x="104" y="102"/>
                  <a:pt x="102" y="104"/>
                </a:cubicBezTo>
                <a:cubicBezTo>
                  <a:pt x="97" y="108"/>
                  <a:pt x="97" y="108"/>
                  <a:pt x="97" y="108"/>
                </a:cubicBezTo>
                <a:cubicBezTo>
                  <a:pt x="97" y="108"/>
                  <a:pt x="97" y="108"/>
                  <a:pt x="97" y="108"/>
                </a:cubicBezTo>
                <a:close/>
                <a:moveTo>
                  <a:pt x="122" y="88"/>
                </a:moveTo>
                <a:cubicBezTo>
                  <a:pt x="120" y="90"/>
                  <a:pt x="115" y="90"/>
                  <a:pt x="113" y="88"/>
                </a:cubicBezTo>
                <a:cubicBezTo>
                  <a:pt x="106" y="78"/>
                  <a:pt x="106" y="78"/>
                  <a:pt x="106" y="78"/>
                </a:cubicBezTo>
                <a:cubicBezTo>
                  <a:pt x="104" y="76"/>
                  <a:pt x="105" y="72"/>
                  <a:pt x="108" y="70"/>
                </a:cubicBezTo>
                <a:cubicBezTo>
                  <a:pt x="113" y="66"/>
                  <a:pt x="113" y="66"/>
                  <a:pt x="113" y="66"/>
                </a:cubicBezTo>
                <a:cubicBezTo>
                  <a:pt x="116" y="64"/>
                  <a:pt x="120" y="64"/>
                  <a:pt x="122" y="66"/>
                </a:cubicBezTo>
                <a:cubicBezTo>
                  <a:pt x="129" y="76"/>
                  <a:pt x="129" y="76"/>
                  <a:pt x="129" y="76"/>
                </a:cubicBezTo>
                <a:cubicBezTo>
                  <a:pt x="131" y="78"/>
                  <a:pt x="130" y="82"/>
                  <a:pt x="127" y="84"/>
                </a:cubicBezTo>
                <a:cubicBezTo>
                  <a:pt x="122" y="88"/>
                  <a:pt x="122" y="88"/>
                  <a:pt x="122" y="88"/>
                </a:cubicBezTo>
                <a:cubicBezTo>
                  <a:pt x="122" y="88"/>
                  <a:pt x="122" y="88"/>
                  <a:pt x="122" y="88"/>
                </a:cubicBezTo>
                <a:close/>
                <a:moveTo>
                  <a:pt x="148" y="69"/>
                </a:moveTo>
                <a:cubicBezTo>
                  <a:pt x="145" y="71"/>
                  <a:pt x="141" y="71"/>
                  <a:pt x="139" y="68"/>
                </a:cubicBezTo>
                <a:cubicBezTo>
                  <a:pt x="132" y="59"/>
                  <a:pt x="132" y="59"/>
                  <a:pt x="132" y="59"/>
                </a:cubicBezTo>
                <a:cubicBezTo>
                  <a:pt x="130" y="56"/>
                  <a:pt x="131" y="52"/>
                  <a:pt x="134" y="50"/>
                </a:cubicBezTo>
                <a:cubicBezTo>
                  <a:pt x="139" y="46"/>
                  <a:pt x="139" y="46"/>
                  <a:pt x="139" y="46"/>
                </a:cubicBezTo>
                <a:cubicBezTo>
                  <a:pt x="141" y="44"/>
                  <a:pt x="145" y="45"/>
                  <a:pt x="147" y="47"/>
                </a:cubicBezTo>
                <a:cubicBezTo>
                  <a:pt x="154" y="56"/>
                  <a:pt x="154" y="56"/>
                  <a:pt x="154" y="56"/>
                </a:cubicBezTo>
                <a:cubicBezTo>
                  <a:pt x="156" y="59"/>
                  <a:pt x="156" y="62"/>
                  <a:pt x="153" y="65"/>
                </a:cubicBezTo>
                <a:cubicBezTo>
                  <a:pt x="148" y="69"/>
                  <a:pt x="148" y="69"/>
                  <a:pt x="148" y="69"/>
                </a:cubicBezTo>
                <a:cubicBezTo>
                  <a:pt x="148" y="69"/>
                  <a:pt x="148" y="69"/>
                  <a:pt x="148" y="69"/>
                </a:cubicBezTo>
                <a:close/>
                <a:moveTo>
                  <a:pt x="174" y="49"/>
                </a:moveTo>
                <a:cubicBezTo>
                  <a:pt x="171" y="51"/>
                  <a:pt x="167" y="51"/>
                  <a:pt x="165" y="48"/>
                </a:cubicBezTo>
                <a:cubicBezTo>
                  <a:pt x="158" y="39"/>
                  <a:pt x="158" y="39"/>
                  <a:pt x="158" y="39"/>
                </a:cubicBezTo>
                <a:cubicBezTo>
                  <a:pt x="156" y="36"/>
                  <a:pt x="157" y="32"/>
                  <a:pt x="159" y="30"/>
                </a:cubicBezTo>
                <a:cubicBezTo>
                  <a:pt x="164" y="26"/>
                  <a:pt x="164" y="26"/>
                  <a:pt x="164" y="26"/>
                </a:cubicBezTo>
                <a:cubicBezTo>
                  <a:pt x="167" y="24"/>
                  <a:pt x="171" y="25"/>
                  <a:pt x="173" y="27"/>
                </a:cubicBezTo>
                <a:cubicBezTo>
                  <a:pt x="180" y="36"/>
                  <a:pt x="180" y="36"/>
                  <a:pt x="180" y="36"/>
                </a:cubicBezTo>
                <a:cubicBezTo>
                  <a:pt x="182" y="39"/>
                  <a:pt x="181" y="43"/>
                  <a:pt x="179" y="45"/>
                </a:cubicBezTo>
                <a:cubicBezTo>
                  <a:pt x="174" y="49"/>
                  <a:pt x="174" y="49"/>
                  <a:pt x="174" y="49"/>
                </a:cubicBezTo>
                <a:cubicBezTo>
                  <a:pt x="174" y="49"/>
                  <a:pt x="174" y="49"/>
                  <a:pt x="174" y="49"/>
                </a:cubicBezTo>
                <a:close/>
                <a:moveTo>
                  <a:pt x="125" y="268"/>
                </a:moveTo>
                <a:cubicBezTo>
                  <a:pt x="122" y="271"/>
                  <a:pt x="117" y="272"/>
                  <a:pt x="114" y="269"/>
                </a:cubicBezTo>
                <a:cubicBezTo>
                  <a:pt x="41" y="174"/>
                  <a:pt x="41" y="174"/>
                  <a:pt x="41" y="174"/>
                </a:cubicBezTo>
                <a:cubicBezTo>
                  <a:pt x="38" y="170"/>
                  <a:pt x="39" y="164"/>
                  <a:pt x="43" y="161"/>
                </a:cubicBezTo>
                <a:cubicBezTo>
                  <a:pt x="107" y="112"/>
                  <a:pt x="107" y="112"/>
                  <a:pt x="107" y="112"/>
                </a:cubicBezTo>
                <a:cubicBezTo>
                  <a:pt x="110" y="110"/>
                  <a:pt x="114" y="112"/>
                  <a:pt x="116" y="115"/>
                </a:cubicBezTo>
                <a:cubicBezTo>
                  <a:pt x="190" y="211"/>
                  <a:pt x="190" y="211"/>
                  <a:pt x="190" y="211"/>
                </a:cubicBezTo>
                <a:cubicBezTo>
                  <a:pt x="192" y="214"/>
                  <a:pt x="192" y="217"/>
                  <a:pt x="189" y="219"/>
                </a:cubicBezTo>
                <a:cubicBezTo>
                  <a:pt x="125" y="268"/>
                  <a:pt x="125" y="268"/>
                  <a:pt x="125" y="268"/>
                </a:cubicBezTo>
                <a:close/>
                <a:moveTo>
                  <a:pt x="213" y="201"/>
                </a:moveTo>
                <a:cubicBezTo>
                  <a:pt x="210" y="204"/>
                  <a:pt x="205" y="204"/>
                  <a:pt x="202" y="200"/>
                </a:cubicBezTo>
                <a:cubicBezTo>
                  <a:pt x="128" y="105"/>
                  <a:pt x="128" y="105"/>
                  <a:pt x="128" y="105"/>
                </a:cubicBezTo>
                <a:cubicBezTo>
                  <a:pt x="126" y="101"/>
                  <a:pt x="127" y="97"/>
                  <a:pt x="131" y="94"/>
                </a:cubicBezTo>
                <a:cubicBezTo>
                  <a:pt x="195" y="45"/>
                  <a:pt x="195" y="45"/>
                  <a:pt x="195" y="45"/>
                </a:cubicBezTo>
                <a:cubicBezTo>
                  <a:pt x="198" y="42"/>
                  <a:pt x="202" y="43"/>
                  <a:pt x="204" y="46"/>
                </a:cubicBezTo>
                <a:cubicBezTo>
                  <a:pt x="277" y="142"/>
                  <a:pt x="277" y="142"/>
                  <a:pt x="277" y="142"/>
                </a:cubicBezTo>
                <a:cubicBezTo>
                  <a:pt x="280" y="146"/>
                  <a:pt x="280" y="149"/>
                  <a:pt x="277" y="152"/>
                </a:cubicBezTo>
                <a:cubicBezTo>
                  <a:pt x="213" y="201"/>
                  <a:pt x="213" y="201"/>
                  <a:pt x="213" y="201"/>
                </a:cubicBezTo>
                <a:cubicBezTo>
                  <a:pt x="213" y="201"/>
                  <a:pt x="213" y="201"/>
                  <a:pt x="213" y="201"/>
                </a:cubicBezTo>
                <a:close/>
                <a:moveTo>
                  <a:pt x="154" y="288"/>
                </a:moveTo>
                <a:cubicBezTo>
                  <a:pt x="151" y="290"/>
                  <a:pt x="147" y="290"/>
                  <a:pt x="145" y="288"/>
                </a:cubicBezTo>
                <a:cubicBezTo>
                  <a:pt x="138" y="278"/>
                  <a:pt x="138" y="278"/>
                  <a:pt x="138" y="278"/>
                </a:cubicBezTo>
                <a:cubicBezTo>
                  <a:pt x="136" y="276"/>
                  <a:pt x="137" y="272"/>
                  <a:pt x="140" y="270"/>
                </a:cubicBezTo>
                <a:cubicBezTo>
                  <a:pt x="145" y="266"/>
                  <a:pt x="145" y="266"/>
                  <a:pt x="145" y="266"/>
                </a:cubicBezTo>
                <a:cubicBezTo>
                  <a:pt x="147" y="264"/>
                  <a:pt x="152" y="264"/>
                  <a:pt x="153" y="267"/>
                </a:cubicBezTo>
                <a:cubicBezTo>
                  <a:pt x="160" y="276"/>
                  <a:pt x="160" y="276"/>
                  <a:pt x="160" y="276"/>
                </a:cubicBezTo>
                <a:cubicBezTo>
                  <a:pt x="163" y="279"/>
                  <a:pt x="162" y="282"/>
                  <a:pt x="159" y="284"/>
                </a:cubicBezTo>
                <a:cubicBezTo>
                  <a:pt x="154" y="288"/>
                  <a:pt x="154" y="288"/>
                  <a:pt x="154" y="288"/>
                </a:cubicBezTo>
                <a:cubicBezTo>
                  <a:pt x="154" y="288"/>
                  <a:pt x="154" y="288"/>
                  <a:pt x="154" y="288"/>
                </a:cubicBezTo>
                <a:close/>
                <a:moveTo>
                  <a:pt x="180" y="268"/>
                </a:moveTo>
                <a:cubicBezTo>
                  <a:pt x="176" y="271"/>
                  <a:pt x="173" y="271"/>
                  <a:pt x="171" y="268"/>
                </a:cubicBezTo>
                <a:cubicBezTo>
                  <a:pt x="163" y="259"/>
                  <a:pt x="163" y="259"/>
                  <a:pt x="163" y="259"/>
                </a:cubicBezTo>
                <a:cubicBezTo>
                  <a:pt x="162" y="257"/>
                  <a:pt x="162" y="252"/>
                  <a:pt x="165" y="250"/>
                </a:cubicBezTo>
                <a:cubicBezTo>
                  <a:pt x="170" y="246"/>
                  <a:pt x="170" y="246"/>
                  <a:pt x="170" y="246"/>
                </a:cubicBezTo>
                <a:cubicBezTo>
                  <a:pt x="173" y="244"/>
                  <a:pt x="177" y="245"/>
                  <a:pt x="179" y="247"/>
                </a:cubicBezTo>
                <a:cubicBezTo>
                  <a:pt x="186" y="256"/>
                  <a:pt x="186" y="256"/>
                  <a:pt x="186" y="256"/>
                </a:cubicBezTo>
                <a:cubicBezTo>
                  <a:pt x="188" y="259"/>
                  <a:pt x="187" y="262"/>
                  <a:pt x="184" y="265"/>
                </a:cubicBezTo>
                <a:cubicBezTo>
                  <a:pt x="180" y="268"/>
                  <a:pt x="180" y="268"/>
                  <a:pt x="180" y="268"/>
                </a:cubicBezTo>
                <a:cubicBezTo>
                  <a:pt x="180" y="268"/>
                  <a:pt x="180" y="268"/>
                  <a:pt x="180" y="268"/>
                </a:cubicBezTo>
                <a:close/>
                <a:moveTo>
                  <a:pt x="205" y="249"/>
                </a:moveTo>
                <a:cubicBezTo>
                  <a:pt x="202" y="251"/>
                  <a:pt x="199" y="251"/>
                  <a:pt x="196" y="248"/>
                </a:cubicBezTo>
                <a:cubicBezTo>
                  <a:pt x="189" y="239"/>
                  <a:pt x="189" y="239"/>
                  <a:pt x="189" y="239"/>
                </a:cubicBezTo>
                <a:cubicBezTo>
                  <a:pt x="188" y="237"/>
                  <a:pt x="188" y="233"/>
                  <a:pt x="191" y="231"/>
                </a:cubicBezTo>
                <a:cubicBezTo>
                  <a:pt x="196" y="227"/>
                  <a:pt x="196" y="227"/>
                  <a:pt x="196" y="227"/>
                </a:cubicBezTo>
                <a:cubicBezTo>
                  <a:pt x="199" y="224"/>
                  <a:pt x="203" y="225"/>
                  <a:pt x="205" y="227"/>
                </a:cubicBezTo>
                <a:cubicBezTo>
                  <a:pt x="212" y="237"/>
                  <a:pt x="212" y="237"/>
                  <a:pt x="212" y="237"/>
                </a:cubicBezTo>
                <a:cubicBezTo>
                  <a:pt x="214" y="239"/>
                  <a:pt x="213" y="243"/>
                  <a:pt x="210" y="245"/>
                </a:cubicBezTo>
                <a:cubicBezTo>
                  <a:pt x="205" y="249"/>
                  <a:pt x="205" y="249"/>
                  <a:pt x="205" y="249"/>
                </a:cubicBezTo>
                <a:cubicBezTo>
                  <a:pt x="205" y="249"/>
                  <a:pt x="205" y="249"/>
                  <a:pt x="205" y="249"/>
                </a:cubicBezTo>
                <a:close/>
                <a:moveTo>
                  <a:pt x="231" y="229"/>
                </a:moveTo>
                <a:cubicBezTo>
                  <a:pt x="228" y="231"/>
                  <a:pt x="224" y="232"/>
                  <a:pt x="222" y="229"/>
                </a:cubicBezTo>
                <a:cubicBezTo>
                  <a:pt x="215" y="220"/>
                  <a:pt x="215" y="220"/>
                  <a:pt x="215" y="220"/>
                </a:cubicBezTo>
                <a:cubicBezTo>
                  <a:pt x="213" y="217"/>
                  <a:pt x="214" y="213"/>
                  <a:pt x="217" y="211"/>
                </a:cubicBezTo>
                <a:cubicBezTo>
                  <a:pt x="222" y="207"/>
                  <a:pt x="222" y="207"/>
                  <a:pt x="222" y="207"/>
                </a:cubicBezTo>
                <a:cubicBezTo>
                  <a:pt x="224" y="205"/>
                  <a:pt x="229" y="205"/>
                  <a:pt x="230" y="207"/>
                </a:cubicBezTo>
                <a:cubicBezTo>
                  <a:pt x="237" y="217"/>
                  <a:pt x="237" y="217"/>
                  <a:pt x="237" y="217"/>
                </a:cubicBezTo>
                <a:cubicBezTo>
                  <a:pt x="240" y="219"/>
                  <a:pt x="239" y="223"/>
                  <a:pt x="236" y="225"/>
                </a:cubicBezTo>
                <a:cubicBezTo>
                  <a:pt x="231" y="229"/>
                  <a:pt x="231" y="229"/>
                  <a:pt x="231" y="229"/>
                </a:cubicBezTo>
                <a:cubicBezTo>
                  <a:pt x="231" y="229"/>
                  <a:pt x="231" y="229"/>
                  <a:pt x="231" y="229"/>
                </a:cubicBezTo>
                <a:close/>
                <a:moveTo>
                  <a:pt x="256" y="210"/>
                </a:moveTo>
                <a:cubicBezTo>
                  <a:pt x="253" y="212"/>
                  <a:pt x="250" y="212"/>
                  <a:pt x="248" y="209"/>
                </a:cubicBezTo>
                <a:cubicBezTo>
                  <a:pt x="240" y="200"/>
                  <a:pt x="240" y="200"/>
                  <a:pt x="240" y="200"/>
                </a:cubicBezTo>
                <a:cubicBezTo>
                  <a:pt x="239" y="197"/>
                  <a:pt x="239" y="193"/>
                  <a:pt x="242" y="191"/>
                </a:cubicBezTo>
                <a:cubicBezTo>
                  <a:pt x="247" y="187"/>
                  <a:pt x="247" y="187"/>
                  <a:pt x="247" y="187"/>
                </a:cubicBezTo>
                <a:cubicBezTo>
                  <a:pt x="250" y="185"/>
                  <a:pt x="254" y="186"/>
                  <a:pt x="256" y="188"/>
                </a:cubicBezTo>
                <a:cubicBezTo>
                  <a:pt x="263" y="197"/>
                  <a:pt x="263" y="197"/>
                  <a:pt x="263" y="197"/>
                </a:cubicBezTo>
                <a:cubicBezTo>
                  <a:pt x="265" y="200"/>
                  <a:pt x="264" y="204"/>
                  <a:pt x="261" y="206"/>
                </a:cubicBezTo>
                <a:cubicBezTo>
                  <a:pt x="256" y="210"/>
                  <a:pt x="256" y="210"/>
                  <a:pt x="256" y="210"/>
                </a:cubicBezTo>
                <a:cubicBezTo>
                  <a:pt x="256" y="210"/>
                  <a:pt x="256" y="210"/>
                  <a:pt x="256" y="210"/>
                </a:cubicBezTo>
                <a:close/>
                <a:moveTo>
                  <a:pt x="282" y="190"/>
                </a:moveTo>
                <a:cubicBezTo>
                  <a:pt x="279" y="192"/>
                  <a:pt x="276" y="192"/>
                  <a:pt x="273" y="189"/>
                </a:cubicBezTo>
                <a:cubicBezTo>
                  <a:pt x="266" y="180"/>
                  <a:pt x="266" y="180"/>
                  <a:pt x="266" y="180"/>
                </a:cubicBezTo>
                <a:cubicBezTo>
                  <a:pt x="265" y="178"/>
                  <a:pt x="265" y="173"/>
                  <a:pt x="268" y="171"/>
                </a:cubicBezTo>
                <a:cubicBezTo>
                  <a:pt x="273" y="167"/>
                  <a:pt x="273" y="167"/>
                  <a:pt x="273" y="167"/>
                </a:cubicBezTo>
                <a:cubicBezTo>
                  <a:pt x="276" y="165"/>
                  <a:pt x="280" y="166"/>
                  <a:pt x="282" y="168"/>
                </a:cubicBezTo>
                <a:cubicBezTo>
                  <a:pt x="289" y="177"/>
                  <a:pt x="289" y="177"/>
                  <a:pt x="289" y="177"/>
                </a:cubicBezTo>
                <a:cubicBezTo>
                  <a:pt x="291" y="180"/>
                  <a:pt x="290" y="184"/>
                  <a:pt x="287" y="186"/>
                </a:cubicBezTo>
                <a:cubicBezTo>
                  <a:pt x="282" y="190"/>
                  <a:pt x="282" y="190"/>
                  <a:pt x="282" y="190"/>
                </a:cubicBezTo>
                <a:cubicBezTo>
                  <a:pt x="282" y="190"/>
                  <a:pt x="282" y="190"/>
                  <a:pt x="282" y="190"/>
                </a:cubicBezTo>
                <a:close/>
              </a:path>
            </a:pathLst>
          </a:custGeom>
          <a:solidFill>
            <a:srgbClr val="C6B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4" name="Freeform 69"/>
          <p:cNvSpPr>
            <a:spLocks/>
          </p:cNvSpPr>
          <p:nvPr/>
        </p:nvSpPr>
        <p:spPr bwMode="auto">
          <a:xfrm>
            <a:off x="6322299" y="4846174"/>
            <a:ext cx="528638" cy="527050"/>
          </a:xfrm>
          <a:custGeom>
            <a:avLst/>
            <a:gdLst>
              <a:gd name="T0" fmla="*/ 0 w 333"/>
              <a:gd name="T1" fmla="*/ 236 h 332"/>
              <a:gd name="T2" fmla="*/ 71 w 333"/>
              <a:gd name="T3" fmla="*/ 142 h 332"/>
              <a:gd name="T4" fmla="*/ 34 w 333"/>
              <a:gd name="T5" fmla="*/ 31 h 332"/>
              <a:gd name="T6" fmla="*/ 144 w 333"/>
              <a:gd name="T7" fmla="*/ 69 h 332"/>
              <a:gd name="T8" fmla="*/ 239 w 333"/>
              <a:gd name="T9" fmla="*/ 0 h 332"/>
              <a:gd name="T10" fmla="*/ 237 w 333"/>
              <a:gd name="T11" fmla="*/ 118 h 332"/>
              <a:gd name="T12" fmla="*/ 333 w 333"/>
              <a:gd name="T13" fmla="*/ 186 h 332"/>
              <a:gd name="T14" fmla="*/ 220 w 333"/>
              <a:gd name="T15" fmla="*/ 220 h 332"/>
              <a:gd name="T16" fmla="*/ 184 w 333"/>
              <a:gd name="T17" fmla="*/ 332 h 332"/>
              <a:gd name="T18" fmla="*/ 118 w 333"/>
              <a:gd name="T19" fmla="*/ 236 h 332"/>
              <a:gd name="T20" fmla="*/ 0 w 333"/>
              <a:gd name="T21" fmla="*/ 23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32">
                <a:moveTo>
                  <a:pt x="0" y="236"/>
                </a:moveTo>
                <a:lnTo>
                  <a:pt x="71" y="142"/>
                </a:lnTo>
                <a:lnTo>
                  <a:pt x="34" y="31"/>
                </a:lnTo>
                <a:lnTo>
                  <a:pt x="144" y="69"/>
                </a:lnTo>
                <a:lnTo>
                  <a:pt x="239" y="0"/>
                </a:lnTo>
                <a:lnTo>
                  <a:pt x="237" y="118"/>
                </a:lnTo>
                <a:lnTo>
                  <a:pt x="333" y="186"/>
                </a:lnTo>
                <a:lnTo>
                  <a:pt x="220" y="220"/>
                </a:lnTo>
                <a:lnTo>
                  <a:pt x="184" y="332"/>
                </a:lnTo>
                <a:lnTo>
                  <a:pt x="118" y="236"/>
                </a:lnTo>
                <a:lnTo>
                  <a:pt x="0" y="236"/>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85" name="Group 2084"/>
          <p:cNvGrpSpPr/>
          <p:nvPr/>
        </p:nvGrpSpPr>
        <p:grpSpPr>
          <a:xfrm>
            <a:off x="6416338" y="3400425"/>
            <a:ext cx="2882579" cy="3520963"/>
            <a:chOff x="5683250" y="1751012"/>
            <a:chExt cx="3916363" cy="5348288"/>
          </a:xfrm>
        </p:grpSpPr>
        <p:sp>
          <p:nvSpPr>
            <p:cNvPr id="9" name="Freeform 11"/>
            <p:cNvSpPr>
              <a:spLocks/>
            </p:cNvSpPr>
            <p:nvPr/>
          </p:nvSpPr>
          <p:spPr bwMode="auto">
            <a:xfrm>
              <a:off x="5683250" y="4716462"/>
              <a:ext cx="3916363" cy="2382838"/>
            </a:xfrm>
            <a:custGeom>
              <a:avLst/>
              <a:gdLst>
                <a:gd name="T0" fmla="*/ 1380 w 1926"/>
                <a:gd name="T1" fmla="*/ 190 h 1172"/>
                <a:gd name="T2" fmla="*/ 1854 w 1926"/>
                <a:gd name="T3" fmla="*/ 695 h 1172"/>
                <a:gd name="T4" fmla="*/ 1854 w 1926"/>
                <a:gd name="T5" fmla="*/ 1172 h 1172"/>
                <a:gd name="T6" fmla="*/ 166 w 1926"/>
                <a:gd name="T7" fmla="*/ 1172 h 1172"/>
                <a:gd name="T8" fmla="*/ 67 w 1926"/>
                <a:gd name="T9" fmla="*/ 386 h 1172"/>
                <a:gd name="T10" fmla="*/ 540 w 1926"/>
                <a:gd name="T11" fmla="*/ 40 h 1172"/>
                <a:gd name="T12" fmla="*/ 1070 w 1926"/>
                <a:gd name="T13" fmla="*/ 30 h 1172"/>
                <a:gd name="T14" fmla="*/ 1380 w 1926"/>
                <a:gd name="T15" fmla="*/ 190 h 1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6" h="1172">
                  <a:moveTo>
                    <a:pt x="1380" y="190"/>
                  </a:moveTo>
                  <a:cubicBezTo>
                    <a:pt x="1380" y="190"/>
                    <a:pt x="1622" y="87"/>
                    <a:pt x="1854" y="695"/>
                  </a:cubicBezTo>
                  <a:cubicBezTo>
                    <a:pt x="1854" y="695"/>
                    <a:pt x="1926" y="888"/>
                    <a:pt x="1854" y="1172"/>
                  </a:cubicBezTo>
                  <a:cubicBezTo>
                    <a:pt x="166" y="1172"/>
                    <a:pt x="166" y="1172"/>
                    <a:pt x="166" y="1172"/>
                  </a:cubicBezTo>
                  <a:cubicBezTo>
                    <a:pt x="166" y="1172"/>
                    <a:pt x="0" y="692"/>
                    <a:pt x="67" y="386"/>
                  </a:cubicBezTo>
                  <a:cubicBezTo>
                    <a:pt x="134" y="80"/>
                    <a:pt x="402" y="0"/>
                    <a:pt x="540" y="40"/>
                  </a:cubicBezTo>
                  <a:cubicBezTo>
                    <a:pt x="678" y="80"/>
                    <a:pt x="1070" y="30"/>
                    <a:pt x="1070" y="30"/>
                  </a:cubicBezTo>
                  <a:lnTo>
                    <a:pt x="1380" y="19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2"/>
            <p:cNvSpPr>
              <a:spLocks/>
            </p:cNvSpPr>
            <p:nvPr/>
          </p:nvSpPr>
          <p:spPr bwMode="auto">
            <a:xfrm>
              <a:off x="5988050" y="5468937"/>
              <a:ext cx="2876550" cy="1298575"/>
            </a:xfrm>
            <a:custGeom>
              <a:avLst/>
              <a:gdLst>
                <a:gd name="T0" fmla="*/ 942 w 1414"/>
                <a:gd name="T1" fmla="*/ 465 h 639"/>
                <a:gd name="T2" fmla="*/ 736 w 1414"/>
                <a:gd name="T3" fmla="*/ 639 h 639"/>
                <a:gd name="T4" fmla="*/ 448 w 1414"/>
                <a:gd name="T5" fmla="*/ 602 h 639"/>
                <a:gd name="T6" fmla="*/ 350 w 1414"/>
                <a:gd name="T7" fmla="*/ 490 h 639"/>
                <a:gd name="T8" fmla="*/ 209 w 1414"/>
                <a:gd name="T9" fmla="*/ 326 h 639"/>
                <a:gd name="T10" fmla="*/ 162 w 1414"/>
                <a:gd name="T11" fmla="*/ 318 h 639"/>
                <a:gd name="T12" fmla="*/ 98 w 1414"/>
                <a:gd name="T13" fmla="*/ 325 h 639"/>
                <a:gd name="T14" fmla="*/ 78 w 1414"/>
                <a:gd name="T15" fmla="*/ 229 h 639"/>
                <a:gd name="T16" fmla="*/ 0 w 1414"/>
                <a:gd name="T17" fmla="*/ 154 h 639"/>
                <a:gd name="T18" fmla="*/ 30 w 1414"/>
                <a:gd name="T19" fmla="*/ 84 h 639"/>
                <a:gd name="T20" fmla="*/ 248 w 1414"/>
                <a:gd name="T21" fmla="*/ 136 h 639"/>
                <a:gd name="T22" fmla="*/ 270 w 1414"/>
                <a:gd name="T23" fmla="*/ 162 h 639"/>
                <a:gd name="T24" fmla="*/ 338 w 1414"/>
                <a:gd name="T25" fmla="*/ 180 h 639"/>
                <a:gd name="T26" fmla="*/ 728 w 1414"/>
                <a:gd name="T27" fmla="*/ 100 h 639"/>
                <a:gd name="T28" fmla="*/ 1034 w 1414"/>
                <a:gd name="T29" fmla="*/ 0 h 639"/>
                <a:gd name="T30" fmla="*/ 1306 w 1414"/>
                <a:gd name="T31" fmla="*/ 66 h 639"/>
                <a:gd name="T32" fmla="*/ 1386 w 1414"/>
                <a:gd name="T33" fmla="*/ 136 h 639"/>
                <a:gd name="T34" fmla="*/ 1414 w 1414"/>
                <a:gd name="T35" fmla="*/ 311 h 639"/>
                <a:gd name="T36" fmla="*/ 1278 w 1414"/>
                <a:gd name="T37" fmla="*/ 454 h 639"/>
                <a:gd name="T38" fmla="*/ 1034 w 1414"/>
                <a:gd name="T39" fmla="*/ 568 h 639"/>
                <a:gd name="T40" fmla="*/ 942 w 1414"/>
                <a:gd name="T41" fmla="*/ 46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4" h="639">
                  <a:moveTo>
                    <a:pt x="942" y="465"/>
                  </a:moveTo>
                  <a:cubicBezTo>
                    <a:pt x="736" y="639"/>
                    <a:pt x="736" y="639"/>
                    <a:pt x="736" y="639"/>
                  </a:cubicBezTo>
                  <a:cubicBezTo>
                    <a:pt x="448" y="602"/>
                    <a:pt x="448" y="602"/>
                    <a:pt x="448" y="602"/>
                  </a:cubicBezTo>
                  <a:cubicBezTo>
                    <a:pt x="350" y="490"/>
                    <a:pt x="350" y="490"/>
                    <a:pt x="350" y="490"/>
                  </a:cubicBezTo>
                  <a:cubicBezTo>
                    <a:pt x="209" y="326"/>
                    <a:pt x="209" y="326"/>
                    <a:pt x="209" y="326"/>
                  </a:cubicBezTo>
                  <a:cubicBezTo>
                    <a:pt x="162" y="318"/>
                    <a:pt x="162" y="318"/>
                    <a:pt x="162" y="318"/>
                  </a:cubicBezTo>
                  <a:cubicBezTo>
                    <a:pt x="98" y="325"/>
                    <a:pt x="98" y="325"/>
                    <a:pt x="98" y="325"/>
                  </a:cubicBezTo>
                  <a:cubicBezTo>
                    <a:pt x="78" y="229"/>
                    <a:pt x="78" y="229"/>
                    <a:pt x="78" y="229"/>
                  </a:cubicBezTo>
                  <a:cubicBezTo>
                    <a:pt x="0" y="154"/>
                    <a:pt x="0" y="154"/>
                    <a:pt x="0" y="154"/>
                  </a:cubicBezTo>
                  <a:cubicBezTo>
                    <a:pt x="30" y="84"/>
                    <a:pt x="30" y="84"/>
                    <a:pt x="30" y="84"/>
                  </a:cubicBezTo>
                  <a:cubicBezTo>
                    <a:pt x="248" y="136"/>
                    <a:pt x="248" y="136"/>
                    <a:pt x="248" y="136"/>
                  </a:cubicBezTo>
                  <a:cubicBezTo>
                    <a:pt x="270" y="162"/>
                    <a:pt x="270" y="162"/>
                    <a:pt x="270" y="162"/>
                  </a:cubicBezTo>
                  <a:cubicBezTo>
                    <a:pt x="338" y="180"/>
                    <a:pt x="338" y="180"/>
                    <a:pt x="338" y="180"/>
                  </a:cubicBezTo>
                  <a:cubicBezTo>
                    <a:pt x="728" y="100"/>
                    <a:pt x="728" y="100"/>
                    <a:pt x="728" y="100"/>
                  </a:cubicBezTo>
                  <a:cubicBezTo>
                    <a:pt x="1034" y="0"/>
                    <a:pt x="1034" y="0"/>
                    <a:pt x="1034" y="0"/>
                  </a:cubicBezTo>
                  <a:cubicBezTo>
                    <a:pt x="1306" y="66"/>
                    <a:pt x="1306" y="66"/>
                    <a:pt x="1306" y="66"/>
                  </a:cubicBezTo>
                  <a:cubicBezTo>
                    <a:pt x="1386" y="136"/>
                    <a:pt x="1386" y="136"/>
                    <a:pt x="1386" y="136"/>
                  </a:cubicBezTo>
                  <a:cubicBezTo>
                    <a:pt x="1414" y="311"/>
                    <a:pt x="1414" y="311"/>
                    <a:pt x="1414" y="311"/>
                  </a:cubicBezTo>
                  <a:cubicBezTo>
                    <a:pt x="1414" y="311"/>
                    <a:pt x="1288" y="442"/>
                    <a:pt x="1278" y="454"/>
                  </a:cubicBezTo>
                  <a:cubicBezTo>
                    <a:pt x="1268" y="466"/>
                    <a:pt x="1034" y="568"/>
                    <a:pt x="1034" y="568"/>
                  </a:cubicBezTo>
                  <a:lnTo>
                    <a:pt x="942" y="4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3"/>
            <p:cNvSpPr>
              <a:spLocks/>
            </p:cNvSpPr>
            <p:nvPr/>
          </p:nvSpPr>
          <p:spPr bwMode="auto">
            <a:xfrm>
              <a:off x="6389687" y="6065837"/>
              <a:ext cx="2397125" cy="830263"/>
            </a:xfrm>
            <a:custGeom>
              <a:avLst/>
              <a:gdLst>
                <a:gd name="T0" fmla="*/ 1170 w 1179"/>
                <a:gd name="T1" fmla="*/ 256 h 408"/>
                <a:gd name="T2" fmla="*/ 1097 w 1179"/>
                <a:gd name="T3" fmla="*/ 408 h 408"/>
                <a:gd name="T4" fmla="*/ 713 w 1179"/>
                <a:gd name="T5" fmla="*/ 408 h 408"/>
                <a:gd name="T6" fmla="*/ 594 w 1179"/>
                <a:gd name="T7" fmla="*/ 209 h 408"/>
                <a:gd name="T8" fmla="*/ 175 w 1179"/>
                <a:gd name="T9" fmla="*/ 229 h 408"/>
                <a:gd name="T10" fmla="*/ 73 w 1179"/>
                <a:gd name="T11" fmla="*/ 394 h 408"/>
                <a:gd name="T12" fmla="*/ 23 w 1179"/>
                <a:gd name="T13" fmla="*/ 406 h 408"/>
                <a:gd name="T14" fmla="*/ 1 w 1179"/>
                <a:gd name="T15" fmla="*/ 408 h 408"/>
                <a:gd name="T16" fmla="*/ 73 w 1179"/>
                <a:gd name="T17" fmla="*/ 135 h 408"/>
                <a:gd name="T18" fmla="*/ 243 w 1179"/>
                <a:gd name="T19" fmla="*/ 50 h 408"/>
                <a:gd name="T20" fmla="*/ 381 w 1179"/>
                <a:gd name="T21" fmla="*/ 52 h 408"/>
                <a:gd name="T22" fmla="*/ 515 w 1179"/>
                <a:gd name="T23" fmla="*/ 118 h 408"/>
                <a:gd name="T24" fmla="*/ 531 w 1179"/>
                <a:gd name="T25" fmla="*/ 110 h 408"/>
                <a:gd name="T26" fmla="*/ 683 w 1179"/>
                <a:gd name="T27" fmla="*/ 24 h 408"/>
                <a:gd name="T28" fmla="*/ 955 w 1179"/>
                <a:gd name="T29" fmla="*/ 1 h 408"/>
                <a:gd name="T30" fmla="*/ 1170 w 1179"/>
                <a:gd name="T31" fmla="*/ 150 h 408"/>
                <a:gd name="T32" fmla="*/ 1170 w 1179"/>
                <a:gd name="T33"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9" h="408">
                  <a:moveTo>
                    <a:pt x="1170" y="256"/>
                  </a:moveTo>
                  <a:cubicBezTo>
                    <a:pt x="1170" y="256"/>
                    <a:pt x="1179" y="338"/>
                    <a:pt x="1097" y="408"/>
                  </a:cubicBezTo>
                  <a:cubicBezTo>
                    <a:pt x="713" y="408"/>
                    <a:pt x="713" y="408"/>
                    <a:pt x="713" y="408"/>
                  </a:cubicBezTo>
                  <a:cubicBezTo>
                    <a:pt x="594" y="209"/>
                    <a:pt x="594" y="209"/>
                    <a:pt x="594" y="209"/>
                  </a:cubicBezTo>
                  <a:cubicBezTo>
                    <a:pt x="175" y="229"/>
                    <a:pt x="175" y="229"/>
                    <a:pt x="175" y="229"/>
                  </a:cubicBezTo>
                  <a:cubicBezTo>
                    <a:pt x="73" y="394"/>
                    <a:pt x="73" y="394"/>
                    <a:pt x="73" y="394"/>
                  </a:cubicBezTo>
                  <a:cubicBezTo>
                    <a:pt x="23" y="406"/>
                    <a:pt x="23" y="406"/>
                    <a:pt x="23" y="406"/>
                  </a:cubicBezTo>
                  <a:cubicBezTo>
                    <a:pt x="1" y="408"/>
                    <a:pt x="1" y="408"/>
                    <a:pt x="1" y="408"/>
                  </a:cubicBezTo>
                  <a:cubicBezTo>
                    <a:pt x="1" y="408"/>
                    <a:pt x="0" y="219"/>
                    <a:pt x="73" y="135"/>
                  </a:cubicBezTo>
                  <a:cubicBezTo>
                    <a:pt x="146" y="52"/>
                    <a:pt x="243" y="50"/>
                    <a:pt x="243" y="50"/>
                  </a:cubicBezTo>
                  <a:cubicBezTo>
                    <a:pt x="381" y="52"/>
                    <a:pt x="381" y="52"/>
                    <a:pt x="381" y="52"/>
                  </a:cubicBezTo>
                  <a:cubicBezTo>
                    <a:pt x="381" y="52"/>
                    <a:pt x="481" y="51"/>
                    <a:pt x="515" y="118"/>
                  </a:cubicBezTo>
                  <a:cubicBezTo>
                    <a:pt x="531" y="110"/>
                    <a:pt x="531" y="110"/>
                    <a:pt x="531" y="110"/>
                  </a:cubicBezTo>
                  <a:cubicBezTo>
                    <a:pt x="531" y="110"/>
                    <a:pt x="534" y="48"/>
                    <a:pt x="683" y="24"/>
                  </a:cubicBezTo>
                  <a:cubicBezTo>
                    <a:pt x="832" y="0"/>
                    <a:pt x="955" y="1"/>
                    <a:pt x="955" y="1"/>
                  </a:cubicBezTo>
                  <a:cubicBezTo>
                    <a:pt x="1170" y="150"/>
                    <a:pt x="1170" y="150"/>
                    <a:pt x="1170" y="150"/>
                  </a:cubicBezTo>
                  <a:lnTo>
                    <a:pt x="1170" y="256"/>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4"/>
            <p:cNvSpPr>
              <a:spLocks/>
            </p:cNvSpPr>
            <p:nvPr/>
          </p:nvSpPr>
          <p:spPr bwMode="auto">
            <a:xfrm>
              <a:off x="6883400" y="3800475"/>
              <a:ext cx="1338263" cy="2351088"/>
            </a:xfrm>
            <a:custGeom>
              <a:avLst/>
              <a:gdLst>
                <a:gd name="T0" fmla="*/ 0 w 658"/>
                <a:gd name="T1" fmla="*/ 90 h 1156"/>
                <a:gd name="T2" fmla="*/ 658 w 658"/>
                <a:gd name="T3" fmla="*/ 0 h 1156"/>
                <a:gd name="T4" fmla="*/ 522 w 658"/>
                <a:gd name="T5" fmla="*/ 1040 h 1156"/>
                <a:gd name="T6" fmla="*/ 240 w 658"/>
                <a:gd name="T7" fmla="*/ 1156 h 1156"/>
                <a:gd name="T8" fmla="*/ 64 w 658"/>
                <a:gd name="T9" fmla="*/ 1040 h 1156"/>
                <a:gd name="T10" fmla="*/ 0 w 658"/>
                <a:gd name="T11" fmla="*/ 90 h 1156"/>
              </a:gdLst>
              <a:ahLst/>
              <a:cxnLst>
                <a:cxn ang="0">
                  <a:pos x="T0" y="T1"/>
                </a:cxn>
                <a:cxn ang="0">
                  <a:pos x="T2" y="T3"/>
                </a:cxn>
                <a:cxn ang="0">
                  <a:pos x="T4" y="T5"/>
                </a:cxn>
                <a:cxn ang="0">
                  <a:pos x="T6" y="T7"/>
                </a:cxn>
                <a:cxn ang="0">
                  <a:pos x="T8" y="T9"/>
                </a:cxn>
                <a:cxn ang="0">
                  <a:pos x="T10" y="T11"/>
                </a:cxn>
              </a:cxnLst>
              <a:rect l="0" t="0" r="r" b="b"/>
              <a:pathLst>
                <a:path w="658" h="1156">
                  <a:moveTo>
                    <a:pt x="0" y="90"/>
                  </a:moveTo>
                  <a:cubicBezTo>
                    <a:pt x="18" y="96"/>
                    <a:pt x="658" y="0"/>
                    <a:pt x="658" y="0"/>
                  </a:cubicBezTo>
                  <a:cubicBezTo>
                    <a:pt x="522" y="1040"/>
                    <a:pt x="522" y="1040"/>
                    <a:pt x="522" y="1040"/>
                  </a:cubicBezTo>
                  <a:cubicBezTo>
                    <a:pt x="522" y="1040"/>
                    <a:pt x="294" y="1022"/>
                    <a:pt x="240" y="1156"/>
                  </a:cubicBezTo>
                  <a:cubicBezTo>
                    <a:pt x="240" y="1156"/>
                    <a:pt x="206" y="1059"/>
                    <a:pt x="64" y="1040"/>
                  </a:cubicBez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5"/>
            <p:cNvSpPr>
              <a:spLocks/>
            </p:cNvSpPr>
            <p:nvPr/>
          </p:nvSpPr>
          <p:spPr bwMode="auto">
            <a:xfrm>
              <a:off x="6537325" y="6115050"/>
              <a:ext cx="627063" cy="190500"/>
            </a:xfrm>
            <a:custGeom>
              <a:avLst/>
              <a:gdLst>
                <a:gd name="T0" fmla="*/ 308 w 308"/>
                <a:gd name="T1" fmla="*/ 28 h 94"/>
                <a:gd name="T2" fmla="*/ 170 w 308"/>
                <a:gd name="T3" fmla="*/ 8 h 94"/>
                <a:gd name="T4" fmla="*/ 0 w 308"/>
                <a:gd name="T5" fmla="*/ 78 h 94"/>
                <a:gd name="T6" fmla="*/ 82 w 308"/>
                <a:gd name="T7" fmla="*/ 94 h 94"/>
                <a:gd name="T8" fmla="*/ 308 w 308"/>
                <a:gd name="T9" fmla="*/ 28 h 94"/>
              </a:gdLst>
              <a:ahLst/>
              <a:cxnLst>
                <a:cxn ang="0">
                  <a:pos x="T0" y="T1"/>
                </a:cxn>
                <a:cxn ang="0">
                  <a:pos x="T2" y="T3"/>
                </a:cxn>
                <a:cxn ang="0">
                  <a:pos x="T4" y="T5"/>
                </a:cxn>
                <a:cxn ang="0">
                  <a:pos x="T6" y="T7"/>
                </a:cxn>
                <a:cxn ang="0">
                  <a:pos x="T8" y="T9"/>
                </a:cxn>
              </a:cxnLst>
              <a:rect l="0" t="0" r="r" b="b"/>
              <a:pathLst>
                <a:path w="308" h="94">
                  <a:moveTo>
                    <a:pt x="308" y="28"/>
                  </a:moveTo>
                  <a:cubicBezTo>
                    <a:pt x="308" y="28"/>
                    <a:pt x="264" y="15"/>
                    <a:pt x="170" y="8"/>
                  </a:cubicBezTo>
                  <a:cubicBezTo>
                    <a:pt x="76" y="0"/>
                    <a:pt x="0" y="78"/>
                    <a:pt x="0" y="78"/>
                  </a:cubicBezTo>
                  <a:cubicBezTo>
                    <a:pt x="82" y="94"/>
                    <a:pt x="82" y="94"/>
                    <a:pt x="82" y="94"/>
                  </a:cubicBezTo>
                  <a:cubicBezTo>
                    <a:pt x="82" y="94"/>
                    <a:pt x="142" y="34"/>
                    <a:pt x="30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6"/>
            <p:cNvSpPr>
              <a:spLocks/>
            </p:cNvSpPr>
            <p:nvPr/>
          </p:nvSpPr>
          <p:spPr bwMode="auto">
            <a:xfrm>
              <a:off x="7778750" y="6048375"/>
              <a:ext cx="711200" cy="103188"/>
            </a:xfrm>
            <a:custGeom>
              <a:avLst/>
              <a:gdLst>
                <a:gd name="T0" fmla="*/ 148 w 350"/>
                <a:gd name="T1" fmla="*/ 26 h 51"/>
                <a:gd name="T2" fmla="*/ 0 w 350"/>
                <a:gd name="T3" fmla="*/ 33 h 51"/>
                <a:gd name="T4" fmla="*/ 132 w 350"/>
                <a:gd name="T5" fmla="*/ 12 h 51"/>
                <a:gd name="T6" fmla="*/ 350 w 350"/>
                <a:gd name="T7" fmla="*/ 51 h 51"/>
                <a:gd name="T8" fmla="*/ 148 w 350"/>
                <a:gd name="T9" fmla="*/ 26 h 51"/>
              </a:gdLst>
              <a:ahLst/>
              <a:cxnLst>
                <a:cxn ang="0">
                  <a:pos x="T0" y="T1"/>
                </a:cxn>
                <a:cxn ang="0">
                  <a:pos x="T2" y="T3"/>
                </a:cxn>
                <a:cxn ang="0">
                  <a:pos x="T4" y="T5"/>
                </a:cxn>
                <a:cxn ang="0">
                  <a:pos x="T6" y="T7"/>
                </a:cxn>
                <a:cxn ang="0">
                  <a:pos x="T8" y="T9"/>
                </a:cxn>
              </a:cxnLst>
              <a:rect l="0" t="0" r="r" b="b"/>
              <a:pathLst>
                <a:path w="350" h="51">
                  <a:moveTo>
                    <a:pt x="148" y="26"/>
                  </a:moveTo>
                  <a:cubicBezTo>
                    <a:pt x="148" y="26"/>
                    <a:pt x="32" y="25"/>
                    <a:pt x="0" y="33"/>
                  </a:cubicBezTo>
                  <a:cubicBezTo>
                    <a:pt x="0" y="33"/>
                    <a:pt x="72" y="24"/>
                    <a:pt x="132" y="12"/>
                  </a:cubicBezTo>
                  <a:cubicBezTo>
                    <a:pt x="192" y="0"/>
                    <a:pt x="350" y="51"/>
                    <a:pt x="350" y="51"/>
                  </a:cubicBezTo>
                  <a:lnTo>
                    <a:pt x="14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p:cNvSpPr>
            <p:nvPr/>
          </p:nvSpPr>
          <p:spPr bwMode="auto">
            <a:xfrm>
              <a:off x="5965825" y="3182937"/>
              <a:ext cx="1631950" cy="2732088"/>
            </a:xfrm>
            <a:custGeom>
              <a:avLst/>
              <a:gdLst>
                <a:gd name="T0" fmla="*/ 573 w 802"/>
                <a:gd name="T1" fmla="*/ 76 h 1344"/>
                <a:gd name="T2" fmla="*/ 275 w 802"/>
                <a:gd name="T3" fmla="*/ 192 h 1344"/>
                <a:gd name="T4" fmla="*/ 220 w 802"/>
                <a:gd name="T5" fmla="*/ 336 h 1344"/>
                <a:gd name="T6" fmla="*/ 179 w 802"/>
                <a:gd name="T7" fmla="*/ 660 h 1344"/>
                <a:gd name="T8" fmla="*/ 179 w 802"/>
                <a:gd name="T9" fmla="*/ 868 h 1344"/>
                <a:gd name="T10" fmla="*/ 159 w 802"/>
                <a:gd name="T11" fmla="*/ 994 h 1344"/>
                <a:gd name="T12" fmla="*/ 133 w 802"/>
                <a:gd name="T13" fmla="*/ 1062 h 1344"/>
                <a:gd name="T14" fmla="*/ 0 w 802"/>
                <a:gd name="T15" fmla="*/ 1188 h 1344"/>
                <a:gd name="T16" fmla="*/ 21 w 802"/>
                <a:gd name="T17" fmla="*/ 1238 h 1344"/>
                <a:gd name="T18" fmla="*/ 123 w 802"/>
                <a:gd name="T19" fmla="*/ 1194 h 1344"/>
                <a:gd name="T20" fmla="*/ 162 w 802"/>
                <a:gd name="T21" fmla="*/ 1254 h 1344"/>
                <a:gd name="T22" fmla="*/ 277 w 802"/>
                <a:gd name="T23" fmla="*/ 1286 h 1344"/>
                <a:gd name="T24" fmla="*/ 371 w 802"/>
                <a:gd name="T25" fmla="*/ 1178 h 1344"/>
                <a:gd name="T26" fmla="*/ 349 w 802"/>
                <a:gd name="T27" fmla="*/ 1304 h 1344"/>
                <a:gd name="T28" fmla="*/ 515 w 802"/>
                <a:gd name="T29" fmla="*/ 1344 h 1344"/>
                <a:gd name="T30" fmla="*/ 573 w 802"/>
                <a:gd name="T31" fmla="*/ 912 h 1344"/>
                <a:gd name="T32" fmla="*/ 603 w 802"/>
                <a:gd name="T33" fmla="*/ 455 h 1344"/>
                <a:gd name="T34" fmla="*/ 802 w 802"/>
                <a:gd name="T35" fmla="*/ 236 h 1344"/>
                <a:gd name="T36" fmla="*/ 761 w 802"/>
                <a:gd name="T37" fmla="*/ 0 h 1344"/>
                <a:gd name="T38" fmla="*/ 573 w 802"/>
                <a:gd name="T39" fmla="*/ 7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2" h="1344">
                  <a:moveTo>
                    <a:pt x="573" y="76"/>
                  </a:moveTo>
                  <a:cubicBezTo>
                    <a:pt x="573" y="76"/>
                    <a:pt x="309" y="176"/>
                    <a:pt x="275" y="192"/>
                  </a:cubicBezTo>
                  <a:cubicBezTo>
                    <a:pt x="241" y="208"/>
                    <a:pt x="233" y="280"/>
                    <a:pt x="220" y="336"/>
                  </a:cubicBezTo>
                  <a:cubicBezTo>
                    <a:pt x="207" y="392"/>
                    <a:pt x="173" y="574"/>
                    <a:pt x="179" y="660"/>
                  </a:cubicBezTo>
                  <a:cubicBezTo>
                    <a:pt x="185" y="746"/>
                    <a:pt x="184" y="818"/>
                    <a:pt x="179" y="868"/>
                  </a:cubicBezTo>
                  <a:cubicBezTo>
                    <a:pt x="173" y="918"/>
                    <a:pt x="161" y="968"/>
                    <a:pt x="159" y="994"/>
                  </a:cubicBezTo>
                  <a:cubicBezTo>
                    <a:pt x="157" y="1020"/>
                    <a:pt x="143" y="1042"/>
                    <a:pt x="133" y="1062"/>
                  </a:cubicBezTo>
                  <a:cubicBezTo>
                    <a:pt x="123" y="1082"/>
                    <a:pt x="0" y="1188"/>
                    <a:pt x="0" y="1188"/>
                  </a:cubicBezTo>
                  <a:cubicBezTo>
                    <a:pt x="21" y="1238"/>
                    <a:pt x="21" y="1238"/>
                    <a:pt x="21" y="1238"/>
                  </a:cubicBezTo>
                  <a:cubicBezTo>
                    <a:pt x="123" y="1194"/>
                    <a:pt x="123" y="1194"/>
                    <a:pt x="123" y="1194"/>
                  </a:cubicBezTo>
                  <a:cubicBezTo>
                    <a:pt x="162" y="1254"/>
                    <a:pt x="162" y="1254"/>
                    <a:pt x="162" y="1254"/>
                  </a:cubicBezTo>
                  <a:cubicBezTo>
                    <a:pt x="277" y="1286"/>
                    <a:pt x="277" y="1286"/>
                    <a:pt x="277" y="1286"/>
                  </a:cubicBezTo>
                  <a:cubicBezTo>
                    <a:pt x="277" y="1286"/>
                    <a:pt x="353" y="1226"/>
                    <a:pt x="371" y="1178"/>
                  </a:cubicBezTo>
                  <a:cubicBezTo>
                    <a:pt x="349" y="1304"/>
                    <a:pt x="349" y="1304"/>
                    <a:pt x="349" y="1304"/>
                  </a:cubicBezTo>
                  <a:cubicBezTo>
                    <a:pt x="515" y="1344"/>
                    <a:pt x="515" y="1344"/>
                    <a:pt x="515" y="1344"/>
                  </a:cubicBezTo>
                  <a:cubicBezTo>
                    <a:pt x="515" y="1344"/>
                    <a:pt x="564" y="1178"/>
                    <a:pt x="573" y="912"/>
                  </a:cubicBezTo>
                  <a:cubicBezTo>
                    <a:pt x="581" y="646"/>
                    <a:pt x="586" y="554"/>
                    <a:pt x="603" y="455"/>
                  </a:cubicBezTo>
                  <a:cubicBezTo>
                    <a:pt x="621" y="356"/>
                    <a:pt x="802" y="236"/>
                    <a:pt x="802" y="236"/>
                  </a:cubicBezTo>
                  <a:cubicBezTo>
                    <a:pt x="761" y="0"/>
                    <a:pt x="761" y="0"/>
                    <a:pt x="761" y="0"/>
                  </a:cubicBezTo>
                  <a:cubicBezTo>
                    <a:pt x="573" y="76"/>
                    <a:pt x="573" y="76"/>
                    <a:pt x="573" y="76"/>
                  </a:cubicBezTo>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6115050" y="6094412"/>
              <a:ext cx="768350" cy="693738"/>
            </a:xfrm>
            <a:custGeom>
              <a:avLst/>
              <a:gdLst>
                <a:gd name="T0" fmla="*/ 378 w 378"/>
                <a:gd name="T1" fmla="*/ 18 h 341"/>
                <a:gd name="T2" fmla="*/ 224 w 378"/>
                <a:gd name="T3" fmla="*/ 148 h 341"/>
                <a:gd name="T4" fmla="*/ 84 w 378"/>
                <a:gd name="T5" fmla="*/ 294 h 341"/>
                <a:gd name="T6" fmla="*/ 147 w 378"/>
                <a:gd name="T7" fmla="*/ 18 h 341"/>
                <a:gd name="T8" fmla="*/ 378 w 378"/>
                <a:gd name="T9" fmla="*/ 18 h 341"/>
              </a:gdLst>
              <a:ahLst/>
              <a:cxnLst>
                <a:cxn ang="0">
                  <a:pos x="T0" y="T1"/>
                </a:cxn>
                <a:cxn ang="0">
                  <a:pos x="T2" y="T3"/>
                </a:cxn>
                <a:cxn ang="0">
                  <a:pos x="T4" y="T5"/>
                </a:cxn>
                <a:cxn ang="0">
                  <a:pos x="T6" y="T7"/>
                </a:cxn>
                <a:cxn ang="0">
                  <a:pos x="T8" y="T9"/>
                </a:cxn>
              </a:cxnLst>
              <a:rect l="0" t="0" r="r" b="b"/>
              <a:pathLst>
                <a:path w="378" h="341">
                  <a:moveTo>
                    <a:pt x="378" y="18"/>
                  </a:moveTo>
                  <a:cubicBezTo>
                    <a:pt x="378" y="18"/>
                    <a:pt x="316" y="98"/>
                    <a:pt x="224" y="148"/>
                  </a:cubicBezTo>
                  <a:cubicBezTo>
                    <a:pt x="132" y="198"/>
                    <a:pt x="168" y="341"/>
                    <a:pt x="84" y="294"/>
                  </a:cubicBezTo>
                  <a:cubicBezTo>
                    <a:pt x="0" y="248"/>
                    <a:pt x="147" y="18"/>
                    <a:pt x="147" y="18"/>
                  </a:cubicBezTo>
                  <a:cubicBezTo>
                    <a:pt x="147" y="18"/>
                    <a:pt x="212" y="0"/>
                    <a:pt x="378" y="1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9"/>
            <p:cNvSpPr>
              <a:spLocks/>
            </p:cNvSpPr>
            <p:nvPr/>
          </p:nvSpPr>
          <p:spPr bwMode="auto">
            <a:xfrm>
              <a:off x="7685087" y="3324225"/>
              <a:ext cx="1350963" cy="3332163"/>
            </a:xfrm>
            <a:custGeom>
              <a:avLst/>
              <a:gdLst>
                <a:gd name="T0" fmla="*/ 533 w 665"/>
                <a:gd name="T1" fmla="*/ 1604 h 1638"/>
                <a:gd name="T2" fmla="*/ 358 w 665"/>
                <a:gd name="T3" fmla="*/ 1498 h 1638"/>
                <a:gd name="T4" fmla="*/ 178 w 665"/>
                <a:gd name="T5" fmla="*/ 1351 h 1638"/>
                <a:gd name="T6" fmla="*/ 375 w 665"/>
                <a:gd name="T7" fmla="*/ 1313 h 1638"/>
                <a:gd name="T8" fmla="*/ 554 w 665"/>
                <a:gd name="T9" fmla="*/ 1306 h 1638"/>
                <a:gd name="T10" fmla="*/ 590 w 665"/>
                <a:gd name="T11" fmla="*/ 1230 h 1638"/>
                <a:gd name="T12" fmla="*/ 420 w 665"/>
                <a:gd name="T13" fmla="*/ 1239 h 1638"/>
                <a:gd name="T14" fmla="*/ 128 w 665"/>
                <a:gd name="T15" fmla="*/ 1274 h 1638"/>
                <a:gd name="T16" fmla="*/ 20 w 665"/>
                <a:gd name="T17" fmla="*/ 1082 h 1638"/>
                <a:gd name="T18" fmla="*/ 54 w 665"/>
                <a:gd name="T19" fmla="*/ 576 h 1638"/>
                <a:gd name="T20" fmla="*/ 76 w 665"/>
                <a:gd name="T21" fmla="*/ 326 h 1638"/>
                <a:gd name="T22" fmla="*/ 142 w 665"/>
                <a:gd name="T23" fmla="*/ 0 h 1638"/>
                <a:gd name="T24" fmla="*/ 164 w 665"/>
                <a:gd name="T25" fmla="*/ 0 h 1638"/>
                <a:gd name="T26" fmla="*/ 472 w 665"/>
                <a:gd name="T27" fmla="*/ 170 h 1638"/>
                <a:gd name="T28" fmla="*/ 524 w 665"/>
                <a:gd name="T29" fmla="*/ 662 h 1638"/>
                <a:gd name="T30" fmla="*/ 562 w 665"/>
                <a:gd name="T31" fmla="*/ 942 h 1638"/>
                <a:gd name="T32" fmla="*/ 580 w 665"/>
                <a:gd name="T33" fmla="*/ 1016 h 1638"/>
                <a:gd name="T34" fmla="*/ 612 w 665"/>
                <a:gd name="T35" fmla="*/ 1082 h 1638"/>
                <a:gd name="T36" fmla="*/ 632 w 665"/>
                <a:gd name="T37" fmla="*/ 1172 h 1638"/>
                <a:gd name="T38" fmla="*/ 624 w 665"/>
                <a:gd name="T39" fmla="*/ 1365 h 1638"/>
                <a:gd name="T40" fmla="*/ 665 w 665"/>
                <a:gd name="T41" fmla="*/ 1409 h 1638"/>
                <a:gd name="T42" fmla="*/ 533 w 665"/>
                <a:gd name="T43" fmla="*/ 160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5" h="1638">
                  <a:moveTo>
                    <a:pt x="533" y="1604"/>
                  </a:moveTo>
                  <a:cubicBezTo>
                    <a:pt x="471" y="1638"/>
                    <a:pt x="399" y="1522"/>
                    <a:pt x="358" y="1498"/>
                  </a:cubicBezTo>
                  <a:cubicBezTo>
                    <a:pt x="298" y="1462"/>
                    <a:pt x="178" y="1351"/>
                    <a:pt x="178" y="1351"/>
                  </a:cubicBezTo>
                  <a:cubicBezTo>
                    <a:pt x="375" y="1313"/>
                    <a:pt x="375" y="1313"/>
                    <a:pt x="375" y="1313"/>
                  </a:cubicBezTo>
                  <a:cubicBezTo>
                    <a:pt x="554" y="1306"/>
                    <a:pt x="554" y="1306"/>
                    <a:pt x="554" y="1306"/>
                  </a:cubicBezTo>
                  <a:cubicBezTo>
                    <a:pt x="590" y="1230"/>
                    <a:pt x="590" y="1230"/>
                    <a:pt x="590" y="1230"/>
                  </a:cubicBezTo>
                  <a:cubicBezTo>
                    <a:pt x="420" y="1239"/>
                    <a:pt x="420" y="1239"/>
                    <a:pt x="420" y="1239"/>
                  </a:cubicBezTo>
                  <a:cubicBezTo>
                    <a:pt x="128" y="1274"/>
                    <a:pt x="128" y="1274"/>
                    <a:pt x="128" y="1274"/>
                  </a:cubicBezTo>
                  <a:cubicBezTo>
                    <a:pt x="128" y="1274"/>
                    <a:pt x="40" y="1168"/>
                    <a:pt x="20" y="1082"/>
                  </a:cubicBezTo>
                  <a:cubicBezTo>
                    <a:pt x="0" y="996"/>
                    <a:pt x="40" y="710"/>
                    <a:pt x="54" y="576"/>
                  </a:cubicBezTo>
                  <a:cubicBezTo>
                    <a:pt x="67" y="442"/>
                    <a:pt x="76" y="326"/>
                    <a:pt x="76" y="326"/>
                  </a:cubicBezTo>
                  <a:cubicBezTo>
                    <a:pt x="1" y="187"/>
                    <a:pt x="142" y="0"/>
                    <a:pt x="142" y="0"/>
                  </a:cubicBezTo>
                  <a:cubicBezTo>
                    <a:pt x="164" y="0"/>
                    <a:pt x="164" y="0"/>
                    <a:pt x="164" y="0"/>
                  </a:cubicBezTo>
                  <a:cubicBezTo>
                    <a:pt x="182" y="16"/>
                    <a:pt x="414" y="146"/>
                    <a:pt x="472" y="170"/>
                  </a:cubicBezTo>
                  <a:cubicBezTo>
                    <a:pt x="530" y="194"/>
                    <a:pt x="524" y="662"/>
                    <a:pt x="524" y="662"/>
                  </a:cubicBezTo>
                  <a:cubicBezTo>
                    <a:pt x="544" y="762"/>
                    <a:pt x="562" y="942"/>
                    <a:pt x="562" y="942"/>
                  </a:cubicBezTo>
                  <a:cubicBezTo>
                    <a:pt x="578" y="964"/>
                    <a:pt x="580" y="1016"/>
                    <a:pt x="580" y="1016"/>
                  </a:cubicBezTo>
                  <a:cubicBezTo>
                    <a:pt x="616" y="1038"/>
                    <a:pt x="612" y="1082"/>
                    <a:pt x="612" y="1082"/>
                  </a:cubicBezTo>
                  <a:cubicBezTo>
                    <a:pt x="632" y="1172"/>
                    <a:pt x="632" y="1172"/>
                    <a:pt x="632" y="1172"/>
                  </a:cubicBezTo>
                  <a:cubicBezTo>
                    <a:pt x="624" y="1365"/>
                    <a:pt x="624" y="1365"/>
                    <a:pt x="624" y="1365"/>
                  </a:cubicBezTo>
                  <a:cubicBezTo>
                    <a:pt x="665" y="1409"/>
                    <a:pt x="665" y="1409"/>
                    <a:pt x="665" y="1409"/>
                  </a:cubicBezTo>
                  <a:cubicBezTo>
                    <a:pt x="665" y="1409"/>
                    <a:pt x="639" y="1545"/>
                    <a:pt x="533" y="16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0"/>
            <p:cNvSpPr>
              <a:spLocks/>
            </p:cNvSpPr>
            <p:nvPr/>
          </p:nvSpPr>
          <p:spPr bwMode="auto">
            <a:xfrm>
              <a:off x="6021387" y="5857875"/>
              <a:ext cx="296863" cy="379413"/>
            </a:xfrm>
            <a:custGeom>
              <a:avLst/>
              <a:gdLst>
                <a:gd name="T0" fmla="*/ 0 w 146"/>
                <a:gd name="T1" fmla="*/ 84 h 186"/>
                <a:gd name="T2" fmla="*/ 60 w 146"/>
                <a:gd name="T3" fmla="*/ 184 h 186"/>
                <a:gd name="T4" fmla="*/ 146 w 146"/>
                <a:gd name="T5" fmla="*/ 126 h 186"/>
                <a:gd name="T6" fmla="*/ 104 w 146"/>
                <a:gd name="T7" fmla="*/ 126 h 186"/>
                <a:gd name="T8" fmla="*/ 88 w 146"/>
                <a:gd name="T9" fmla="*/ 56 h 186"/>
                <a:gd name="T10" fmla="*/ 12 w 146"/>
                <a:gd name="T11" fmla="*/ 0 h 186"/>
                <a:gd name="T12" fmla="*/ 0 w 146"/>
                <a:gd name="T13" fmla="*/ 84 h 186"/>
              </a:gdLst>
              <a:ahLst/>
              <a:cxnLst>
                <a:cxn ang="0">
                  <a:pos x="T0" y="T1"/>
                </a:cxn>
                <a:cxn ang="0">
                  <a:pos x="T2" y="T3"/>
                </a:cxn>
                <a:cxn ang="0">
                  <a:pos x="T4" y="T5"/>
                </a:cxn>
                <a:cxn ang="0">
                  <a:pos x="T6" y="T7"/>
                </a:cxn>
                <a:cxn ang="0">
                  <a:pos x="T8" y="T9"/>
                </a:cxn>
                <a:cxn ang="0">
                  <a:pos x="T10" y="T11"/>
                </a:cxn>
                <a:cxn ang="0">
                  <a:pos x="T12" y="T13"/>
                </a:cxn>
              </a:cxnLst>
              <a:rect l="0" t="0" r="r" b="b"/>
              <a:pathLst>
                <a:path w="146" h="186">
                  <a:moveTo>
                    <a:pt x="0" y="84"/>
                  </a:moveTo>
                  <a:cubicBezTo>
                    <a:pt x="0" y="84"/>
                    <a:pt x="34" y="182"/>
                    <a:pt x="60" y="184"/>
                  </a:cubicBezTo>
                  <a:cubicBezTo>
                    <a:pt x="86" y="186"/>
                    <a:pt x="146" y="126"/>
                    <a:pt x="146" y="126"/>
                  </a:cubicBezTo>
                  <a:cubicBezTo>
                    <a:pt x="104" y="126"/>
                    <a:pt x="104" y="126"/>
                    <a:pt x="104" y="126"/>
                  </a:cubicBezTo>
                  <a:cubicBezTo>
                    <a:pt x="88" y="56"/>
                    <a:pt x="88" y="56"/>
                    <a:pt x="88" y="56"/>
                  </a:cubicBezTo>
                  <a:cubicBezTo>
                    <a:pt x="12" y="0"/>
                    <a:pt x="12" y="0"/>
                    <a:pt x="12" y="0"/>
                  </a:cubicBezTo>
                  <a:lnTo>
                    <a:pt x="0"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p:cNvSpPr>
              <a:spLocks/>
            </p:cNvSpPr>
            <p:nvPr/>
          </p:nvSpPr>
          <p:spPr bwMode="auto">
            <a:xfrm>
              <a:off x="8831262" y="5487987"/>
              <a:ext cx="269875" cy="701675"/>
            </a:xfrm>
            <a:custGeom>
              <a:avLst/>
              <a:gdLst>
                <a:gd name="T0" fmla="*/ 24 w 133"/>
                <a:gd name="T1" fmla="*/ 0 h 345"/>
                <a:gd name="T2" fmla="*/ 105 w 133"/>
                <a:gd name="T3" fmla="*/ 164 h 345"/>
                <a:gd name="T4" fmla="*/ 101 w 133"/>
                <a:gd name="T5" fmla="*/ 345 h 345"/>
                <a:gd name="T6" fmla="*/ 16 w 133"/>
                <a:gd name="T7" fmla="*/ 308 h 345"/>
                <a:gd name="T8" fmla="*/ 0 w 133"/>
                <a:gd name="T9" fmla="*/ 142 h 345"/>
                <a:gd name="T10" fmla="*/ 24 w 133"/>
                <a:gd name="T11" fmla="*/ 0 h 345"/>
              </a:gdLst>
              <a:ahLst/>
              <a:cxnLst>
                <a:cxn ang="0">
                  <a:pos x="T0" y="T1"/>
                </a:cxn>
                <a:cxn ang="0">
                  <a:pos x="T2" y="T3"/>
                </a:cxn>
                <a:cxn ang="0">
                  <a:pos x="T4" y="T5"/>
                </a:cxn>
                <a:cxn ang="0">
                  <a:pos x="T6" y="T7"/>
                </a:cxn>
                <a:cxn ang="0">
                  <a:pos x="T8" y="T9"/>
                </a:cxn>
                <a:cxn ang="0">
                  <a:pos x="T10" y="T11"/>
                </a:cxn>
              </a:cxnLst>
              <a:rect l="0" t="0" r="r" b="b"/>
              <a:pathLst>
                <a:path w="133" h="345">
                  <a:moveTo>
                    <a:pt x="24" y="0"/>
                  </a:moveTo>
                  <a:cubicBezTo>
                    <a:pt x="116" y="72"/>
                    <a:pt x="78" y="66"/>
                    <a:pt x="105" y="164"/>
                  </a:cubicBezTo>
                  <a:cubicBezTo>
                    <a:pt x="133" y="262"/>
                    <a:pt x="101" y="345"/>
                    <a:pt x="101" y="345"/>
                  </a:cubicBezTo>
                  <a:cubicBezTo>
                    <a:pt x="16" y="308"/>
                    <a:pt x="16" y="308"/>
                    <a:pt x="16" y="308"/>
                  </a:cubicBezTo>
                  <a:cubicBezTo>
                    <a:pt x="0" y="142"/>
                    <a:pt x="0" y="142"/>
                    <a:pt x="0" y="142"/>
                  </a:cubicBezTo>
                  <a:lnTo>
                    <a:pt x="24"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
            <p:cNvSpPr>
              <a:spLocks/>
            </p:cNvSpPr>
            <p:nvPr/>
          </p:nvSpPr>
          <p:spPr bwMode="auto">
            <a:xfrm>
              <a:off x="7132637" y="2090737"/>
              <a:ext cx="1009650" cy="2325688"/>
            </a:xfrm>
            <a:custGeom>
              <a:avLst/>
              <a:gdLst>
                <a:gd name="T0" fmla="*/ 47 w 496"/>
                <a:gd name="T1" fmla="*/ 595 h 1144"/>
                <a:gd name="T2" fmla="*/ 47 w 496"/>
                <a:gd name="T3" fmla="*/ 893 h 1144"/>
                <a:gd name="T4" fmla="*/ 29 w 496"/>
                <a:gd name="T5" fmla="*/ 992 h 1144"/>
                <a:gd name="T6" fmla="*/ 165 w 496"/>
                <a:gd name="T7" fmla="*/ 1144 h 1144"/>
                <a:gd name="T8" fmla="*/ 347 w 496"/>
                <a:gd name="T9" fmla="*/ 933 h 1144"/>
                <a:gd name="T10" fmla="*/ 416 w 496"/>
                <a:gd name="T11" fmla="*/ 613 h 1144"/>
                <a:gd name="T12" fmla="*/ 435 w 496"/>
                <a:gd name="T13" fmla="*/ 295 h 1144"/>
                <a:gd name="T14" fmla="*/ 285 w 496"/>
                <a:gd name="T15" fmla="*/ 0 h 1144"/>
                <a:gd name="T16" fmla="*/ 131 w 496"/>
                <a:gd name="T17" fmla="*/ 43 h 1144"/>
                <a:gd name="T18" fmla="*/ 16 w 496"/>
                <a:gd name="T19" fmla="*/ 264 h 1144"/>
                <a:gd name="T20" fmla="*/ 0 w 496"/>
                <a:gd name="T21" fmla="*/ 467 h 1144"/>
                <a:gd name="T22" fmla="*/ 47 w 496"/>
                <a:gd name="T23" fmla="*/ 595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1144">
                  <a:moveTo>
                    <a:pt x="47" y="595"/>
                  </a:moveTo>
                  <a:cubicBezTo>
                    <a:pt x="47" y="595"/>
                    <a:pt x="59" y="816"/>
                    <a:pt x="47" y="893"/>
                  </a:cubicBezTo>
                  <a:cubicBezTo>
                    <a:pt x="35" y="971"/>
                    <a:pt x="29" y="992"/>
                    <a:pt x="29" y="992"/>
                  </a:cubicBezTo>
                  <a:cubicBezTo>
                    <a:pt x="29" y="992"/>
                    <a:pt x="96" y="1101"/>
                    <a:pt x="165" y="1144"/>
                  </a:cubicBezTo>
                  <a:cubicBezTo>
                    <a:pt x="165" y="1144"/>
                    <a:pt x="275" y="1051"/>
                    <a:pt x="347" y="933"/>
                  </a:cubicBezTo>
                  <a:cubicBezTo>
                    <a:pt x="347" y="933"/>
                    <a:pt x="336" y="725"/>
                    <a:pt x="416" y="613"/>
                  </a:cubicBezTo>
                  <a:cubicBezTo>
                    <a:pt x="496" y="501"/>
                    <a:pt x="435" y="295"/>
                    <a:pt x="435" y="295"/>
                  </a:cubicBezTo>
                  <a:cubicBezTo>
                    <a:pt x="285" y="0"/>
                    <a:pt x="285" y="0"/>
                    <a:pt x="285" y="0"/>
                  </a:cubicBezTo>
                  <a:cubicBezTo>
                    <a:pt x="285" y="0"/>
                    <a:pt x="139" y="35"/>
                    <a:pt x="131" y="43"/>
                  </a:cubicBezTo>
                  <a:cubicBezTo>
                    <a:pt x="123" y="51"/>
                    <a:pt x="16" y="264"/>
                    <a:pt x="16" y="264"/>
                  </a:cubicBezTo>
                  <a:cubicBezTo>
                    <a:pt x="0" y="467"/>
                    <a:pt x="0" y="467"/>
                    <a:pt x="0" y="467"/>
                  </a:cubicBezTo>
                  <a:cubicBezTo>
                    <a:pt x="47" y="595"/>
                    <a:pt x="47" y="595"/>
                    <a:pt x="47" y="595"/>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3"/>
            <p:cNvSpPr>
              <a:spLocks/>
            </p:cNvSpPr>
            <p:nvPr/>
          </p:nvSpPr>
          <p:spPr bwMode="auto">
            <a:xfrm>
              <a:off x="5829300" y="5524500"/>
              <a:ext cx="663575" cy="557213"/>
            </a:xfrm>
            <a:custGeom>
              <a:avLst/>
              <a:gdLst>
                <a:gd name="T0" fmla="*/ 229 w 326"/>
                <a:gd name="T1" fmla="*/ 102 h 274"/>
                <a:gd name="T2" fmla="*/ 219 w 326"/>
                <a:gd name="T3" fmla="*/ 87 h 274"/>
                <a:gd name="T4" fmla="*/ 206 w 326"/>
                <a:gd name="T5" fmla="*/ 20 h 274"/>
                <a:gd name="T6" fmla="*/ 146 w 326"/>
                <a:gd name="T7" fmla="*/ 0 h 274"/>
                <a:gd name="T8" fmla="*/ 28 w 326"/>
                <a:gd name="T9" fmla="*/ 63 h 274"/>
                <a:gd name="T10" fmla="*/ 28 w 326"/>
                <a:gd name="T11" fmla="*/ 109 h 274"/>
                <a:gd name="T12" fmla="*/ 15 w 326"/>
                <a:gd name="T13" fmla="*/ 159 h 274"/>
                <a:gd name="T14" fmla="*/ 23 w 326"/>
                <a:gd name="T15" fmla="*/ 197 h 274"/>
                <a:gd name="T16" fmla="*/ 43 w 326"/>
                <a:gd name="T17" fmla="*/ 225 h 274"/>
                <a:gd name="T18" fmla="*/ 142 w 326"/>
                <a:gd name="T19" fmla="*/ 269 h 274"/>
                <a:gd name="T20" fmla="*/ 234 w 326"/>
                <a:gd name="T21" fmla="*/ 216 h 274"/>
                <a:gd name="T22" fmla="*/ 311 w 326"/>
                <a:gd name="T23" fmla="*/ 183 h 274"/>
                <a:gd name="T24" fmla="*/ 311 w 326"/>
                <a:gd name="T25" fmla="*/ 152 h 274"/>
                <a:gd name="T26" fmla="*/ 228 w 326"/>
                <a:gd name="T27" fmla="*/ 147 h 274"/>
                <a:gd name="T28" fmla="*/ 229 w 326"/>
                <a:gd name="T29" fmla="*/ 134 h 274"/>
                <a:gd name="T30" fmla="*/ 106 w 326"/>
                <a:gd name="T31" fmla="*/ 99 h 274"/>
                <a:gd name="T32" fmla="*/ 164 w 326"/>
                <a:gd name="T33" fmla="*/ 87 h 274"/>
                <a:gd name="T34" fmla="*/ 229 w 326"/>
                <a:gd name="T35" fmla="*/ 10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274">
                  <a:moveTo>
                    <a:pt x="229" y="102"/>
                  </a:moveTo>
                  <a:cubicBezTo>
                    <a:pt x="219" y="87"/>
                    <a:pt x="219" y="87"/>
                    <a:pt x="219" y="87"/>
                  </a:cubicBezTo>
                  <a:cubicBezTo>
                    <a:pt x="219" y="87"/>
                    <a:pt x="224" y="27"/>
                    <a:pt x="206" y="20"/>
                  </a:cubicBezTo>
                  <a:cubicBezTo>
                    <a:pt x="188" y="13"/>
                    <a:pt x="164" y="0"/>
                    <a:pt x="146" y="0"/>
                  </a:cubicBezTo>
                  <a:cubicBezTo>
                    <a:pt x="128" y="0"/>
                    <a:pt x="41" y="47"/>
                    <a:pt x="28" y="63"/>
                  </a:cubicBezTo>
                  <a:cubicBezTo>
                    <a:pt x="15" y="79"/>
                    <a:pt x="35" y="98"/>
                    <a:pt x="28" y="109"/>
                  </a:cubicBezTo>
                  <a:cubicBezTo>
                    <a:pt x="21" y="120"/>
                    <a:pt x="0" y="140"/>
                    <a:pt x="15" y="159"/>
                  </a:cubicBezTo>
                  <a:cubicBezTo>
                    <a:pt x="30" y="178"/>
                    <a:pt x="17" y="185"/>
                    <a:pt x="23" y="197"/>
                  </a:cubicBezTo>
                  <a:cubicBezTo>
                    <a:pt x="29" y="209"/>
                    <a:pt x="41" y="214"/>
                    <a:pt x="43" y="225"/>
                  </a:cubicBezTo>
                  <a:cubicBezTo>
                    <a:pt x="45" y="236"/>
                    <a:pt x="45" y="264"/>
                    <a:pt x="142" y="269"/>
                  </a:cubicBezTo>
                  <a:cubicBezTo>
                    <a:pt x="239" y="274"/>
                    <a:pt x="234" y="216"/>
                    <a:pt x="234" y="216"/>
                  </a:cubicBezTo>
                  <a:cubicBezTo>
                    <a:pt x="234" y="216"/>
                    <a:pt x="304" y="215"/>
                    <a:pt x="311" y="183"/>
                  </a:cubicBezTo>
                  <a:cubicBezTo>
                    <a:pt x="311" y="183"/>
                    <a:pt x="326" y="164"/>
                    <a:pt x="311" y="152"/>
                  </a:cubicBezTo>
                  <a:cubicBezTo>
                    <a:pt x="303" y="145"/>
                    <a:pt x="228" y="147"/>
                    <a:pt x="228" y="147"/>
                  </a:cubicBezTo>
                  <a:cubicBezTo>
                    <a:pt x="228" y="147"/>
                    <a:pt x="234" y="146"/>
                    <a:pt x="229" y="134"/>
                  </a:cubicBezTo>
                  <a:cubicBezTo>
                    <a:pt x="106" y="99"/>
                    <a:pt x="106" y="99"/>
                    <a:pt x="106" y="99"/>
                  </a:cubicBezTo>
                  <a:cubicBezTo>
                    <a:pt x="164" y="87"/>
                    <a:pt x="164" y="87"/>
                    <a:pt x="164" y="87"/>
                  </a:cubicBezTo>
                  <a:lnTo>
                    <a:pt x="229" y="10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4"/>
            <p:cNvSpPr>
              <a:spLocks/>
            </p:cNvSpPr>
            <p:nvPr/>
          </p:nvSpPr>
          <p:spPr bwMode="auto">
            <a:xfrm>
              <a:off x="8326437" y="5630862"/>
              <a:ext cx="720725" cy="566738"/>
            </a:xfrm>
            <a:custGeom>
              <a:avLst/>
              <a:gdLst>
                <a:gd name="T0" fmla="*/ 193 w 354"/>
                <a:gd name="T1" fmla="*/ 100 h 279"/>
                <a:gd name="T2" fmla="*/ 104 w 354"/>
                <a:gd name="T3" fmla="*/ 105 h 279"/>
                <a:gd name="T4" fmla="*/ 134 w 354"/>
                <a:gd name="T5" fmla="*/ 90 h 279"/>
                <a:gd name="T6" fmla="*/ 193 w 354"/>
                <a:gd name="T7" fmla="*/ 24 h 279"/>
                <a:gd name="T8" fmla="*/ 303 w 354"/>
                <a:gd name="T9" fmla="*/ 8 h 279"/>
                <a:gd name="T10" fmla="*/ 339 w 354"/>
                <a:gd name="T11" fmla="*/ 82 h 279"/>
                <a:gd name="T12" fmla="*/ 348 w 354"/>
                <a:gd name="T13" fmla="*/ 140 h 279"/>
                <a:gd name="T14" fmla="*/ 342 w 354"/>
                <a:gd name="T15" fmla="*/ 206 h 279"/>
                <a:gd name="T16" fmla="*/ 313 w 354"/>
                <a:gd name="T17" fmla="*/ 251 h 279"/>
                <a:gd name="T18" fmla="*/ 275 w 354"/>
                <a:gd name="T19" fmla="*/ 273 h 279"/>
                <a:gd name="T20" fmla="*/ 150 w 354"/>
                <a:gd name="T21" fmla="*/ 242 h 279"/>
                <a:gd name="T22" fmla="*/ 104 w 354"/>
                <a:gd name="T23" fmla="*/ 202 h 279"/>
                <a:gd name="T24" fmla="*/ 59 w 354"/>
                <a:gd name="T25" fmla="*/ 179 h 279"/>
                <a:gd name="T26" fmla="*/ 15 w 354"/>
                <a:gd name="T27" fmla="*/ 146 h 279"/>
                <a:gd name="T28" fmla="*/ 104 w 354"/>
                <a:gd name="T29" fmla="*/ 133 h 279"/>
                <a:gd name="T30" fmla="*/ 203 w 354"/>
                <a:gd name="T31" fmla="*/ 118 h 279"/>
                <a:gd name="T32" fmla="*/ 193 w 354"/>
                <a:gd name="T33" fmla="*/ 10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279">
                  <a:moveTo>
                    <a:pt x="193" y="100"/>
                  </a:moveTo>
                  <a:cubicBezTo>
                    <a:pt x="104" y="105"/>
                    <a:pt x="104" y="105"/>
                    <a:pt x="104" y="105"/>
                  </a:cubicBezTo>
                  <a:cubicBezTo>
                    <a:pt x="104" y="105"/>
                    <a:pt x="122" y="93"/>
                    <a:pt x="134" y="90"/>
                  </a:cubicBezTo>
                  <a:cubicBezTo>
                    <a:pt x="146" y="87"/>
                    <a:pt x="163" y="37"/>
                    <a:pt x="193" y="24"/>
                  </a:cubicBezTo>
                  <a:cubicBezTo>
                    <a:pt x="223" y="11"/>
                    <a:pt x="287" y="0"/>
                    <a:pt x="303" y="8"/>
                  </a:cubicBezTo>
                  <a:cubicBezTo>
                    <a:pt x="319" y="16"/>
                    <a:pt x="331" y="64"/>
                    <a:pt x="339" y="82"/>
                  </a:cubicBezTo>
                  <a:cubicBezTo>
                    <a:pt x="347" y="101"/>
                    <a:pt x="349" y="116"/>
                    <a:pt x="348" y="140"/>
                  </a:cubicBezTo>
                  <a:cubicBezTo>
                    <a:pt x="347" y="164"/>
                    <a:pt x="354" y="171"/>
                    <a:pt x="342" y="206"/>
                  </a:cubicBezTo>
                  <a:cubicBezTo>
                    <a:pt x="330" y="241"/>
                    <a:pt x="321" y="240"/>
                    <a:pt x="313" y="251"/>
                  </a:cubicBezTo>
                  <a:cubicBezTo>
                    <a:pt x="305" y="262"/>
                    <a:pt x="312" y="267"/>
                    <a:pt x="275" y="273"/>
                  </a:cubicBezTo>
                  <a:cubicBezTo>
                    <a:pt x="238" y="279"/>
                    <a:pt x="185" y="278"/>
                    <a:pt x="150" y="242"/>
                  </a:cubicBezTo>
                  <a:cubicBezTo>
                    <a:pt x="115" y="206"/>
                    <a:pt x="122" y="212"/>
                    <a:pt x="104" y="202"/>
                  </a:cubicBezTo>
                  <a:cubicBezTo>
                    <a:pt x="86" y="192"/>
                    <a:pt x="59" y="179"/>
                    <a:pt x="59" y="179"/>
                  </a:cubicBezTo>
                  <a:cubicBezTo>
                    <a:pt x="59" y="179"/>
                    <a:pt x="0" y="163"/>
                    <a:pt x="15" y="146"/>
                  </a:cubicBezTo>
                  <a:cubicBezTo>
                    <a:pt x="30" y="129"/>
                    <a:pt x="104" y="133"/>
                    <a:pt x="104" y="133"/>
                  </a:cubicBezTo>
                  <a:cubicBezTo>
                    <a:pt x="203" y="118"/>
                    <a:pt x="203" y="118"/>
                    <a:pt x="203" y="118"/>
                  </a:cubicBezTo>
                  <a:lnTo>
                    <a:pt x="193" y="10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p:cNvSpPr>
            <p:nvPr/>
          </p:nvSpPr>
          <p:spPr bwMode="auto">
            <a:xfrm>
              <a:off x="6413500" y="6469062"/>
              <a:ext cx="1677988" cy="427038"/>
            </a:xfrm>
            <a:custGeom>
              <a:avLst/>
              <a:gdLst>
                <a:gd name="T0" fmla="*/ 0 w 825"/>
                <a:gd name="T1" fmla="*/ 210 h 210"/>
                <a:gd name="T2" fmla="*/ 163 w 825"/>
                <a:gd name="T3" fmla="*/ 31 h 210"/>
                <a:gd name="T4" fmla="*/ 416 w 825"/>
                <a:gd name="T5" fmla="*/ 110 h 210"/>
                <a:gd name="T6" fmla="*/ 606 w 825"/>
                <a:gd name="T7" fmla="*/ 12 h 210"/>
                <a:gd name="T8" fmla="*/ 825 w 825"/>
                <a:gd name="T9" fmla="*/ 210 h 210"/>
                <a:gd name="T10" fmla="*/ 0 w 825"/>
                <a:gd name="T11" fmla="*/ 210 h 210"/>
              </a:gdLst>
              <a:ahLst/>
              <a:cxnLst>
                <a:cxn ang="0">
                  <a:pos x="T0" y="T1"/>
                </a:cxn>
                <a:cxn ang="0">
                  <a:pos x="T2" y="T3"/>
                </a:cxn>
                <a:cxn ang="0">
                  <a:pos x="T4" y="T5"/>
                </a:cxn>
                <a:cxn ang="0">
                  <a:pos x="T6" y="T7"/>
                </a:cxn>
                <a:cxn ang="0">
                  <a:pos x="T8" y="T9"/>
                </a:cxn>
                <a:cxn ang="0">
                  <a:pos x="T10" y="T11"/>
                </a:cxn>
              </a:cxnLst>
              <a:rect l="0" t="0" r="r" b="b"/>
              <a:pathLst>
                <a:path w="825" h="210">
                  <a:moveTo>
                    <a:pt x="0" y="210"/>
                  </a:moveTo>
                  <a:cubicBezTo>
                    <a:pt x="0" y="210"/>
                    <a:pt x="15" y="45"/>
                    <a:pt x="163" y="31"/>
                  </a:cubicBezTo>
                  <a:cubicBezTo>
                    <a:pt x="311" y="17"/>
                    <a:pt x="416" y="110"/>
                    <a:pt x="416" y="110"/>
                  </a:cubicBezTo>
                  <a:cubicBezTo>
                    <a:pt x="416" y="110"/>
                    <a:pt x="514" y="0"/>
                    <a:pt x="606" y="12"/>
                  </a:cubicBezTo>
                  <a:cubicBezTo>
                    <a:pt x="698" y="24"/>
                    <a:pt x="797" y="72"/>
                    <a:pt x="825" y="210"/>
                  </a:cubicBezTo>
                  <a:lnTo>
                    <a:pt x="0" y="21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6"/>
            <p:cNvSpPr>
              <a:spLocks/>
            </p:cNvSpPr>
            <p:nvPr/>
          </p:nvSpPr>
          <p:spPr bwMode="auto">
            <a:xfrm>
              <a:off x="6951662" y="1751012"/>
              <a:ext cx="1490663" cy="1795463"/>
            </a:xfrm>
            <a:custGeom>
              <a:avLst/>
              <a:gdLst>
                <a:gd name="T0" fmla="*/ 386 w 733"/>
                <a:gd name="T1" fmla="*/ 95 h 883"/>
                <a:gd name="T2" fmla="*/ 445 w 733"/>
                <a:gd name="T3" fmla="*/ 84 h 883"/>
                <a:gd name="T4" fmla="*/ 641 w 733"/>
                <a:gd name="T5" fmla="*/ 378 h 883"/>
                <a:gd name="T6" fmla="*/ 437 w 733"/>
                <a:gd name="T7" fmla="*/ 846 h 883"/>
                <a:gd name="T8" fmla="*/ 548 w 733"/>
                <a:gd name="T9" fmla="*/ 790 h 883"/>
                <a:gd name="T10" fmla="*/ 394 w 733"/>
                <a:gd name="T11" fmla="*/ 823 h 883"/>
                <a:gd name="T12" fmla="*/ 505 w 733"/>
                <a:gd name="T13" fmla="*/ 664 h 883"/>
                <a:gd name="T14" fmla="*/ 438 w 733"/>
                <a:gd name="T15" fmla="*/ 475 h 883"/>
                <a:gd name="T16" fmla="*/ 316 w 733"/>
                <a:gd name="T17" fmla="*/ 315 h 883"/>
                <a:gd name="T18" fmla="*/ 188 w 733"/>
                <a:gd name="T19" fmla="*/ 372 h 883"/>
                <a:gd name="T20" fmla="*/ 153 w 733"/>
                <a:gd name="T21" fmla="*/ 574 h 883"/>
                <a:gd name="T22" fmla="*/ 142 w 733"/>
                <a:gd name="T23" fmla="*/ 644 h 883"/>
                <a:gd name="T24" fmla="*/ 218 w 733"/>
                <a:gd name="T25" fmla="*/ 782 h 883"/>
                <a:gd name="T26" fmla="*/ 136 w 733"/>
                <a:gd name="T27" fmla="*/ 762 h 883"/>
                <a:gd name="T28" fmla="*/ 168 w 733"/>
                <a:gd name="T29" fmla="*/ 799 h 883"/>
                <a:gd name="T30" fmla="*/ 88 w 733"/>
                <a:gd name="T31" fmla="*/ 780 h 883"/>
                <a:gd name="T32" fmla="*/ 101 w 733"/>
                <a:gd name="T33" fmla="*/ 819 h 883"/>
                <a:gd name="T34" fmla="*/ 10 w 733"/>
                <a:gd name="T35" fmla="*/ 662 h 883"/>
                <a:gd name="T36" fmla="*/ 68 w 733"/>
                <a:gd name="T37" fmla="*/ 295 h 883"/>
                <a:gd name="T38" fmla="*/ 386 w 733"/>
                <a:gd name="T39" fmla="*/ 9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3" h="883">
                  <a:moveTo>
                    <a:pt x="386" y="95"/>
                  </a:moveTo>
                  <a:cubicBezTo>
                    <a:pt x="386" y="95"/>
                    <a:pt x="421" y="82"/>
                    <a:pt x="445" y="84"/>
                  </a:cubicBezTo>
                  <a:cubicBezTo>
                    <a:pt x="469" y="87"/>
                    <a:pt x="577" y="174"/>
                    <a:pt x="641" y="378"/>
                  </a:cubicBezTo>
                  <a:cubicBezTo>
                    <a:pt x="705" y="582"/>
                    <a:pt x="733" y="883"/>
                    <a:pt x="437" y="846"/>
                  </a:cubicBezTo>
                  <a:cubicBezTo>
                    <a:pt x="437" y="846"/>
                    <a:pt x="525" y="842"/>
                    <a:pt x="548" y="790"/>
                  </a:cubicBezTo>
                  <a:cubicBezTo>
                    <a:pt x="548" y="790"/>
                    <a:pt x="472" y="843"/>
                    <a:pt x="394" y="823"/>
                  </a:cubicBezTo>
                  <a:cubicBezTo>
                    <a:pt x="394" y="823"/>
                    <a:pt x="506" y="788"/>
                    <a:pt x="505" y="664"/>
                  </a:cubicBezTo>
                  <a:cubicBezTo>
                    <a:pt x="505" y="664"/>
                    <a:pt x="461" y="542"/>
                    <a:pt x="438" y="475"/>
                  </a:cubicBezTo>
                  <a:cubicBezTo>
                    <a:pt x="416" y="408"/>
                    <a:pt x="358" y="318"/>
                    <a:pt x="316" y="315"/>
                  </a:cubicBezTo>
                  <a:cubicBezTo>
                    <a:pt x="316" y="315"/>
                    <a:pt x="214" y="307"/>
                    <a:pt x="188" y="372"/>
                  </a:cubicBezTo>
                  <a:cubicBezTo>
                    <a:pt x="161" y="438"/>
                    <a:pt x="168" y="510"/>
                    <a:pt x="153" y="574"/>
                  </a:cubicBezTo>
                  <a:cubicBezTo>
                    <a:pt x="138" y="638"/>
                    <a:pt x="142" y="644"/>
                    <a:pt x="142" y="644"/>
                  </a:cubicBezTo>
                  <a:cubicBezTo>
                    <a:pt x="142" y="644"/>
                    <a:pt x="168" y="728"/>
                    <a:pt x="218" y="782"/>
                  </a:cubicBezTo>
                  <a:cubicBezTo>
                    <a:pt x="218" y="782"/>
                    <a:pt x="165" y="787"/>
                    <a:pt x="136" y="762"/>
                  </a:cubicBezTo>
                  <a:cubicBezTo>
                    <a:pt x="136" y="762"/>
                    <a:pt x="135" y="784"/>
                    <a:pt x="168" y="799"/>
                  </a:cubicBezTo>
                  <a:cubicBezTo>
                    <a:pt x="168" y="799"/>
                    <a:pt x="125" y="823"/>
                    <a:pt x="88" y="780"/>
                  </a:cubicBezTo>
                  <a:cubicBezTo>
                    <a:pt x="88" y="780"/>
                    <a:pt x="83" y="800"/>
                    <a:pt x="101" y="819"/>
                  </a:cubicBezTo>
                  <a:cubicBezTo>
                    <a:pt x="101" y="819"/>
                    <a:pt x="21" y="783"/>
                    <a:pt x="10" y="662"/>
                  </a:cubicBezTo>
                  <a:cubicBezTo>
                    <a:pt x="0" y="540"/>
                    <a:pt x="48" y="334"/>
                    <a:pt x="68" y="295"/>
                  </a:cubicBezTo>
                  <a:cubicBezTo>
                    <a:pt x="88" y="256"/>
                    <a:pt x="250" y="0"/>
                    <a:pt x="386" y="9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7"/>
            <p:cNvSpPr>
              <a:spLocks/>
            </p:cNvSpPr>
            <p:nvPr/>
          </p:nvSpPr>
          <p:spPr bwMode="auto">
            <a:xfrm>
              <a:off x="6338887" y="5638800"/>
              <a:ext cx="1073150" cy="536575"/>
            </a:xfrm>
            <a:custGeom>
              <a:avLst/>
              <a:gdLst>
                <a:gd name="T0" fmla="*/ 528 w 528"/>
                <a:gd name="T1" fmla="*/ 264 h 264"/>
                <a:gd name="T2" fmla="*/ 426 w 528"/>
                <a:gd name="T3" fmla="*/ 122 h 264"/>
                <a:gd name="T4" fmla="*/ 0 w 528"/>
                <a:gd name="T5" fmla="*/ 0 h 264"/>
                <a:gd name="T6" fmla="*/ 37 w 528"/>
                <a:gd name="T7" fmla="*/ 78 h 264"/>
                <a:gd name="T8" fmla="*/ 324 w 528"/>
                <a:gd name="T9" fmla="*/ 200 h 264"/>
                <a:gd name="T10" fmla="*/ 528 w 528"/>
                <a:gd name="T11" fmla="*/ 264 h 264"/>
              </a:gdLst>
              <a:ahLst/>
              <a:cxnLst>
                <a:cxn ang="0">
                  <a:pos x="T0" y="T1"/>
                </a:cxn>
                <a:cxn ang="0">
                  <a:pos x="T2" y="T3"/>
                </a:cxn>
                <a:cxn ang="0">
                  <a:pos x="T4" y="T5"/>
                </a:cxn>
                <a:cxn ang="0">
                  <a:pos x="T6" y="T7"/>
                </a:cxn>
                <a:cxn ang="0">
                  <a:pos x="T8" y="T9"/>
                </a:cxn>
                <a:cxn ang="0">
                  <a:pos x="T10" y="T11"/>
                </a:cxn>
              </a:cxnLst>
              <a:rect l="0" t="0" r="r" b="b"/>
              <a:pathLst>
                <a:path w="528" h="264">
                  <a:moveTo>
                    <a:pt x="528" y="264"/>
                  </a:moveTo>
                  <a:cubicBezTo>
                    <a:pt x="528" y="264"/>
                    <a:pt x="520" y="170"/>
                    <a:pt x="426" y="122"/>
                  </a:cubicBezTo>
                  <a:cubicBezTo>
                    <a:pt x="332" y="74"/>
                    <a:pt x="0" y="0"/>
                    <a:pt x="0" y="0"/>
                  </a:cubicBezTo>
                  <a:cubicBezTo>
                    <a:pt x="37" y="78"/>
                    <a:pt x="37" y="78"/>
                    <a:pt x="37" y="78"/>
                  </a:cubicBezTo>
                  <a:cubicBezTo>
                    <a:pt x="324" y="200"/>
                    <a:pt x="324" y="200"/>
                    <a:pt x="324" y="200"/>
                  </a:cubicBezTo>
                  <a:lnTo>
                    <a:pt x="528" y="26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8"/>
            <p:cNvSpPr>
              <a:spLocks/>
            </p:cNvSpPr>
            <p:nvPr/>
          </p:nvSpPr>
          <p:spPr bwMode="auto">
            <a:xfrm>
              <a:off x="7462837" y="3171825"/>
              <a:ext cx="298450" cy="100013"/>
            </a:xfrm>
            <a:custGeom>
              <a:avLst/>
              <a:gdLst>
                <a:gd name="T0" fmla="*/ 52 w 147"/>
                <a:gd name="T1" fmla="*/ 13 h 49"/>
                <a:gd name="T2" fmla="*/ 110 w 147"/>
                <a:gd name="T3" fmla="*/ 13 h 49"/>
                <a:gd name="T4" fmla="*/ 147 w 147"/>
                <a:gd name="T5" fmla="*/ 5 h 49"/>
                <a:gd name="T6" fmla="*/ 73 w 147"/>
                <a:gd name="T7" fmla="*/ 47 h 49"/>
                <a:gd name="T8" fmla="*/ 0 w 147"/>
                <a:gd name="T9" fmla="*/ 0 h 49"/>
                <a:gd name="T10" fmla="*/ 52 w 147"/>
                <a:gd name="T11" fmla="*/ 13 h 49"/>
              </a:gdLst>
              <a:ahLst/>
              <a:cxnLst>
                <a:cxn ang="0">
                  <a:pos x="T0" y="T1"/>
                </a:cxn>
                <a:cxn ang="0">
                  <a:pos x="T2" y="T3"/>
                </a:cxn>
                <a:cxn ang="0">
                  <a:pos x="T4" y="T5"/>
                </a:cxn>
                <a:cxn ang="0">
                  <a:pos x="T6" y="T7"/>
                </a:cxn>
                <a:cxn ang="0">
                  <a:pos x="T8" y="T9"/>
                </a:cxn>
                <a:cxn ang="0">
                  <a:pos x="T10" y="T11"/>
                </a:cxn>
              </a:cxnLst>
              <a:rect l="0" t="0" r="r" b="b"/>
              <a:pathLst>
                <a:path w="147" h="49">
                  <a:moveTo>
                    <a:pt x="52" y="13"/>
                  </a:moveTo>
                  <a:cubicBezTo>
                    <a:pt x="52" y="13"/>
                    <a:pt x="90" y="16"/>
                    <a:pt x="110" y="13"/>
                  </a:cubicBezTo>
                  <a:cubicBezTo>
                    <a:pt x="130" y="10"/>
                    <a:pt x="147" y="5"/>
                    <a:pt x="147" y="5"/>
                  </a:cubicBezTo>
                  <a:cubicBezTo>
                    <a:pt x="147" y="5"/>
                    <a:pt x="135" y="49"/>
                    <a:pt x="73" y="47"/>
                  </a:cubicBezTo>
                  <a:cubicBezTo>
                    <a:pt x="12" y="45"/>
                    <a:pt x="0" y="0"/>
                    <a:pt x="0" y="0"/>
                  </a:cubicBezTo>
                  <a:lnTo>
                    <a:pt x="5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
            <p:cNvSpPr>
              <a:spLocks/>
            </p:cNvSpPr>
            <p:nvPr/>
          </p:nvSpPr>
          <p:spPr bwMode="auto">
            <a:xfrm>
              <a:off x="7258050" y="2690812"/>
              <a:ext cx="284163" cy="125413"/>
            </a:xfrm>
            <a:custGeom>
              <a:avLst/>
              <a:gdLst>
                <a:gd name="T0" fmla="*/ 140 w 140"/>
                <a:gd name="T1" fmla="*/ 51 h 62"/>
                <a:gd name="T2" fmla="*/ 77 w 140"/>
                <a:gd name="T3" fmla="*/ 15 h 62"/>
                <a:gd name="T4" fmla="*/ 0 w 140"/>
                <a:gd name="T5" fmla="*/ 15 h 62"/>
                <a:gd name="T6" fmla="*/ 69 w 140"/>
                <a:gd name="T7" fmla="*/ 23 h 62"/>
                <a:gd name="T8" fmla="*/ 140 w 140"/>
                <a:gd name="T9" fmla="*/ 51 h 62"/>
              </a:gdLst>
              <a:ahLst/>
              <a:cxnLst>
                <a:cxn ang="0">
                  <a:pos x="T0" y="T1"/>
                </a:cxn>
                <a:cxn ang="0">
                  <a:pos x="T2" y="T3"/>
                </a:cxn>
                <a:cxn ang="0">
                  <a:pos x="T4" y="T5"/>
                </a:cxn>
                <a:cxn ang="0">
                  <a:pos x="T6" y="T7"/>
                </a:cxn>
                <a:cxn ang="0">
                  <a:pos x="T8" y="T9"/>
                </a:cxn>
              </a:cxnLst>
              <a:rect l="0" t="0" r="r" b="b"/>
              <a:pathLst>
                <a:path w="140" h="62">
                  <a:moveTo>
                    <a:pt x="140" y="51"/>
                  </a:moveTo>
                  <a:cubicBezTo>
                    <a:pt x="140" y="51"/>
                    <a:pt x="99" y="27"/>
                    <a:pt x="77" y="15"/>
                  </a:cubicBezTo>
                  <a:cubicBezTo>
                    <a:pt x="49" y="0"/>
                    <a:pt x="0" y="15"/>
                    <a:pt x="0" y="15"/>
                  </a:cubicBezTo>
                  <a:cubicBezTo>
                    <a:pt x="0" y="15"/>
                    <a:pt x="59" y="19"/>
                    <a:pt x="69" y="23"/>
                  </a:cubicBezTo>
                  <a:cubicBezTo>
                    <a:pt x="80" y="27"/>
                    <a:pt x="128" y="62"/>
                    <a:pt x="140" y="5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30"/>
            <p:cNvSpPr>
              <a:spLocks/>
            </p:cNvSpPr>
            <p:nvPr/>
          </p:nvSpPr>
          <p:spPr bwMode="auto">
            <a:xfrm>
              <a:off x="7704137" y="2736850"/>
              <a:ext cx="180975" cy="82550"/>
            </a:xfrm>
            <a:custGeom>
              <a:avLst/>
              <a:gdLst>
                <a:gd name="T0" fmla="*/ 73 w 89"/>
                <a:gd name="T1" fmla="*/ 0 h 40"/>
                <a:gd name="T2" fmla="*/ 12 w 89"/>
                <a:gd name="T3" fmla="*/ 26 h 40"/>
                <a:gd name="T4" fmla="*/ 35 w 89"/>
                <a:gd name="T5" fmla="*/ 30 h 40"/>
                <a:gd name="T6" fmla="*/ 89 w 89"/>
                <a:gd name="T7" fmla="*/ 0 h 40"/>
                <a:gd name="T8" fmla="*/ 73 w 89"/>
                <a:gd name="T9" fmla="*/ 0 h 40"/>
              </a:gdLst>
              <a:ahLst/>
              <a:cxnLst>
                <a:cxn ang="0">
                  <a:pos x="T0" y="T1"/>
                </a:cxn>
                <a:cxn ang="0">
                  <a:pos x="T2" y="T3"/>
                </a:cxn>
                <a:cxn ang="0">
                  <a:pos x="T4" y="T5"/>
                </a:cxn>
                <a:cxn ang="0">
                  <a:pos x="T6" y="T7"/>
                </a:cxn>
                <a:cxn ang="0">
                  <a:pos x="T8" y="T9"/>
                </a:cxn>
              </a:cxnLst>
              <a:rect l="0" t="0" r="r" b="b"/>
              <a:pathLst>
                <a:path w="89" h="40">
                  <a:moveTo>
                    <a:pt x="73" y="0"/>
                  </a:moveTo>
                  <a:cubicBezTo>
                    <a:pt x="73" y="0"/>
                    <a:pt x="24" y="26"/>
                    <a:pt x="12" y="26"/>
                  </a:cubicBezTo>
                  <a:cubicBezTo>
                    <a:pt x="0" y="27"/>
                    <a:pt x="7" y="40"/>
                    <a:pt x="35" y="30"/>
                  </a:cubicBezTo>
                  <a:cubicBezTo>
                    <a:pt x="63" y="20"/>
                    <a:pt x="89" y="0"/>
                    <a:pt x="89" y="0"/>
                  </a:cubicBezTo>
                  <a:lnTo>
                    <a:pt x="73"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1"/>
            <p:cNvSpPr>
              <a:spLocks/>
            </p:cNvSpPr>
            <p:nvPr/>
          </p:nvSpPr>
          <p:spPr bwMode="auto">
            <a:xfrm>
              <a:off x="7715250" y="2852737"/>
              <a:ext cx="165100" cy="128588"/>
            </a:xfrm>
            <a:custGeom>
              <a:avLst/>
              <a:gdLst>
                <a:gd name="T0" fmla="*/ 81 w 81"/>
                <a:gd name="T1" fmla="*/ 0 h 63"/>
                <a:gd name="T2" fmla="*/ 0 w 81"/>
                <a:gd name="T3" fmla="*/ 7 h 63"/>
                <a:gd name="T4" fmla="*/ 81 w 81"/>
                <a:gd name="T5" fmla="*/ 0 h 63"/>
              </a:gdLst>
              <a:ahLst/>
              <a:cxnLst>
                <a:cxn ang="0">
                  <a:pos x="T0" y="T1"/>
                </a:cxn>
                <a:cxn ang="0">
                  <a:pos x="T2" y="T3"/>
                </a:cxn>
                <a:cxn ang="0">
                  <a:pos x="T4" y="T5"/>
                </a:cxn>
              </a:cxnLst>
              <a:rect l="0" t="0" r="r" b="b"/>
              <a:pathLst>
                <a:path w="81" h="63">
                  <a:moveTo>
                    <a:pt x="81" y="0"/>
                  </a:moveTo>
                  <a:cubicBezTo>
                    <a:pt x="81" y="0"/>
                    <a:pt x="42" y="35"/>
                    <a:pt x="0" y="7"/>
                  </a:cubicBezTo>
                  <a:cubicBezTo>
                    <a:pt x="0" y="7"/>
                    <a:pt x="49" y="63"/>
                    <a:pt x="8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2"/>
            <p:cNvSpPr>
              <a:spLocks/>
            </p:cNvSpPr>
            <p:nvPr/>
          </p:nvSpPr>
          <p:spPr bwMode="auto">
            <a:xfrm>
              <a:off x="7316787" y="2822575"/>
              <a:ext cx="166688" cy="117475"/>
            </a:xfrm>
            <a:custGeom>
              <a:avLst/>
              <a:gdLst>
                <a:gd name="T0" fmla="*/ 82 w 82"/>
                <a:gd name="T1" fmla="*/ 16 h 58"/>
                <a:gd name="T2" fmla="*/ 0 w 82"/>
                <a:gd name="T3" fmla="*/ 0 h 58"/>
                <a:gd name="T4" fmla="*/ 82 w 82"/>
                <a:gd name="T5" fmla="*/ 16 h 58"/>
              </a:gdLst>
              <a:ahLst/>
              <a:cxnLst>
                <a:cxn ang="0">
                  <a:pos x="T0" y="T1"/>
                </a:cxn>
                <a:cxn ang="0">
                  <a:pos x="T2" y="T3"/>
                </a:cxn>
                <a:cxn ang="0">
                  <a:pos x="T4" y="T5"/>
                </a:cxn>
              </a:cxnLst>
              <a:rect l="0" t="0" r="r" b="b"/>
              <a:pathLst>
                <a:path w="82" h="58">
                  <a:moveTo>
                    <a:pt x="82" y="16"/>
                  </a:moveTo>
                  <a:cubicBezTo>
                    <a:pt x="82" y="16"/>
                    <a:pt x="36" y="26"/>
                    <a:pt x="0" y="0"/>
                  </a:cubicBezTo>
                  <a:cubicBezTo>
                    <a:pt x="0" y="0"/>
                    <a:pt x="30" y="58"/>
                    <a:pt x="82" y="1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3"/>
            <p:cNvSpPr>
              <a:spLocks/>
            </p:cNvSpPr>
            <p:nvPr/>
          </p:nvSpPr>
          <p:spPr bwMode="auto">
            <a:xfrm>
              <a:off x="7316787" y="2835275"/>
              <a:ext cx="127000" cy="76200"/>
            </a:xfrm>
            <a:custGeom>
              <a:avLst/>
              <a:gdLst>
                <a:gd name="T0" fmla="*/ 5 w 63"/>
                <a:gd name="T1" fmla="*/ 0 h 38"/>
                <a:gd name="T2" fmla="*/ 0 w 63"/>
                <a:gd name="T3" fmla="*/ 14 h 38"/>
                <a:gd name="T4" fmla="*/ 9 w 63"/>
                <a:gd name="T5" fmla="*/ 8 h 38"/>
                <a:gd name="T6" fmla="*/ 9 w 63"/>
                <a:gd name="T7" fmla="*/ 24 h 38"/>
                <a:gd name="T8" fmla="*/ 14 w 63"/>
                <a:gd name="T9" fmla="*/ 13 h 38"/>
                <a:gd name="T10" fmla="*/ 14 w 63"/>
                <a:gd name="T11" fmla="*/ 28 h 38"/>
                <a:gd name="T12" fmla="*/ 21 w 63"/>
                <a:gd name="T13" fmla="*/ 16 h 38"/>
                <a:gd name="T14" fmla="*/ 26 w 63"/>
                <a:gd name="T15" fmla="*/ 34 h 38"/>
                <a:gd name="T16" fmla="*/ 29 w 63"/>
                <a:gd name="T17" fmla="*/ 19 h 38"/>
                <a:gd name="T18" fmla="*/ 38 w 63"/>
                <a:gd name="T19" fmla="*/ 38 h 38"/>
                <a:gd name="T20" fmla="*/ 41 w 63"/>
                <a:gd name="T21" fmla="*/ 21 h 38"/>
                <a:gd name="T22" fmla="*/ 46 w 63"/>
                <a:gd name="T23" fmla="*/ 38 h 38"/>
                <a:gd name="T24" fmla="*/ 50 w 63"/>
                <a:gd name="T25" fmla="*/ 21 h 38"/>
                <a:gd name="T26" fmla="*/ 54 w 63"/>
                <a:gd name="T27" fmla="*/ 38 h 38"/>
                <a:gd name="T28" fmla="*/ 54 w 63"/>
                <a:gd name="T29" fmla="*/ 21 h 38"/>
                <a:gd name="T30" fmla="*/ 63 w 63"/>
                <a:gd name="T31" fmla="*/ 29 h 38"/>
                <a:gd name="T32" fmla="*/ 62 w 63"/>
                <a:gd name="T33" fmla="*/ 17 h 38"/>
                <a:gd name="T34" fmla="*/ 5 w 63"/>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38">
                  <a:moveTo>
                    <a:pt x="5" y="0"/>
                  </a:moveTo>
                  <a:cubicBezTo>
                    <a:pt x="0" y="14"/>
                    <a:pt x="0" y="14"/>
                    <a:pt x="0" y="14"/>
                  </a:cubicBezTo>
                  <a:cubicBezTo>
                    <a:pt x="9" y="8"/>
                    <a:pt x="9" y="8"/>
                    <a:pt x="9" y="8"/>
                  </a:cubicBezTo>
                  <a:cubicBezTo>
                    <a:pt x="9" y="24"/>
                    <a:pt x="9" y="24"/>
                    <a:pt x="9" y="24"/>
                  </a:cubicBezTo>
                  <a:cubicBezTo>
                    <a:pt x="14" y="13"/>
                    <a:pt x="14" y="13"/>
                    <a:pt x="14" y="13"/>
                  </a:cubicBezTo>
                  <a:cubicBezTo>
                    <a:pt x="14" y="28"/>
                    <a:pt x="14" y="28"/>
                    <a:pt x="14" y="28"/>
                  </a:cubicBezTo>
                  <a:cubicBezTo>
                    <a:pt x="21" y="16"/>
                    <a:pt x="21" y="16"/>
                    <a:pt x="21" y="16"/>
                  </a:cubicBezTo>
                  <a:cubicBezTo>
                    <a:pt x="26" y="34"/>
                    <a:pt x="26" y="34"/>
                    <a:pt x="26" y="34"/>
                  </a:cubicBezTo>
                  <a:cubicBezTo>
                    <a:pt x="29" y="19"/>
                    <a:pt x="29" y="19"/>
                    <a:pt x="29" y="19"/>
                  </a:cubicBezTo>
                  <a:cubicBezTo>
                    <a:pt x="38" y="38"/>
                    <a:pt x="38" y="38"/>
                    <a:pt x="38" y="38"/>
                  </a:cubicBezTo>
                  <a:cubicBezTo>
                    <a:pt x="41" y="21"/>
                    <a:pt x="41" y="21"/>
                    <a:pt x="41" y="21"/>
                  </a:cubicBezTo>
                  <a:cubicBezTo>
                    <a:pt x="46" y="38"/>
                    <a:pt x="46" y="38"/>
                    <a:pt x="46" y="38"/>
                  </a:cubicBezTo>
                  <a:cubicBezTo>
                    <a:pt x="50" y="21"/>
                    <a:pt x="50" y="21"/>
                    <a:pt x="50" y="21"/>
                  </a:cubicBezTo>
                  <a:cubicBezTo>
                    <a:pt x="54" y="38"/>
                    <a:pt x="54" y="38"/>
                    <a:pt x="54" y="38"/>
                  </a:cubicBezTo>
                  <a:cubicBezTo>
                    <a:pt x="54" y="21"/>
                    <a:pt x="54" y="21"/>
                    <a:pt x="54" y="21"/>
                  </a:cubicBezTo>
                  <a:cubicBezTo>
                    <a:pt x="63" y="29"/>
                    <a:pt x="63" y="29"/>
                    <a:pt x="63" y="29"/>
                  </a:cubicBezTo>
                  <a:cubicBezTo>
                    <a:pt x="62" y="17"/>
                    <a:pt x="62" y="17"/>
                    <a:pt x="62" y="17"/>
                  </a:cubicBezTo>
                  <a:cubicBezTo>
                    <a:pt x="62" y="17"/>
                    <a:pt x="15" y="23"/>
                    <a:pt x="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8" name="Freeform 34"/>
            <p:cNvSpPr>
              <a:spLocks/>
            </p:cNvSpPr>
            <p:nvPr/>
          </p:nvSpPr>
          <p:spPr bwMode="auto">
            <a:xfrm>
              <a:off x="7735887" y="2879725"/>
              <a:ext cx="131763" cy="63500"/>
            </a:xfrm>
            <a:custGeom>
              <a:avLst/>
              <a:gdLst>
                <a:gd name="T0" fmla="*/ 63 w 65"/>
                <a:gd name="T1" fmla="*/ 0 h 31"/>
                <a:gd name="T2" fmla="*/ 65 w 65"/>
                <a:gd name="T3" fmla="*/ 15 h 31"/>
                <a:gd name="T4" fmla="*/ 57 w 65"/>
                <a:gd name="T5" fmla="*/ 7 h 31"/>
                <a:gd name="T6" fmla="*/ 54 w 65"/>
                <a:gd name="T7" fmla="*/ 22 h 31"/>
                <a:gd name="T8" fmla="*/ 52 w 65"/>
                <a:gd name="T9" fmla="*/ 12 h 31"/>
                <a:gd name="T10" fmla="*/ 49 w 65"/>
                <a:gd name="T11" fmla="*/ 26 h 31"/>
                <a:gd name="T12" fmla="*/ 44 w 65"/>
                <a:gd name="T13" fmla="*/ 13 h 31"/>
                <a:gd name="T14" fmla="*/ 36 w 65"/>
                <a:gd name="T15" fmla="*/ 29 h 31"/>
                <a:gd name="T16" fmla="*/ 36 w 65"/>
                <a:gd name="T17" fmla="*/ 14 h 31"/>
                <a:gd name="T18" fmla="*/ 23 w 65"/>
                <a:gd name="T19" fmla="*/ 31 h 31"/>
                <a:gd name="T20" fmla="*/ 24 w 65"/>
                <a:gd name="T21" fmla="*/ 13 h 31"/>
                <a:gd name="T22" fmla="*/ 15 w 65"/>
                <a:gd name="T23" fmla="*/ 29 h 31"/>
                <a:gd name="T24" fmla="*/ 15 w 65"/>
                <a:gd name="T25" fmla="*/ 12 h 31"/>
                <a:gd name="T26" fmla="*/ 7 w 65"/>
                <a:gd name="T27" fmla="*/ 28 h 31"/>
                <a:gd name="T28" fmla="*/ 11 w 65"/>
                <a:gd name="T29" fmla="*/ 11 h 31"/>
                <a:gd name="T30" fmla="*/ 0 w 65"/>
                <a:gd name="T31" fmla="*/ 18 h 31"/>
                <a:gd name="T32" fmla="*/ 3 w 65"/>
                <a:gd name="T33" fmla="*/ 5 h 31"/>
                <a:gd name="T34" fmla="*/ 63 w 6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1">
                  <a:moveTo>
                    <a:pt x="63" y="0"/>
                  </a:moveTo>
                  <a:cubicBezTo>
                    <a:pt x="65" y="15"/>
                    <a:pt x="65" y="15"/>
                    <a:pt x="65" y="15"/>
                  </a:cubicBezTo>
                  <a:cubicBezTo>
                    <a:pt x="57" y="7"/>
                    <a:pt x="57" y="7"/>
                    <a:pt x="57" y="7"/>
                  </a:cubicBezTo>
                  <a:cubicBezTo>
                    <a:pt x="54" y="22"/>
                    <a:pt x="54" y="22"/>
                    <a:pt x="54" y="22"/>
                  </a:cubicBezTo>
                  <a:cubicBezTo>
                    <a:pt x="52" y="12"/>
                    <a:pt x="52" y="12"/>
                    <a:pt x="52" y="12"/>
                  </a:cubicBezTo>
                  <a:cubicBezTo>
                    <a:pt x="49" y="26"/>
                    <a:pt x="49" y="26"/>
                    <a:pt x="49" y="26"/>
                  </a:cubicBezTo>
                  <a:cubicBezTo>
                    <a:pt x="44" y="13"/>
                    <a:pt x="44" y="13"/>
                    <a:pt x="44" y="13"/>
                  </a:cubicBezTo>
                  <a:cubicBezTo>
                    <a:pt x="36" y="29"/>
                    <a:pt x="36" y="29"/>
                    <a:pt x="36" y="29"/>
                  </a:cubicBezTo>
                  <a:cubicBezTo>
                    <a:pt x="36" y="14"/>
                    <a:pt x="36" y="14"/>
                    <a:pt x="36" y="14"/>
                  </a:cubicBezTo>
                  <a:cubicBezTo>
                    <a:pt x="23" y="31"/>
                    <a:pt x="23" y="31"/>
                    <a:pt x="23" y="31"/>
                  </a:cubicBezTo>
                  <a:cubicBezTo>
                    <a:pt x="24" y="13"/>
                    <a:pt x="24" y="13"/>
                    <a:pt x="24" y="13"/>
                  </a:cubicBezTo>
                  <a:cubicBezTo>
                    <a:pt x="15" y="29"/>
                    <a:pt x="15" y="29"/>
                    <a:pt x="15" y="29"/>
                  </a:cubicBezTo>
                  <a:cubicBezTo>
                    <a:pt x="15" y="12"/>
                    <a:pt x="15" y="12"/>
                    <a:pt x="15" y="12"/>
                  </a:cubicBezTo>
                  <a:cubicBezTo>
                    <a:pt x="7" y="28"/>
                    <a:pt x="7" y="28"/>
                    <a:pt x="7" y="28"/>
                  </a:cubicBezTo>
                  <a:cubicBezTo>
                    <a:pt x="11" y="11"/>
                    <a:pt x="11" y="11"/>
                    <a:pt x="11" y="11"/>
                  </a:cubicBezTo>
                  <a:cubicBezTo>
                    <a:pt x="0" y="18"/>
                    <a:pt x="0" y="18"/>
                    <a:pt x="0" y="18"/>
                  </a:cubicBezTo>
                  <a:cubicBezTo>
                    <a:pt x="3" y="5"/>
                    <a:pt x="3" y="5"/>
                    <a:pt x="3" y="5"/>
                  </a:cubicBezTo>
                  <a:cubicBezTo>
                    <a:pt x="3" y="5"/>
                    <a:pt x="49" y="21"/>
                    <a:pt x="6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35"/>
            <p:cNvSpPr>
              <a:spLocks/>
            </p:cNvSpPr>
            <p:nvPr/>
          </p:nvSpPr>
          <p:spPr bwMode="auto">
            <a:xfrm>
              <a:off x="7426325" y="3143250"/>
              <a:ext cx="369888" cy="82550"/>
            </a:xfrm>
            <a:custGeom>
              <a:avLst/>
              <a:gdLst>
                <a:gd name="T0" fmla="*/ 182 w 182"/>
                <a:gd name="T1" fmla="*/ 19 h 40"/>
                <a:gd name="T2" fmla="*/ 101 w 182"/>
                <a:gd name="T3" fmla="*/ 24 h 40"/>
                <a:gd name="T4" fmla="*/ 57 w 182"/>
                <a:gd name="T5" fmla="*/ 14 h 40"/>
                <a:gd name="T6" fmla="*/ 0 w 182"/>
                <a:gd name="T7" fmla="*/ 0 h 40"/>
                <a:gd name="T8" fmla="*/ 101 w 182"/>
                <a:gd name="T9" fmla="*/ 36 h 40"/>
                <a:gd name="T10" fmla="*/ 182 w 182"/>
                <a:gd name="T11" fmla="*/ 19 h 40"/>
              </a:gdLst>
              <a:ahLst/>
              <a:cxnLst>
                <a:cxn ang="0">
                  <a:pos x="T0" y="T1"/>
                </a:cxn>
                <a:cxn ang="0">
                  <a:pos x="T2" y="T3"/>
                </a:cxn>
                <a:cxn ang="0">
                  <a:pos x="T4" y="T5"/>
                </a:cxn>
                <a:cxn ang="0">
                  <a:pos x="T6" y="T7"/>
                </a:cxn>
                <a:cxn ang="0">
                  <a:pos x="T8" y="T9"/>
                </a:cxn>
                <a:cxn ang="0">
                  <a:pos x="T10" y="T11"/>
                </a:cxn>
              </a:cxnLst>
              <a:rect l="0" t="0" r="r" b="b"/>
              <a:pathLst>
                <a:path w="182" h="40">
                  <a:moveTo>
                    <a:pt x="182" y="19"/>
                  </a:moveTo>
                  <a:cubicBezTo>
                    <a:pt x="182" y="19"/>
                    <a:pt x="136" y="12"/>
                    <a:pt x="101" y="24"/>
                  </a:cubicBezTo>
                  <a:cubicBezTo>
                    <a:pt x="101" y="24"/>
                    <a:pt x="69" y="15"/>
                    <a:pt x="57" y="14"/>
                  </a:cubicBezTo>
                  <a:cubicBezTo>
                    <a:pt x="45" y="13"/>
                    <a:pt x="13" y="10"/>
                    <a:pt x="0" y="0"/>
                  </a:cubicBezTo>
                  <a:cubicBezTo>
                    <a:pt x="0" y="0"/>
                    <a:pt x="38" y="40"/>
                    <a:pt x="101" y="36"/>
                  </a:cubicBezTo>
                  <a:cubicBezTo>
                    <a:pt x="164" y="32"/>
                    <a:pt x="182" y="19"/>
                    <a:pt x="182" y="19"/>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1" name="Freeform 36"/>
            <p:cNvSpPr>
              <a:spLocks/>
            </p:cNvSpPr>
            <p:nvPr/>
          </p:nvSpPr>
          <p:spPr bwMode="auto">
            <a:xfrm>
              <a:off x="7439025" y="3154362"/>
              <a:ext cx="341313" cy="153988"/>
            </a:xfrm>
            <a:custGeom>
              <a:avLst/>
              <a:gdLst>
                <a:gd name="T0" fmla="*/ 168 w 168"/>
                <a:gd name="T1" fmla="*/ 18 h 76"/>
                <a:gd name="T2" fmla="*/ 85 w 168"/>
                <a:gd name="T3" fmla="*/ 70 h 76"/>
                <a:gd name="T4" fmla="*/ 0 w 168"/>
                <a:gd name="T5" fmla="*/ 0 h 76"/>
                <a:gd name="T6" fmla="*/ 19 w 168"/>
                <a:gd name="T7" fmla="*/ 9 h 76"/>
                <a:gd name="T8" fmla="*/ 85 w 168"/>
                <a:gd name="T9" fmla="*/ 42 h 76"/>
                <a:gd name="T10" fmla="*/ 151 w 168"/>
                <a:gd name="T11" fmla="*/ 23 h 76"/>
                <a:gd name="T12" fmla="*/ 168 w 168"/>
                <a:gd name="T13" fmla="*/ 18 h 76"/>
              </a:gdLst>
              <a:ahLst/>
              <a:cxnLst>
                <a:cxn ang="0">
                  <a:pos x="T0" y="T1"/>
                </a:cxn>
                <a:cxn ang="0">
                  <a:pos x="T2" y="T3"/>
                </a:cxn>
                <a:cxn ang="0">
                  <a:pos x="T4" y="T5"/>
                </a:cxn>
                <a:cxn ang="0">
                  <a:pos x="T6" y="T7"/>
                </a:cxn>
                <a:cxn ang="0">
                  <a:pos x="T8" y="T9"/>
                </a:cxn>
                <a:cxn ang="0">
                  <a:pos x="T10" y="T11"/>
                </a:cxn>
                <a:cxn ang="0">
                  <a:pos x="T12" y="T13"/>
                </a:cxn>
              </a:cxnLst>
              <a:rect l="0" t="0" r="r" b="b"/>
              <a:pathLst>
                <a:path w="168" h="76">
                  <a:moveTo>
                    <a:pt x="168" y="18"/>
                  </a:moveTo>
                  <a:cubicBezTo>
                    <a:pt x="168" y="18"/>
                    <a:pt x="130" y="76"/>
                    <a:pt x="85" y="70"/>
                  </a:cubicBezTo>
                  <a:cubicBezTo>
                    <a:pt x="40" y="64"/>
                    <a:pt x="25" y="49"/>
                    <a:pt x="0" y="0"/>
                  </a:cubicBezTo>
                  <a:cubicBezTo>
                    <a:pt x="19" y="9"/>
                    <a:pt x="19" y="9"/>
                    <a:pt x="19" y="9"/>
                  </a:cubicBezTo>
                  <a:cubicBezTo>
                    <a:pt x="19" y="9"/>
                    <a:pt x="30" y="46"/>
                    <a:pt x="85" y="42"/>
                  </a:cubicBezTo>
                  <a:cubicBezTo>
                    <a:pt x="140" y="38"/>
                    <a:pt x="151" y="23"/>
                    <a:pt x="151" y="23"/>
                  </a:cubicBezTo>
                  <a:lnTo>
                    <a:pt x="168" y="1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1" name="Rectangle 37"/>
          <p:cNvSpPr>
            <a:spLocks noChangeArrowheads="1"/>
          </p:cNvSpPr>
          <p:nvPr/>
        </p:nvSpPr>
        <p:spPr bwMode="auto">
          <a:xfrm>
            <a:off x="234332" y="6622876"/>
            <a:ext cx="31559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20000"/>
              </a:spcBef>
              <a:spcAft>
                <a:spcPct val="0"/>
              </a:spcAft>
            </a:pPr>
            <a:r>
              <a:rPr lang="en-GB" sz="800" dirty="0">
                <a:solidFill>
                  <a:srgbClr val="3F3F3F"/>
                </a:solidFill>
                <a:cs typeface="Arial" charset="0"/>
              </a:rPr>
              <a:t> FIPP / BRAD </a:t>
            </a:r>
            <a:r>
              <a:rPr lang="en-GB" sz="800" dirty="0" smtClean="0">
                <a:solidFill>
                  <a:srgbClr val="3F3F3F"/>
                </a:solidFill>
                <a:cs typeface="Arial" charset="0"/>
              </a:rPr>
              <a:t>/ </a:t>
            </a:r>
            <a:r>
              <a:rPr lang="en-GB" sz="800" dirty="0">
                <a:solidFill>
                  <a:srgbClr val="3F3F3F"/>
                </a:solidFill>
                <a:cs typeface="Arial" charset="0"/>
              </a:rPr>
              <a:t>PPA</a:t>
            </a:r>
          </a:p>
        </p:txBody>
      </p:sp>
      <p:grpSp>
        <p:nvGrpSpPr>
          <p:cNvPr id="74" name="Group 31"/>
          <p:cNvGrpSpPr>
            <a:grpSpLocks/>
          </p:cNvGrpSpPr>
          <p:nvPr/>
        </p:nvGrpSpPr>
        <p:grpSpPr bwMode="auto">
          <a:xfrm>
            <a:off x="551936" y="4425645"/>
            <a:ext cx="1343025" cy="1028700"/>
            <a:chOff x="166687" y="1551137"/>
            <a:chExt cx="2869636" cy="2198538"/>
          </a:xfrm>
          <a:solidFill>
            <a:schemeClr val="bg1">
              <a:lumMod val="65000"/>
            </a:schemeClr>
          </a:solidFill>
        </p:grpSpPr>
        <p:grpSp>
          <p:nvGrpSpPr>
            <p:cNvPr id="75" name="Group 28"/>
            <p:cNvGrpSpPr>
              <a:grpSpLocks/>
            </p:cNvGrpSpPr>
            <p:nvPr/>
          </p:nvGrpSpPr>
          <p:grpSpPr bwMode="auto">
            <a:xfrm>
              <a:off x="1562633" y="1551137"/>
              <a:ext cx="1473690" cy="2198538"/>
              <a:chOff x="166687" y="1551137"/>
              <a:chExt cx="1576388" cy="2198538"/>
            </a:xfrm>
            <a:grpFill/>
          </p:grpSpPr>
          <p:sp>
            <p:nvSpPr>
              <p:cNvPr id="80" name="Rectangle 25"/>
              <p:cNvSpPr>
                <a:spLocks/>
              </p:cNvSpPr>
              <p:nvPr/>
            </p:nvSpPr>
            <p:spPr bwMode="auto">
              <a:xfrm>
                <a:off x="279400" y="1622812"/>
                <a:ext cx="1463675" cy="2126863"/>
              </a:xfrm>
              <a:custGeom>
                <a:avLst/>
                <a:gdLst>
                  <a:gd name="T0" fmla="*/ 0 w 1463675"/>
                  <a:gd name="T1" fmla="*/ 30855 h 2126863"/>
                  <a:gd name="T2" fmla="*/ 1435100 w 1463675"/>
                  <a:gd name="T3" fmla="*/ 30855 h 2126863"/>
                  <a:gd name="T4" fmla="*/ 1463675 w 1463675"/>
                  <a:gd name="T5" fmla="*/ 2110265 h 2126863"/>
                  <a:gd name="T6" fmla="*/ 0 w 1463675"/>
                  <a:gd name="T7" fmla="*/ 2110265 h 2126863"/>
                  <a:gd name="T8" fmla="*/ 0 w 1463675"/>
                  <a:gd name="T9" fmla="*/ 30855 h 2126863"/>
                  <a:gd name="T10" fmla="*/ 0 60000 65536"/>
                  <a:gd name="T11" fmla="*/ 0 60000 65536"/>
                  <a:gd name="T12" fmla="*/ 0 60000 65536"/>
                  <a:gd name="T13" fmla="*/ 0 60000 65536"/>
                  <a:gd name="T14" fmla="*/ 0 60000 65536"/>
                  <a:gd name="T15" fmla="*/ 0 w 1463675"/>
                  <a:gd name="T16" fmla="*/ 0 h 2126863"/>
                  <a:gd name="T17" fmla="*/ 1463675 w 1463675"/>
                  <a:gd name="T18" fmla="*/ 2126863 h 2126863"/>
                </a:gdLst>
                <a:ahLst/>
                <a:cxnLst>
                  <a:cxn ang="T10">
                    <a:pos x="T0" y="T1"/>
                  </a:cxn>
                  <a:cxn ang="T11">
                    <a:pos x="T2" y="T3"/>
                  </a:cxn>
                  <a:cxn ang="T12">
                    <a:pos x="T4" y="T5"/>
                  </a:cxn>
                  <a:cxn ang="T13">
                    <a:pos x="T6" y="T7"/>
                  </a:cxn>
                  <a:cxn ang="T14">
                    <a:pos x="T8" y="T9"/>
                  </a:cxn>
                </a:cxnLst>
                <a:rect l="T15" t="T16" r="T17" b="T18"/>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pPr>
                <a:endParaRPr lang="en-GB">
                  <a:solidFill>
                    <a:srgbClr val="3F3F3F"/>
                  </a:solidFill>
                  <a:cs typeface="Arial" charset="0"/>
                </a:endParaRPr>
              </a:p>
            </p:txBody>
          </p:sp>
          <p:sp>
            <p:nvSpPr>
              <p:cNvPr id="81" name="Rectangle 25"/>
              <p:cNvSpPr>
                <a:spLocks/>
              </p:cNvSpPr>
              <p:nvPr/>
            </p:nvSpPr>
            <p:spPr bwMode="auto">
              <a:xfrm>
                <a:off x="252412" y="1560469"/>
                <a:ext cx="1397000" cy="2170322"/>
              </a:xfrm>
              <a:custGeom>
                <a:avLst/>
                <a:gdLst>
                  <a:gd name="T0" fmla="*/ 0 w 1397000"/>
                  <a:gd name="T1" fmla="*/ 30855 h 2170322"/>
                  <a:gd name="T2" fmla="*/ 1377950 w 1397000"/>
                  <a:gd name="T3" fmla="*/ 30855 h 2170322"/>
                  <a:gd name="T4" fmla="*/ 1397000 w 1397000"/>
                  <a:gd name="T5" fmla="*/ 2072164 h 2170322"/>
                  <a:gd name="T6" fmla="*/ 0 w 1397000"/>
                  <a:gd name="T7" fmla="*/ 2157888 h 2170322"/>
                  <a:gd name="T8" fmla="*/ 0 w 1397000"/>
                  <a:gd name="T9" fmla="*/ 30855 h 2170322"/>
                  <a:gd name="T10" fmla="*/ 0 60000 65536"/>
                  <a:gd name="T11" fmla="*/ 0 60000 65536"/>
                  <a:gd name="T12" fmla="*/ 0 60000 65536"/>
                  <a:gd name="T13" fmla="*/ 0 60000 65536"/>
                  <a:gd name="T14" fmla="*/ 0 60000 65536"/>
                  <a:gd name="T15" fmla="*/ 0 w 1397000"/>
                  <a:gd name="T16" fmla="*/ 0 h 2170322"/>
                  <a:gd name="T17" fmla="*/ 1397000 w 1397000"/>
                  <a:gd name="T18" fmla="*/ 2170322 h 2170322"/>
                </a:gdLst>
                <a:ahLst/>
                <a:cxnLst>
                  <a:cxn ang="T10">
                    <a:pos x="T0" y="T1"/>
                  </a:cxn>
                  <a:cxn ang="T11">
                    <a:pos x="T2" y="T3"/>
                  </a:cxn>
                  <a:cxn ang="T12">
                    <a:pos x="T4" y="T5"/>
                  </a:cxn>
                  <a:cxn ang="T13">
                    <a:pos x="T6" y="T7"/>
                  </a:cxn>
                  <a:cxn ang="T14">
                    <a:pos x="T8" y="T9"/>
                  </a:cxn>
                </a:cxnLst>
                <a:rect l="T15" t="T16" r="T17" b="T18"/>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pPr>
                <a:endParaRPr lang="en-GB">
                  <a:solidFill>
                    <a:srgbClr val="3F3F3F"/>
                  </a:solidFill>
                  <a:cs typeface="Arial" charset="0"/>
                </a:endParaRPr>
              </a:p>
            </p:txBody>
          </p:sp>
          <p:sp>
            <p:nvSpPr>
              <p:cNvPr id="82" name="Rectangle 25"/>
              <p:cNvSpPr>
                <a:spLocks/>
              </p:cNvSpPr>
              <p:nvPr/>
            </p:nvSpPr>
            <p:spPr bwMode="auto">
              <a:xfrm>
                <a:off x="166687" y="1551137"/>
                <a:ext cx="1387475" cy="2168075"/>
              </a:xfrm>
              <a:custGeom>
                <a:avLst/>
                <a:gdLst>
                  <a:gd name="T0" fmla="*/ 0 w 1387475"/>
                  <a:gd name="T1" fmla="*/ 30855 h 2168075"/>
                  <a:gd name="T2" fmla="*/ 1377950 w 1387475"/>
                  <a:gd name="T3" fmla="*/ 30855 h 2168075"/>
                  <a:gd name="T4" fmla="*/ 1387475 w 1387475"/>
                  <a:gd name="T5" fmla="*/ 1995975 h 2168075"/>
                  <a:gd name="T6" fmla="*/ 0 w 1387475"/>
                  <a:gd name="T7" fmla="*/ 2157889 h 2168075"/>
                  <a:gd name="T8" fmla="*/ 0 w 1387475"/>
                  <a:gd name="T9" fmla="*/ 30855 h 2168075"/>
                  <a:gd name="T10" fmla="*/ 0 60000 65536"/>
                  <a:gd name="T11" fmla="*/ 0 60000 65536"/>
                  <a:gd name="T12" fmla="*/ 0 60000 65536"/>
                  <a:gd name="T13" fmla="*/ 0 60000 65536"/>
                  <a:gd name="T14" fmla="*/ 0 60000 65536"/>
                  <a:gd name="T15" fmla="*/ 0 w 1387475"/>
                  <a:gd name="T16" fmla="*/ 0 h 2168075"/>
                  <a:gd name="T17" fmla="*/ 1387475 w 1387475"/>
                  <a:gd name="T18" fmla="*/ 2168075 h 2168075"/>
                </a:gdLst>
                <a:ahLst/>
                <a:cxnLst>
                  <a:cxn ang="T10">
                    <a:pos x="T0" y="T1"/>
                  </a:cxn>
                  <a:cxn ang="T11">
                    <a:pos x="T2" y="T3"/>
                  </a:cxn>
                  <a:cxn ang="T12">
                    <a:pos x="T4" y="T5"/>
                  </a:cxn>
                  <a:cxn ang="T13">
                    <a:pos x="T6" y="T7"/>
                  </a:cxn>
                  <a:cxn ang="T14">
                    <a:pos x="T8" y="T9"/>
                  </a:cxn>
                </a:cxnLst>
                <a:rect l="T15" t="T16" r="T17" b="T18"/>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pPr>
                <a:endParaRPr lang="en-GB">
                  <a:solidFill>
                    <a:srgbClr val="3F3F3F"/>
                  </a:solidFill>
                  <a:cs typeface="Arial" charset="0"/>
                </a:endParaRPr>
              </a:p>
            </p:txBody>
          </p:sp>
        </p:grpSp>
        <p:grpSp>
          <p:nvGrpSpPr>
            <p:cNvPr id="76" name="Group 29"/>
            <p:cNvGrpSpPr>
              <a:grpSpLocks/>
            </p:cNvGrpSpPr>
            <p:nvPr/>
          </p:nvGrpSpPr>
          <p:grpSpPr bwMode="auto">
            <a:xfrm flipH="1">
              <a:off x="166688" y="1551137"/>
              <a:ext cx="1400173" cy="2198538"/>
              <a:chOff x="166687" y="1551137"/>
              <a:chExt cx="1576388" cy="2198538"/>
            </a:xfrm>
            <a:grpFill/>
          </p:grpSpPr>
          <p:sp>
            <p:nvSpPr>
              <p:cNvPr id="77" name="Rectangle 25"/>
              <p:cNvSpPr>
                <a:spLocks/>
              </p:cNvSpPr>
              <p:nvPr/>
            </p:nvSpPr>
            <p:spPr bwMode="auto">
              <a:xfrm>
                <a:off x="279400" y="1622812"/>
                <a:ext cx="1463675" cy="2126863"/>
              </a:xfrm>
              <a:custGeom>
                <a:avLst/>
                <a:gdLst>
                  <a:gd name="T0" fmla="*/ 0 w 1463675"/>
                  <a:gd name="T1" fmla="*/ 30855 h 2126863"/>
                  <a:gd name="T2" fmla="*/ 1435100 w 1463675"/>
                  <a:gd name="T3" fmla="*/ 30855 h 2126863"/>
                  <a:gd name="T4" fmla="*/ 1463675 w 1463675"/>
                  <a:gd name="T5" fmla="*/ 2110265 h 2126863"/>
                  <a:gd name="T6" fmla="*/ 0 w 1463675"/>
                  <a:gd name="T7" fmla="*/ 2110265 h 2126863"/>
                  <a:gd name="T8" fmla="*/ 0 w 1463675"/>
                  <a:gd name="T9" fmla="*/ 30855 h 2126863"/>
                  <a:gd name="T10" fmla="*/ 0 60000 65536"/>
                  <a:gd name="T11" fmla="*/ 0 60000 65536"/>
                  <a:gd name="T12" fmla="*/ 0 60000 65536"/>
                  <a:gd name="T13" fmla="*/ 0 60000 65536"/>
                  <a:gd name="T14" fmla="*/ 0 60000 65536"/>
                  <a:gd name="T15" fmla="*/ 0 w 1463675"/>
                  <a:gd name="T16" fmla="*/ 0 h 2126863"/>
                  <a:gd name="T17" fmla="*/ 1463675 w 1463675"/>
                  <a:gd name="T18" fmla="*/ 2126863 h 2126863"/>
                </a:gdLst>
                <a:ahLst/>
                <a:cxnLst>
                  <a:cxn ang="T10">
                    <a:pos x="T0" y="T1"/>
                  </a:cxn>
                  <a:cxn ang="T11">
                    <a:pos x="T2" y="T3"/>
                  </a:cxn>
                  <a:cxn ang="T12">
                    <a:pos x="T4" y="T5"/>
                  </a:cxn>
                  <a:cxn ang="T13">
                    <a:pos x="T6" y="T7"/>
                  </a:cxn>
                  <a:cxn ang="T14">
                    <a:pos x="T8" y="T9"/>
                  </a:cxn>
                </a:cxnLst>
                <a:rect l="T15" t="T16" r="T17" b="T18"/>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pPr>
                <a:endParaRPr lang="en-GB">
                  <a:solidFill>
                    <a:srgbClr val="3F3F3F"/>
                  </a:solidFill>
                  <a:cs typeface="Arial" charset="0"/>
                </a:endParaRPr>
              </a:p>
            </p:txBody>
          </p:sp>
          <p:sp>
            <p:nvSpPr>
              <p:cNvPr id="78" name="Rectangle 25"/>
              <p:cNvSpPr>
                <a:spLocks/>
              </p:cNvSpPr>
              <p:nvPr/>
            </p:nvSpPr>
            <p:spPr bwMode="auto">
              <a:xfrm>
                <a:off x="252412" y="1560469"/>
                <a:ext cx="1397000" cy="2170322"/>
              </a:xfrm>
              <a:custGeom>
                <a:avLst/>
                <a:gdLst>
                  <a:gd name="T0" fmla="*/ 0 w 1397000"/>
                  <a:gd name="T1" fmla="*/ 30855 h 2170322"/>
                  <a:gd name="T2" fmla="*/ 1377950 w 1397000"/>
                  <a:gd name="T3" fmla="*/ 30855 h 2170322"/>
                  <a:gd name="T4" fmla="*/ 1397000 w 1397000"/>
                  <a:gd name="T5" fmla="*/ 2072164 h 2170322"/>
                  <a:gd name="T6" fmla="*/ 0 w 1397000"/>
                  <a:gd name="T7" fmla="*/ 2157888 h 2170322"/>
                  <a:gd name="T8" fmla="*/ 0 w 1397000"/>
                  <a:gd name="T9" fmla="*/ 30855 h 2170322"/>
                  <a:gd name="T10" fmla="*/ 0 60000 65536"/>
                  <a:gd name="T11" fmla="*/ 0 60000 65536"/>
                  <a:gd name="T12" fmla="*/ 0 60000 65536"/>
                  <a:gd name="T13" fmla="*/ 0 60000 65536"/>
                  <a:gd name="T14" fmla="*/ 0 60000 65536"/>
                  <a:gd name="T15" fmla="*/ 0 w 1397000"/>
                  <a:gd name="T16" fmla="*/ 0 h 2170322"/>
                  <a:gd name="T17" fmla="*/ 1397000 w 1397000"/>
                  <a:gd name="T18" fmla="*/ 2170322 h 2170322"/>
                </a:gdLst>
                <a:ahLst/>
                <a:cxnLst>
                  <a:cxn ang="T10">
                    <a:pos x="T0" y="T1"/>
                  </a:cxn>
                  <a:cxn ang="T11">
                    <a:pos x="T2" y="T3"/>
                  </a:cxn>
                  <a:cxn ang="T12">
                    <a:pos x="T4" y="T5"/>
                  </a:cxn>
                  <a:cxn ang="T13">
                    <a:pos x="T6" y="T7"/>
                  </a:cxn>
                  <a:cxn ang="T14">
                    <a:pos x="T8" y="T9"/>
                  </a:cxn>
                </a:cxnLst>
                <a:rect l="T15" t="T16" r="T17" b="T18"/>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pPr>
                <a:endParaRPr lang="en-GB">
                  <a:solidFill>
                    <a:srgbClr val="3F3F3F"/>
                  </a:solidFill>
                  <a:cs typeface="Arial" charset="0"/>
                </a:endParaRPr>
              </a:p>
            </p:txBody>
          </p:sp>
          <p:sp>
            <p:nvSpPr>
              <p:cNvPr id="79" name="Rectangle 25"/>
              <p:cNvSpPr>
                <a:spLocks/>
              </p:cNvSpPr>
              <p:nvPr/>
            </p:nvSpPr>
            <p:spPr bwMode="auto">
              <a:xfrm>
                <a:off x="166687" y="1551137"/>
                <a:ext cx="1387475" cy="2168075"/>
              </a:xfrm>
              <a:custGeom>
                <a:avLst/>
                <a:gdLst>
                  <a:gd name="T0" fmla="*/ 0 w 1387475"/>
                  <a:gd name="T1" fmla="*/ 30855 h 2168075"/>
                  <a:gd name="T2" fmla="*/ 1377950 w 1387475"/>
                  <a:gd name="T3" fmla="*/ 30855 h 2168075"/>
                  <a:gd name="T4" fmla="*/ 1387475 w 1387475"/>
                  <a:gd name="T5" fmla="*/ 1995975 h 2168075"/>
                  <a:gd name="T6" fmla="*/ 0 w 1387475"/>
                  <a:gd name="T7" fmla="*/ 2157889 h 2168075"/>
                  <a:gd name="T8" fmla="*/ 0 w 1387475"/>
                  <a:gd name="T9" fmla="*/ 30855 h 2168075"/>
                  <a:gd name="T10" fmla="*/ 0 60000 65536"/>
                  <a:gd name="T11" fmla="*/ 0 60000 65536"/>
                  <a:gd name="T12" fmla="*/ 0 60000 65536"/>
                  <a:gd name="T13" fmla="*/ 0 60000 65536"/>
                  <a:gd name="T14" fmla="*/ 0 60000 65536"/>
                  <a:gd name="T15" fmla="*/ 0 w 1387475"/>
                  <a:gd name="T16" fmla="*/ 0 h 2168075"/>
                  <a:gd name="T17" fmla="*/ 1387475 w 1387475"/>
                  <a:gd name="T18" fmla="*/ 2168075 h 2168075"/>
                </a:gdLst>
                <a:ahLst/>
                <a:cxnLst>
                  <a:cxn ang="T10">
                    <a:pos x="T0" y="T1"/>
                  </a:cxn>
                  <a:cxn ang="T11">
                    <a:pos x="T2" y="T3"/>
                  </a:cxn>
                  <a:cxn ang="T12">
                    <a:pos x="T4" y="T5"/>
                  </a:cxn>
                  <a:cxn ang="T13">
                    <a:pos x="T6" y="T7"/>
                  </a:cxn>
                  <a:cxn ang="T14">
                    <a:pos x="T8" y="T9"/>
                  </a:cxn>
                </a:cxnLst>
                <a:rect l="T15" t="T16" r="T17" b="T18"/>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pPr>
                <a:endParaRPr lang="en-GB">
                  <a:solidFill>
                    <a:srgbClr val="3F3F3F"/>
                  </a:solidFill>
                  <a:cs typeface="Arial" charset="0"/>
                </a:endParaRPr>
              </a:p>
            </p:txBody>
          </p:sp>
        </p:grpSp>
      </p:grpSp>
      <p:sp>
        <p:nvSpPr>
          <p:cNvPr id="91" name="Freeform 21"/>
          <p:cNvSpPr>
            <a:spLocks noEditPoints="1"/>
          </p:cNvSpPr>
          <p:nvPr/>
        </p:nvSpPr>
        <p:spPr bwMode="auto">
          <a:xfrm>
            <a:off x="1126183" y="4640109"/>
            <a:ext cx="1695450" cy="766763"/>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3"/>
          </a:solid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sp>
        <p:nvSpPr>
          <p:cNvPr id="94" name="Rectangle 7"/>
          <p:cNvSpPr>
            <a:spLocks noChangeArrowheads="1"/>
          </p:cNvSpPr>
          <p:nvPr/>
        </p:nvSpPr>
        <p:spPr bwMode="auto">
          <a:xfrm>
            <a:off x="6056981" y="76544"/>
            <a:ext cx="29435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dirty="0" smtClean="0"/>
              <a:t>Brand</a:t>
            </a:r>
          </a:p>
          <a:p>
            <a:pPr algn="r"/>
            <a:r>
              <a:rPr lang="en-GB" sz="2800" dirty="0" smtClean="0"/>
              <a:t>Popularity</a:t>
            </a:r>
          </a:p>
        </p:txBody>
      </p:sp>
      <p:grpSp>
        <p:nvGrpSpPr>
          <p:cNvPr id="83" name="Group 18"/>
          <p:cNvGrpSpPr>
            <a:grpSpLocks/>
          </p:cNvGrpSpPr>
          <p:nvPr/>
        </p:nvGrpSpPr>
        <p:grpSpPr bwMode="auto">
          <a:xfrm>
            <a:off x="2532156" y="692969"/>
            <a:ext cx="2338387" cy="2855915"/>
            <a:chOff x="4280408" y="1476859"/>
            <a:chExt cx="2338170" cy="2857367"/>
          </a:xfrm>
          <a:effectLst/>
        </p:grpSpPr>
        <p:grpSp>
          <p:nvGrpSpPr>
            <p:cNvPr id="84" name="Group 15"/>
            <p:cNvGrpSpPr/>
            <p:nvPr/>
          </p:nvGrpSpPr>
          <p:grpSpPr>
            <a:xfrm>
              <a:off x="4485084" y="1694786"/>
              <a:ext cx="1748062" cy="2639440"/>
              <a:chOff x="4485084" y="1694786"/>
              <a:chExt cx="1748062" cy="2639440"/>
            </a:xfrm>
            <a:scene3d>
              <a:camera prst="orthographicFront">
                <a:rot lat="0" lon="6000" rev="0"/>
              </a:camera>
              <a:lightRig rig="threePt" dir="t"/>
            </a:scene3d>
          </p:grpSpPr>
          <p:sp>
            <p:nvSpPr>
              <p:cNvPr id="86" name="Oval 12"/>
              <p:cNvSpPr/>
              <p:nvPr/>
            </p:nvSpPr>
            <p:spPr>
              <a:xfrm rot="1741094">
                <a:off x="4485084" y="1694786"/>
                <a:ext cx="1625600" cy="2639440"/>
              </a:xfrm>
              <a:custGeom>
                <a:avLst/>
                <a:gdLst/>
                <a:ahLst/>
                <a:cxnLst/>
                <a:rect l="l" t="t" r="r" b="b"/>
                <a:pathLst>
                  <a:path w="1625600" h="2639440">
                    <a:moveTo>
                      <a:pt x="812800" y="0"/>
                    </a:moveTo>
                    <a:cubicBezTo>
                      <a:pt x="1261697" y="0"/>
                      <a:pt x="1625600" y="363903"/>
                      <a:pt x="1625600" y="812800"/>
                    </a:cubicBezTo>
                    <a:cubicBezTo>
                      <a:pt x="1625600" y="1195309"/>
                      <a:pt x="1361374" y="1516104"/>
                      <a:pt x="1005265" y="1601718"/>
                    </a:cubicBezTo>
                    <a:lnTo>
                      <a:pt x="812801" y="2639440"/>
                    </a:lnTo>
                    <a:lnTo>
                      <a:pt x="620337" y="1601719"/>
                    </a:lnTo>
                    <a:cubicBezTo>
                      <a:pt x="264227" y="1516106"/>
                      <a:pt x="0" y="1195310"/>
                      <a:pt x="0" y="812800"/>
                    </a:cubicBezTo>
                    <a:cubicBezTo>
                      <a:pt x="0" y="363903"/>
                      <a:pt x="363903" y="0"/>
                      <a:pt x="812800" y="0"/>
                    </a:cubicBezTo>
                    <a:close/>
                  </a:path>
                </a:pathLst>
              </a:custGeom>
              <a:solidFill>
                <a:schemeClr val="accent3">
                  <a:lumMod val="75000"/>
                </a:schemeClr>
              </a:solidFill>
              <a:ln>
                <a:noFill/>
              </a:ln>
              <a:effectLst/>
              <a:sp3d>
                <a:bevelT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87" name="TextBox 86"/>
              <p:cNvSpPr txBox="1"/>
              <p:nvPr/>
            </p:nvSpPr>
            <p:spPr>
              <a:xfrm>
                <a:off x="4887906" y="2034380"/>
                <a:ext cx="1345240" cy="1107996"/>
              </a:xfrm>
              <a:prstGeom prst="rect">
                <a:avLst/>
              </a:prstGeom>
              <a:noFill/>
              <a:sp3d>
                <a:bevelT w="0"/>
              </a:sp3d>
            </p:spPr>
            <p:txBody>
              <a:bodyPr wrap="none">
                <a:spAutoFit/>
              </a:bodyPr>
              <a:lstStyle/>
              <a:p>
                <a:pPr fontAlgn="base">
                  <a:spcBef>
                    <a:spcPct val="0"/>
                  </a:spcBef>
                  <a:spcAft>
                    <a:spcPct val="0"/>
                  </a:spcAft>
                  <a:defRPr/>
                </a:pPr>
                <a:r>
                  <a:rPr lang="en-GB" sz="6600" b="1" dirty="0">
                    <a:solidFill>
                      <a:prstClr val="white"/>
                    </a:solidFill>
                    <a:cs typeface="Arial" charset="0"/>
                  </a:rPr>
                  <a:t>2</a:t>
                </a:r>
                <a:r>
                  <a:rPr lang="en-GB" sz="6600" b="1" baseline="30000" dirty="0">
                    <a:solidFill>
                      <a:prstClr val="white"/>
                    </a:solidFill>
                    <a:cs typeface="Arial" charset="0"/>
                  </a:rPr>
                  <a:t>nd</a:t>
                </a:r>
                <a:endParaRPr lang="en-GB" sz="6600" b="1" dirty="0">
                  <a:solidFill>
                    <a:prstClr val="white"/>
                  </a:solidFill>
                  <a:cs typeface="Arial" charset="0"/>
                </a:endParaRPr>
              </a:p>
            </p:txBody>
          </p:sp>
        </p:grpSp>
        <p:sp>
          <p:nvSpPr>
            <p:cNvPr id="85" name="TextBox 84"/>
            <p:cNvSpPr txBox="1"/>
            <p:nvPr/>
          </p:nvSpPr>
          <p:spPr>
            <a:xfrm rot="1953917">
              <a:off x="4280408" y="1476859"/>
              <a:ext cx="2338170" cy="2437680"/>
            </a:xfrm>
            <a:prstGeom prst="rect">
              <a:avLst/>
            </a:prstGeom>
            <a:noFill/>
            <a:effectLst/>
          </p:spPr>
          <p:txBody>
            <a:bodyPr spcFirstLastPara="1" wrap="none">
              <a:prstTxWarp prst="textArchUp">
                <a:avLst/>
              </a:prstTxWarp>
              <a:spAutoFit/>
            </a:bodyPr>
            <a:lstStyle/>
            <a:p>
              <a:pPr algn="ctr" fontAlgn="base">
                <a:spcBef>
                  <a:spcPct val="0"/>
                </a:spcBef>
                <a:spcAft>
                  <a:spcPct val="0"/>
                </a:spcAft>
                <a:defRPr/>
              </a:pPr>
              <a:r>
                <a:rPr lang="en-GB" b="1" dirty="0">
                  <a:solidFill>
                    <a:srgbClr val="3F3F3F"/>
                  </a:solidFill>
                  <a:cs typeface="Arial" charset="0"/>
                </a:rPr>
                <a:t>MAGAZINE </a:t>
              </a:r>
              <a:r>
                <a:rPr lang="en-GB" b="1" dirty="0" smtClean="0">
                  <a:solidFill>
                    <a:srgbClr val="3F3F3F"/>
                  </a:solidFill>
                  <a:cs typeface="Arial" charset="0"/>
                </a:rPr>
                <a:t>CHOICE PER CAPITA</a:t>
              </a:r>
              <a:endParaRPr lang="en-GB" b="1" dirty="0">
                <a:solidFill>
                  <a:srgbClr val="3F3F3F"/>
                </a:solidFill>
                <a:cs typeface="Arial" charset="0"/>
              </a:endParaRPr>
            </a:p>
          </p:txBody>
        </p:sp>
      </p:grpSp>
      <p:sp>
        <p:nvSpPr>
          <p:cNvPr id="88" name="Oval 87"/>
          <p:cNvSpPr/>
          <p:nvPr/>
        </p:nvSpPr>
        <p:spPr>
          <a:xfrm>
            <a:off x="2272544" y="3291669"/>
            <a:ext cx="779332" cy="761370"/>
          </a:xfrm>
          <a:prstGeom prst="ellipse">
            <a:avLst/>
          </a:prstGeom>
          <a:blipFill>
            <a:blip r:embed="rId3" cstate="email">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89" name="TextBox 88"/>
          <p:cNvSpPr txBox="1">
            <a:spLocks noChangeArrowheads="1"/>
          </p:cNvSpPr>
          <p:nvPr/>
        </p:nvSpPr>
        <p:spPr bwMode="auto">
          <a:xfrm>
            <a:off x="1668060" y="2727214"/>
            <a:ext cx="3871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GB" sz="2800" b="1" dirty="0" smtClean="0">
                <a:solidFill>
                  <a:schemeClr val="accent3">
                    <a:lumMod val="50000"/>
                  </a:schemeClr>
                </a:solidFill>
              </a:rPr>
              <a:t>… among </a:t>
            </a:r>
            <a:r>
              <a:rPr lang="en-GB" sz="2800" b="1" dirty="0">
                <a:solidFill>
                  <a:schemeClr val="accent3">
                    <a:lumMod val="50000"/>
                  </a:schemeClr>
                </a:solidFill>
              </a:rPr>
              <a:t>G8 </a:t>
            </a:r>
          </a:p>
          <a:p>
            <a:pPr algn="r" eaLnBrk="1" fontAlgn="base" hangingPunct="1">
              <a:spcBef>
                <a:spcPct val="0"/>
              </a:spcBef>
              <a:spcAft>
                <a:spcPct val="0"/>
              </a:spcAft>
            </a:pPr>
            <a:r>
              <a:rPr lang="en-GB" sz="2800" b="1" dirty="0">
                <a:solidFill>
                  <a:schemeClr val="accent3">
                    <a:lumMod val="50000"/>
                  </a:schemeClr>
                </a:solidFill>
              </a:rPr>
              <a:t>China &amp;</a:t>
            </a:r>
            <a:r>
              <a:rPr lang="en-GB" sz="2800" b="1" dirty="0" smtClean="0">
                <a:solidFill>
                  <a:schemeClr val="accent3">
                    <a:lumMod val="50000"/>
                  </a:schemeClr>
                </a:solidFill>
              </a:rPr>
              <a:t> </a:t>
            </a:r>
            <a:r>
              <a:rPr lang="en-GB" sz="2800" b="1" dirty="0">
                <a:solidFill>
                  <a:schemeClr val="accent3">
                    <a:lumMod val="50000"/>
                  </a:schemeClr>
                </a:solidFill>
              </a:rPr>
              <a:t>Brazil</a:t>
            </a:r>
            <a:endParaRPr lang="en-GB" sz="1600" dirty="0">
              <a:solidFill>
                <a:schemeClr val="accent3">
                  <a:lumMod val="50000"/>
                </a:schemeClr>
              </a:solidFill>
            </a:endParaRPr>
          </a:p>
        </p:txBody>
      </p:sp>
      <p:sp>
        <p:nvSpPr>
          <p:cNvPr id="92" name="TextBox 91"/>
          <p:cNvSpPr txBox="1">
            <a:spLocks noChangeArrowheads="1"/>
          </p:cNvSpPr>
          <p:nvPr/>
        </p:nvSpPr>
        <p:spPr bwMode="auto">
          <a:xfrm>
            <a:off x="2032896" y="5121188"/>
            <a:ext cx="4022284" cy="830997"/>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4800" b="1" dirty="0">
                <a:solidFill>
                  <a:schemeClr val="bg2">
                    <a:lumMod val="50000"/>
                  </a:schemeClr>
                </a:solidFill>
              </a:rPr>
              <a:t>c</a:t>
            </a:r>
            <a:r>
              <a:rPr lang="en-GB" sz="4800" b="1" dirty="0" smtClean="0">
                <a:solidFill>
                  <a:schemeClr val="bg2">
                    <a:lumMod val="50000"/>
                  </a:schemeClr>
                </a:solidFill>
              </a:rPr>
              <a:t>hoice +10%</a:t>
            </a:r>
            <a:endParaRPr lang="en-GB" sz="800" b="1" dirty="0" smtClean="0">
              <a:solidFill>
                <a:schemeClr val="bg2">
                  <a:lumMod val="50000"/>
                </a:schemeClr>
              </a:solidFill>
            </a:endParaRPr>
          </a:p>
        </p:txBody>
      </p:sp>
      <p:sp>
        <p:nvSpPr>
          <p:cNvPr id="90" name="Rectangle 5"/>
          <p:cNvSpPr>
            <a:spLocks noChangeArrowheads="1"/>
          </p:cNvSpPr>
          <p:nvPr/>
        </p:nvSpPr>
        <p:spPr bwMode="auto">
          <a:xfrm>
            <a:off x="2735796" y="5631631"/>
            <a:ext cx="3124641" cy="461665"/>
          </a:xfrm>
          <a:prstGeom prst="rect">
            <a:avLst/>
          </a:prstGeom>
          <a:noFill/>
          <a:ln>
            <a:noFill/>
          </a:ln>
        </p:spPr>
        <p:txBody>
          <a:bodyPr wrap="square">
            <a:spAutoFit/>
          </a:bodyPr>
          <a:lstStyle/>
          <a:p>
            <a:pPr fontAlgn="base">
              <a:spcBef>
                <a:spcPct val="0"/>
              </a:spcBef>
              <a:spcAft>
                <a:spcPct val="0"/>
              </a:spcAft>
              <a:defRPr/>
            </a:pPr>
            <a:r>
              <a:rPr lang="en-GB" sz="2400" dirty="0" smtClean="0">
                <a:solidFill>
                  <a:schemeClr val="tx1">
                    <a:lumMod val="85000"/>
                    <a:lumOff val="15000"/>
                  </a:schemeClr>
                </a:solidFill>
                <a:cs typeface="Arial" charset="0"/>
              </a:rPr>
              <a:t>since the internet </a:t>
            </a:r>
            <a:endParaRPr lang="en-GB" sz="1000" dirty="0">
              <a:solidFill>
                <a:schemeClr val="tx1">
                  <a:lumMod val="85000"/>
                  <a:lumOff val="15000"/>
                </a:schemeClr>
              </a:solidFill>
              <a:cs typeface="Arial" charset="0"/>
            </a:endParaRPr>
          </a:p>
        </p:txBody>
      </p:sp>
      <p:sp>
        <p:nvSpPr>
          <p:cNvPr id="93" name="TextBox 16"/>
          <p:cNvSpPr txBox="1">
            <a:spLocks noChangeArrowheads="1"/>
          </p:cNvSpPr>
          <p:nvPr/>
        </p:nvSpPr>
        <p:spPr bwMode="auto">
          <a:xfrm>
            <a:off x="287524" y="4790531"/>
            <a:ext cx="32934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90000"/>
              </a:lnSpc>
              <a:spcBef>
                <a:spcPct val="0"/>
              </a:spcBef>
              <a:spcAft>
                <a:spcPct val="0"/>
              </a:spcAft>
            </a:pPr>
            <a:r>
              <a:rPr lang="en-GB" sz="3200" b="1" dirty="0" smtClean="0">
                <a:solidFill>
                  <a:schemeClr val="tx2"/>
                </a:solidFill>
              </a:rPr>
              <a:t>2,534 consumer options</a:t>
            </a:r>
            <a:endParaRPr lang="en-GB" sz="3200" b="1" dirty="0">
              <a:solidFill>
                <a:schemeClr val="tx2"/>
              </a:solidFill>
            </a:endParaRPr>
          </a:p>
        </p:txBody>
      </p:sp>
    </p:spTree>
    <p:extLst>
      <p:ext uri="{BB962C8B-B14F-4D97-AF65-F5344CB8AC3E}">
        <p14:creationId xmlns:p14="http://schemas.microsoft.com/office/powerpoint/2010/main" val="550399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250"/>
                                        <p:tgtEl>
                                          <p:spTgt spid="208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084"/>
                                        </p:tgtEl>
                                        <p:attrNameLst>
                                          <p:attrName>style.visibility</p:attrName>
                                        </p:attrNameLst>
                                      </p:cBhvr>
                                      <p:to>
                                        <p:strVal val="visible"/>
                                      </p:to>
                                    </p:set>
                                    <p:animEffect transition="in" filter="fade">
                                      <p:cBhvr>
                                        <p:cTn id="11" dur="250"/>
                                        <p:tgtEl>
                                          <p:spTgt spid="20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86"/>
                                        </p:tgtEl>
                                        <p:attrNameLst>
                                          <p:attrName>style.visibility</p:attrName>
                                        </p:attrNameLst>
                                      </p:cBhvr>
                                      <p:to>
                                        <p:strVal val="visible"/>
                                      </p:to>
                                    </p:set>
                                    <p:animEffect transition="in" filter="fade">
                                      <p:cBhvr>
                                        <p:cTn id="15" dur="250"/>
                                        <p:tgtEl>
                                          <p:spTgt spid="2086"/>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074"/>
                                        </p:tgtEl>
                                        <p:attrNameLst>
                                          <p:attrName>style.visibility</p:attrName>
                                        </p:attrNameLst>
                                      </p:cBhvr>
                                      <p:to>
                                        <p:strVal val="visible"/>
                                      </p:to>
                                    </p:set>
                                    <p:animEffect transition="in" filter="fade">
                                      <p:cBhvr>
                                        <p:cTn id="19" dur="250"/>
                                        <p:tgtEl>
                                          <p:spTgt spid="2074"/>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073"/>
                                        </p:tgtEl>
                                        <p:attrNameLst>
                                          <p:attrName>style.visibility</p:attrName>
                                        </p:attrNameLst>
                                      </p:cBhvr>
                                      <p:to>
                                        <p:strVal val="visible"/>
                                      </p:to>
                                    </p:set>
                                    <p:animEffect transition="in" filter="fade">
                                      <p:cBhvr>
                                        <p:cTn id="23" dur="250"/>
                                        <p:tgtEl>
                                          <p:spTgt spid="2073"/>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2087"/>
                                        </p:tgtEl>
                                        <p:attrNameLst>
                                          <p:attrName>style.visibility</p:attrName>
                                        </p:attrNameLst>
                                      </p:cBhvr>
                                      <p:to>
                                        <p:strVal val="visible"/>
                                      </p:to>
                                    </p:set>
                                    <p:animEffect transition="in" filter="fade">
                                      <p:cBhvr>
                                        <p:cTn id="27" dur="250"/>
                                        <p:tgtEl>
                                          <p:spTgt spid="208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063"/>
                                        </p:tgtEl>
                                        <p:attrNameLst>
                                          <p:attrName>style.visibility</p:attrName>
                                        </p:attrNameLst>
                                      </p:cBhvr>
                                      <p:to>
                                        <p:strVal val="visible"/>
                                      </p:to>
                                    </p:set>
                                    <p:animEffect transition="in" filter="fade">
                                      <p:cBhvr>
                                        <p:cTn id="31" dur="250"/>
                                        <p:tgtEl>
                                          <p:spTgt spid="2063"/>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fade">
                                      <p:cBhvr>
                                        <p:cTn id="35" dur="250"/>
                                        <p:tgtEl>
                                          <p:spTgt spid="205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250"/>
                                        <p:tgtEl>
                                          <p:spTgt spid="2052"/>
                                        </p:tgtEl>
                                      </p:cBhvr>
                                    </p:animEffect>
                                  </p:childTnLst>
                                </p:cTn>
                              </p:par>
                              <p:par>
                                <p:cTn id="40" presetID="53" presetClass="entr" presetSubtype="16"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 calcmode="lin" valueType="num">
                                      <p:cBhvr>
                                        <p:cTn id="42" dur="500" fill="hold"/>
                                        <p:tgtEl>
                                          <p:spTgt spid="95"/>
                                        </p:tgtEl>
                                        <p:attrNameLst>
                                          <p:attrName>ppt_w</p:attrName>
                                        </p:attrNameLst>
                                      </p:cBhvr>
                                      <p:tavLst>
                                        <p:tav tm="0">
                                          <p:val>
                                            <p:fltVal val="0"/>
                                          </p:val>
                                        </p:tav>
                                        <p:tav tm="100000">
                                          <p:val>
                                            <p:strVal val="#ppt_w"/>
                                          </p:val>
                                        </p:tav>
                                      </p:tavLst>
                                    </p:anim>
                                    <p:anim calcmode="lin" valueType="num">
                                      <p:cBhvr>
                                        <p:cTn id="43" dur="500" fill="hold"/>
                                        <p:tgtEl>
                                          <p:spTgt spid="95"/>
                                        </p:tgtEl>
                                        <p:attrNameLst>
                                          <p:attrName>ppt_h</p:attrName>
                                        </p:attrNameLst>
                                      </p:cBhvr>
                                      <p:tavLst>
                                        <p:tav tm="0">
                                          <p:val>
                                            <p:fltVal val="0"/>
                                          </p:val>
                                        </p:tav>
                                        <p:tav tm="100000">
                                          <p:val>
                                            <p:strVal val="#ppt_h"/>
                                          </p:val>
                                        </p:tav>
                                      </p:tavLst>
                                    </p:anim>
                                    <p:animEffect transition="in" filter="fade">
                                      <p:cBhvr>
                                        <p:cTn id="44" dur="500"/>
                                        <p:tgtEl>
                                          <p:spTgt spid="95"/>
                                        </p:tgtEl>
                                      </p:cBhvr>
                                    </p:animEffect>
                                  </p:childTnLst>
                                </p:cTn>
                              </p:par>
                              <p:par>
                                <p:cTn id="45" presetID="21" presetClass="entr" presetSubtype="1"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wheel(1)">
                                      <p:cBhvr>
                                        <p:cTn id="47" dur="1500"/>
                                        <p:tgtEl>
                                          <p:spTgt spid="9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500" fill="hold"/>
                                        <p:tgtEl>
                                          <p:spTgt spid="83"/>
                                        </p:tgtEl>
                                        <p:attrNameLst>
                                          <p:attrName>ppt_w</p:attrName>
                                        </p:attrNameLst>
                                      </p:cBhvr>
                                      <p:tavLst>
                                        <p:tav tm="0">
                                          <p:val>
                                            <p:fltVal val="0"/>
                                          </p:val>
                                        </p:tav>
                                        <p:tav tm="100000">
                                          <p:val>
                                            <p:strVal val="#ppt_w"/>
                                          </p:val>
                                        </p:tav>
                                      </p:tavLst>
                                    </p:anim>
                                    <p:anim calcmode="lin" valueType="num">
                                      <p:cBhvr>
                                        <p:cTn id="62" dur="500" fill="hold"/>
                                        <p:tgtEl>
                                          <p:spTgt spid="83"/>
                                        </p:tgtEl>
                                        <p:attrNameLst>
                                          <p:attrName>ppt_h</p:attrName>
                                        </p:attrNameLst>
                                      </p:cBhvr>
                                      <p:tavLst>
                                        <p:tav tm="0">
                                          <p:val>
                                            <p:fltVal val="0"/>
                                          </p:val>
                                        </p:tav>
                                        <p:tav tm="100000">
                                          <p:val>
                                            <p:strVal val="#ppt_h"/>
                                          </p:val>
                                        </p:tav>
                                      </p:tavLst>
                                    </p:anim>
                                    <p:animEffect transition="in" filter="fade">
                                      <p:cBhvr>
                                        <p:cTn id="63" dur="500"/>
                                        <p:tgtEl>
                                          <p:spTgt spid="8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animEffect transition="in" filter="fade">
                                      <p:cBhvr>
                                        <p:cTn id="70" dur="500"/>
                                        <p:tgtEl>
                                          <p:spTgt spid="74"/>
                                        </p:tgtEl>
                                      </p:cBhvr>
                                    </p:animEffect>
                                  </p:childTnLst>
                                </p:cTn>
                              </p:par>
                              <p:par>
                                <p:cTn id="71" presetID="53" presetClass="entr" presetSubtype="16"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cBhvr>
                                        <p:cTn id="78" dur="500" fill="hold"/>
                                        <p:tgtEl>
                                          <p:spTgt spid="93"/>
                                        </p:tgtEl>
                                        <p:attrNameLst>
                                          <p:attrName>ppt_w</p:attrName>
                                        </p:attrNameLst>
                                      </p:cBhvr>
                                      <p:tavLst>
                                        <p:tav tm="0">
                                          <p:val>
                                            <p:fltVal val="0"/>
                                          </p:val>
                                        </p:tav>
                                        <p:tav tm="100000">
                                          <p:val>
                                            <p:strVal val="#ppt_w"/>
                                          </p:val>
                                        </p:tav>
                                      </p:tavLst>
                                    </p:anim>
                                    <p:anim calcmode="lin" valueType="num">
                                      <p:cBhvr>
                                        <p:cTn id="79" dur="500" fill="hold"/>
                                        <p:tgtEl>
                                          <p:spTgt spid="93"/>
                                        </p:tgtEl>
                                        <p:attrNameLst>
                                          <p:attrName>ppt_h</p:attrName>
                                        </p:attrNameLst>
                                      </p:cBhvr>
                                      <p:tavLst>
                                        <p:tav tm="0">
                                          <p:val>
                                            <p:fltVal val="0"/>
                                          </p:val>
                                        </p:tav>
                                        <p:tav tm="100000">
                                          <p:val>
                                            <p:strVal val="#ppt_h"/>
                                          </p:val>
                                        </p:tav>
                                      </p:tavLst>
                                    </p:anim>
                                    <p:animEffect transition="in" filter="fade">
                                      <p:cBhvr>
                                        <p:cTn id="80" dur="500"/>
                                        <p:tgtEl>
                                          <p:spTgt spid="93"/>
                                        </p:tgtEl>
                                      </p:cBhvr>
                                    </p:animEffect>
                                  </p:childTnLst>
                                </p:cTn>
                              </p:par>
                            </p:childTnLst>
                          </p:cTn>
                        </p:par>
                        <p:par>
                          <p:cTn id="81" fill="hold">
                            <p:stCondLst>
                              <p:cond delay="500"/>
                            </p:stCondLst>
                            <p:childTnLst>
                              <p:par>
                                <p:cTn id="82" presetID="53" presetClass="entr" presetSubtype="16" fill="hold" grpId="0" nodeType="afterEffect">
                                  <p:stCondLst>
                                    <p:cond delay="0"/>
                                  </p:stCondLst>
                                  <p:childTnLst>
                                    <p:set>
                                      <p:cBhvr>
                                        <p:cTn id="83" dur="1" fill="hold">
                                          <p:stCondLst>
                                            <p:cond delay="0"/>
                                          </p:stCondLst>
                                        </p:cTn>
                                        <p:tgtEl>
                                          <p:spTgt spid="92"/>
                                        </p:tgtEl>
                                        <p:attrNameLst>
                                          <p:attrName>style.visibility</p:attrName>
                                        </p:attrNameLst>
                                      </p:cBhvr>
                                      <p:to>
                                        <p:strVal val="visible"/>
                                      </p:to>
                                    </p:set>
                                    <p:anim calcmode="lin" valueType="num">
                                      <p:cBhvr>
                                        <p:cTn id="84" dur="500" fill="hold"/>
                                        <p:tgtEl>
                                          <p:spTgt spid="92"/>
                                        </p:tgtEl>
                                        <p:attrNameLst>
                                          <p:attrName>ppt_w</p:attrName>
                                        </p:attrNameLst>
                                      </p:cBhvr>
                                      <p:tavLst>
                                        <p:tav tm="0">
                                          <p:val>
                                            <p:fltVal val="0"/>
                                          </p:val>
                                        </p:tav>
                                        <p:tav tm="100000">
                                          <p:val>
                                            <p:strVal val="#ppt_w"/>
                                          </p:val>
                                        </p:tav>
                                      </p:tavLst>
                                    </p:anim>
                                    <p:anim calcmode="lin" valueType="num">
                                      <p:cBhvr>
                                        <p:cTn id="85" dur="500" fill="hold"/>
                                        <p:tgtEl>
                                          <p:spTgt spid="92"/>
                                        </p:tgtEl>
                                        <p:attrNameLst>
                                          <p:attrName>ppt_h</p:attrName>
                                        </p:attrNameLst>
                                      </p:cBhvr>
                                      <p:tavLst>
                                        <p:tav tm="0">
                                          <p:val>
                                            <p:fltVal val="0"/>
                                          </p:val>
                                        </p:tav>
                                        <p:tav tm="100000">
                                          <p:val>
                                            <p:strVal val="#ppt_h"/>
                                          </p:val>
                                        </p:tav>
                                      </p:tavLst>
                                    </p:anim>
                                    <p:animEffect transition="in" filter="fade">
                                      <p:cBhvr>
                                        <p:cTn id="86" dur="500"/>
                                        <p:tgtEl>
                                          <p:spTgt spid="9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wipe(left)">
                                      <p:cBhvr>
                                        <p:cTn id="8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63" grpId="0" animBg="1"/>
      <p:bldP spid="2073" grpId="0" animBg="1"/>
      <p:bldP spid="2074" grpId="0" animBg="1"/>
      <p:bldP spid="2083" grpId="0" animBg="1"/>
      <p:bldP spid="2084" grpId="0" animBg="1"/>
      <p:bldP spid="88" grpId="0" animBg="1"/>
      <p:bldP spid="89" grpId="0" autoUpdateAnimBg="0"/>
      <p:bldP spid="92" grpId="0"/>
      <p:bldP spid="90"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508" y="-31354"/>
            <a:ext cx="9144000" cy="6916738"/>
          </a:xfrm>
          <a:custGeom>
            <a:avLst/>
            <a:gdLst>
              <a:gd name="T0" fmla="*/ 0 w 6135"/>
              <a:gd name="T1" fmla="*/ 1595 h 4357"/>
              <a:gd name="T2" fmla="*/ 0 w 6135"/>
              <a:gd name="T3" fmla="*/ 0 h 4357"/>
              <a:gd name="T4" fmla="*/ 6135 w 6135"/>
              <a:gd name="T5" fmla="*/ 0 h 4357"/>
              <a:gd name="T6" fmla="*/ 6135 w 6135"/>
              <a:gd name="T7" fmla="*/ 4339 h 4357"/>
              <a:gd name="T8" fmla="*/ 0 w 6135"/>
              <a:gd name="T9" fmla="*/ 4357 h 4357"/>
              <a:gd name="T10" fmla="*/ 0 w 6135"/>
              <a:gd name="T11" fmla="*/ 1595 h 4357"/>
            </a:gdLst>
            <a:ahLst/>
            <a:cxnLst>
              <a:cxn ang="0">
                <a:pos x="T0" y="T1"/>
              </a:cxn>
              <a:cxn ang="0">
                <a:pos x="T2" y="T3"/>
              </a:cxn>
              <a:cxn ang="0">
                <a:pos x="T4" y="T5"/>
              </a:cxn>
              <a:cxn ang="0">
                <a:pos x="T6" y="T7"/>
              </a:cxn>
              <a:cxn ang="0">
                <a:pos x="T8" y="T9"/>
              </a:cxn>
              <a:cxn ang="0">
                <a:pos x="T10" y="T11"/>
              </a:cxn>
            </a:cxnLst>
            <a:rect l="0" t="0" r="r" b="b"/>
            <a:pathLst>
              <a:path w="6135" h="4357">
                <a:moveTo>
                  <a:pt x="0" y="1595"/>
                </a:moveTo>
                <a:lnTo>
                  <a:pt x="0" y="0"/>
                </a:lnTo>
                <a:lnTo>
                  <a:pt x="6135" y="0"/>
                </a:lnTo>
                <a:lnTo>
                  <a:pt x="6135" y="4339"/>
                </a:lnTo>
                <a:lnTo>
                  <a:pt x="0" y="4357"/>
                </a:lnTo>
                <a:lnTo>
                  <a:pt x="0" y="1595"/>
                </a:lnTo>
                <a:close/>
              </a:path>
            </a:pathLst>
          </a:custGeom>
          <a:solidFill>
            <a:srgbClr val="E4D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3099" name="Group 3098"/>
          <p:cNvGrpSpPr/>
          <p:nvPr/>
        </p:nvGrpSpPr>
        <p:grpSpPr>
          <a:xfrm>
            <a:off x="1279499" y="-269931"/>
            <a:ext cx="1452563" cy="1944688"/>
            <a:chOff x="8283947" y="-632794"/>
            <a:chExt cx="1452563" cy="1944688"/>
          </a:xfrm>
        </p:grpSpPr>
        <p:sp>
          <p:nvSpPr>
            <p:cNvPr id="6" name="Freeform 8"/>
            <p:cNvSpPr>
              <a:spLocks/>
            </p:cNvSpPr>
            <p:nvPr/>
          </p:nvSpPr>
          <p:spPr bwMode="auto">
            <a:xfrm>
              <a:off x="8653835" y="-632794"/>
              <a:ext cx="1058863" cy="1135063"/>
            </a:xfrm>
            <a:custGeom>
              <a:avLst/>
              <a:gdLst>
                <a:gd name="T0" fmla="*/ 76 w 518"/>
                <a:gd name="T1" fmla="*/ 124 h 555"/>
                <a:gd name="T2" fmla="*/ 84 w 518"/>
                <a:gd name="T3" fmla="*/ 126 h 555"/>
                <a:gd name="T4" fmla="*/ 36 w 518"/>
                <a:gd name="T5" fmla="*/ 303 h 555"/>
                <a:gd name="T6" fmla="*/ 25 w 518"/>
                <a:gd name="T7" fmla="*/ 341 h 555"/>
                <a:gd name="T8" fmla="*/ 10 w 518"/>
                <a:gd name="T9" fmla="*/ 398 h 555"/>
                <a:gd name="T10" fmla="*/ 59 w 518"/>
                <a:gd name="T11" fmla="*/ 484 h 555"/>
                <a:gd name="T12" fmla="*/ 281 w 518"/>
                <a:gd name="T13" fmla="*/ 545 h 555"/>
                <a:gd name="T14" fmla="*/ 368 w 518"/>
                <a:gd name="T15" fmla="*/ 495 h 555"/>
                <a:gd name="T16" fmla="*/ 383 w 518"/>
                <a:gd name="T17" fmla="*/ 439 h 555"/>
                <a:gd name="T18" fmla="*/ 394 w 518"/>
                <a:gd name="T19" fmla="*/ 401 h 555"/>
                <a:gd name="T20" fmla="*/ 442 w 518"/>
                <a:gd name="T21" fmla="*/ 223 h 555"/>
                <a:gd name="T22" fmla="*/ 449 w 518"/>
                <a:gd name="T23" fmla="*/ 225 h 555"/>
                <a:gd name="T24" fmla="*/ 501 w 518"/>
                <a:gd name="T25" fmla="*/ 199 h 555"/>
                <a:gd name="T26" fmla="*/ 513 w 518"/>
                <a:gd name="T27" fmla="*/ 157 h 555"/>
                <a:gd name="T28" fmla="*/ 481 w 518"/>
                <a:gd name="T29" fmla="*/ 108 h 555"/>
                <a:gd name="T30" fmla="*/ 108 w 518"/>
                <a:gd name="T31" fmla="*/ 7 h 555"/>
                <a:gd name="T32" fmla="*/ 57 w 518"/>
                <a:gd name="T33" fmla="*/ 33 h 555"/>
                <a:gd name="T34" fmla="*/ 45 w 518"/>
                <a:gd name="T35" fmla="*/ 75 h 555"/>
                <a:gd name="T36" fmla="*/ 76 w 518"/>
                <a:gd name="T37" fmla="*/ 12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555">
                  <a:moveTo>
                    <a:pt x="76" y="124"/>
                  </a:moveTo>
                  <a:cubicBezTo>
                    <a:pt x="84" y="126"/>
                    <a:pt x="84" y="126"/>
                    <a:pt x="84" y="126"/>
                  </a:cubicBezTo>
                  <a:cubicBezTo>
                    <a:pt x="36" y="303"/>
                    <a:pt x="36" y="303"/>
                    <a:pt x="36" y="303"/>
                  </a:cubicBezTo>
                  <a:cubicBezTo>
                    <a:pt x="25" y="341"/>
                    <a:pt x="25" y="341"/>
                    <a:pt x="25" y="341"/>
                  </a:cubicBezTo>
                  <a:cubicBezTo>
                    <a:pt x="10" y="398"/>
                    <a:pt x="10" y="398"/>
                    <a:pt x="10" y="398"/>
                  </a:cubicBezTo>
                  <a:cubicBezTo>
                    <a:pt x="0" y="435"/>
                    <a:pt x="21" y="474"/>
                    <a:pt x="59" y="484"/>
                  </a:cubicBezTo>
                  <a:cubicBezTo>
                    <a:pt x="134" y="505"/>
                    <a:pt x="206" y="524"/>
                    <a:pt x="281" y="545"/>
                  </a:cubicBezTo>
                  <a:cubicBezTo>
                    <a:pt x="319" y="555"/>
                    <a:pt x="358" y="533"/>
                    <a:pt x="368" y="495"/>
                  </a:cubicBezTo>
                  <a:cubicBezTo>
                    <a:pt x="383" y="439"/>
                    <a:pt x="383" y="439"/>
                    <a:pt x="383" y="439"/>
                  </a:cubicBezTo>
                  <a:cubicBezTo>
                    <a:pt x="394" y="401"/>
                    <a:pt x="394" y="401"/>
                    <a:pt x="394" y="401"/>
                  </a:cubicBezTo>
                  <a:cubicBezTo>
                    <a:pt x="442" y="223"/>
                    <a:pt x="442" y="223"/>
                    <a:pt x="442" y="223"/>
                  </a:cubicBezTo>
                  <a:cubicBezTo>
                    <a:pt x="449" y="225"/>
                    <a:pt x="449" y="225"/>
                    <a:pt x="449" y="225"/>
                  </a:cubicBezTo>
                  <a:cubicBezTo>
                    <a:pt x="472" y="232"/>
                    <a:pt x="495" y="222"/>
                    <a:pt x="501" y="199"/>
                  </a:cubicBezTo>
                  <a:cubicBezTo>
                    <a:pt x="513" y="157"/>
                    <a:pt x="513" y="157"/>
                    <a:pt x="513" y="157"/>
                  </a:cubicBezTo>
                  <a:cubicBezTo>
                    <a:pt x="518" y="138"/>
                    <a:pt x="504" y="114"/>
                    <a:pt x="481" y="108"/>
                  </a:cubicBezTo>
                  <a:cubicBezTo>
                    <a:pt x="357" y="74"/>
                    <a:pt x="233" y="40"/>
                    <a:pt x="108" y="7"/>
                  </a:cubicBezTo>
                  <a:cubicBezTo>
                    <a:pt x="86" y="0"/>
                    <a:pt x="62" y="14"/>
                    <a:pt x="57" y="33"/>
                  </a:cubicBezTo>
                  <a:cubicBezTo>
                    <a:pt x="45" y="75"/>
                    <a:pt x="45" y="75"/>
                    <a:pt x="45" y="75"/>
                  </a:cubicBezTo>
                  <a:cubicBezTo>
                    <a:pt x="39" y="97"/>
                    <a:pt x="54" y="117"/>
                    <a:pt x="76" y="124"/>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p:cNvSpPr>
            <p:nvPr/>
          </p:nvSpPr>
          <p:spPr bwMode="auto">
            <a:xfrm>
              <a:off x="8283947" y="-50181"/>
              <a:ext cx="1452563" cy="1362075"/>
            </a:xfrm>
            <a:custGeom>
              <a:avLst/>
              <a:gdLst>
                <a:gd name="T0" fmla="*/ 686 w 710"/>
                <a:gd name="T1" fmla="*/ 166 h 666"/>
                <a:gd name="T2" fmla="*/ 626 w 710"/>
                <a:gd name="T3" fmla="*/ 149 h 666"/>
                <a:gd name="T4" fmla="*/ 592 w 710"/>
                <a:gd name="T5" fmla="*/ 169 h 666"/>
                <a:gd name="T6" fmla="*/ 591 w 710"/>
                <a:gd name="T7" fmla="*/ 172 h 666"/>
                <a:gd name="T8" fmla="*/ 603 w 710"/>
                <a:gd name="T9" fmla="*/ 204 h 666"/>
                <a:gd name="T10" fmla="*/ 586 w 710"/>
                <a:gd name="T11" fmla="*/ 268 h 666"/>
                <a:gd name="T12" fmla="*/ 555 w 710"/>
                <a:gd name="T13" fmla="*/ 260 h 666"/>
                <a:gd name="T14" fmla="*/ 456 w 710"/>
                <a:gd name="T15" fmla="*/ 298 h 666"/>
                <a:gd name="T16" fmla="*/ 456 w 710"/>
                <a:gd name="T17" fmla="*/ 298 h 666"/>
                <a:gd name="T18" fmla="*/ 230 w 710"/>
                <a:gd name="T19" fmla="*/ 236 h 666"/>
                <a:gd name="T20" fmla="*/ 226 w 710"/>
                <a:gd name="T21" fmla="*/ 235 h 666"/>
                <a:gd name="T22" fmla="*/ 164 w 710"/>
                <a:gd name="T23" fmla="*/ 153 h 666"/>
                <a:gd name="T24" fmla="*/ 130 w 710"/>
                <a:gd name="T25" fmla="*/ 144 h 666"/>
                <a:gd name="T26" fmla="*/ 147 w 710"/>
                <a:gd name="T27" fmla="*/ 80 h 666"/>
                <a:gd name="T28" fmla="*/ 173 w 710"/>
                <a:gd name="T29" fmla="*/ 58 h 666"/>
                <a:gd name="T30" fmla="*/ 174 w 710"/>
                <a:gd name="T31" fmla="*/ 55 h 666"/>
                <a:gd name="T32" fmla="*/ 155 w 710"/>
                <a:gd name="T33" fmla="*/ 21 h 666"/>
                <a:gd name="T34" fmla="*/ 95 w 710"/>
                <a:gd name="T35" fmla="*/ 5 h 666"/>
                <a:gd name="T36" fmla="*/ 61 w 710"/>
                <a:gd name="T37" fmla="*/ 24 h 666"/>
                <a:gd name="T38" fmla="*/ 60 w 710"/>
                <a:gd name="T39" fmla="*/ 28 h 666"/>
                <a:gd name="T40" fmla="*/ 79 w 710"/>
                <a:gd name="T41" fmla="*/ 61 h 666"/>
                <a:gd name="T42" fmla="*/ 117 w 710"/>
                <a:gd name="T43" fmla="*/ 71 h 666"/>
                <a:gd name="T44" fmla="*/ 99 w 710"/>
                <a:gd name="T45" fmla="*/ 139 h 666"/>
                <a:gd name="T46" fmla="*/ 64 w 710"/>
                <a:gd name="T47" fmla="*/ 178 h 666"/>
                <a:gd name="T48" fmla="*/ 49 w 710"/>
                <a:gd name="T49" fmla="*/ 231 h 666"/>
                <a:gd name="T50" fmla="*/ 85 w 710"/>
                <a:gd name="T51" fmla="*/ 294 h 666"/>
                <a:gd name="T52" fmla="*/ 89 w 710"/>
                <a:gd name="T53" fmla="*/ 295 h 666"/>
                <a:gd name="T54" fmla="*/ 307 w 710"/>
                <a:gd name="T55" fmla="*/ 354 h 666"/>
                <a:gd name="T56" fmla="*/ 288 w 710"/>
                <a:gd name="T57" fmla="*/ 426 h 666"/>
                <a:gd name="T58" fmla="*/ 60 w 710"/>
                <a:gd name="T59" fmla="*/ 489 h 666"/>
                <a:gd name="T60" fmla="*/ 43 w 710"/>
                <a:gd name="T61" fmla="*/ 477 h 666"/>
                <a:gd name="T62" fmla="*/ 5 w 710"/>
                <a:gd name="T63" fmla="*/ 499 h 666"/>
                <a:gd name="T64" fmla="*/ 27 w 710"/>
                <a:gd name="T65" fmla="*/ 537 h 666"/>
                <a:gd name="T66" fmla="*/ 65 w 710"/>
                <a:gd name="T67" fmla="*/ 515 h 666"/>
                <a:gd name="T68" fmla="*/ 67 w 710"/>
                <a:gd name="T69" fmla="*/ 508 h 666"/>
                <a:gd name="T70" fmla="*/ 282 w 710"/>
                <a:gd name="T71" fmla="*/ 445 h 666"/>
                <a:gd name="T72" fmla="*/ 256 w 710"/>
                <a:gd name="T73" fmla="*/ 543 h 666"/>
                <a:gd name="T74" fmla="*/ 230 w 710"/>
                <a:gd name="T75" fmla="*/ 564 h 666"/>
                <a:gd name="T76" fmla="*/ 248 w 710"/>
                <a:gd name="T77" fmla="*/ 602 h 666"/>
                <a:gd name="T78" fmla="*/ 286 w 710"/>
                <a:gd name="T79" fmla="*/ 580 h 666"/>
                <a:gd name="T80" fmla="*/ 275 w 710"/>
                <a:gd name="T81" fmla="*/ 548 h 666"/>
                <a:gd name="T82" fmla="*/ 302 w 710"/>
                <a:gd name="T83" fmla="*/ 446 h 666"/>
                <a:gd name="T84" fmla="*/ 463 w 710"/>
                <a:gd name="T85" fmla="*/ 615 h 666"/>
                <a:gd name="T86" fmla="*/ 457 w 710"/>
                <a:gd name="T87" fmla="*/ 622 h 666"/>
                <a:gd name="T88" fmla="*/ 479 w 710"/>
                <a:gd name="T89" fmla="*/ 660 h 666"/>
                <a:gd name="T90" fmla="*/ 517 w 710"/>
                <a:gd name="T91" fmla="*/ 638 h 666"/>
                <a:gd name="T92" fmla="*/ 495 w 710"/>
                <a:gd name="T93" fmla="*/ 600 h 666"/>
                <a:gd name="T94" fmla="*/ 474 w 710"/>
                <a:gd name="T95" fmla="*/ 602 h 666"/>
                <a:gd name="T96" fmla="*/ 307 w 710"/>
                <a:gd name="T97" fmla="*/ 427 h 666"/>
                <a:gd name="T98" fmla="*/ 326 w 710"/>
                <a:gd name="T99" fmla="*/ 359 h 666"/>
                <a:gd name="T100" fmla="*/ 548 w 710"/>
                <a:gd name="T101" fmla="*/ 420 h 666"/>
                <a:gd name="T102" fmla="*/ 552 w 710"/>
                <a:gd name="T103" fmla="*/ 421 h 666"/>
                <a:gd name="T104" fmla="*/ 614 w 710"/>
                <a:gd name="T105" fmla="*/ 385 h 666"/>
                <a:gd name="T106" fmla="*/ 629 w 710"/>
                <a:gd name="T107" fmla="*/ 333 h 666"/>
                <a:gd name="T108" fmla="*/ 611 w 710"/>
                <a:gd name="T109" fmla="*/ 279 h 666"/>
                <a:gd name="T110" fmla="*/ 629 w 710"/>
                <a:gd name="T111" fmla="*/ 211 h 666"/>
                <a:gd name="T112" fmla="*/ 671 w 710"/>
                <a:gd name="T113" fmla="*/ 222 h 666"/>
                <a:gd name="T114" fmla="*/ 704 w 710"/>
                <a:gd name="T115" fmla="*/ 203 h 666"/>
                <a:gd name="T116" fmla="*/ 705 w 710"/>
                <a:gd name="T117" fmla="*/ 199 h 666"/>
                <a:gd name="T118" fmla="*/ 686 w 710"/>
                <a:gd name="T119" fmla="*/ 1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666">
                  <a:moveTo>
                    <a:pt x="686" y="166"/>
                  </a:moveTo>
                  <a:cubicBezTo>
                    <a:pt x="626" y="149"/>
                    <a:pt x="626" y="149"/>
                    <a:pt x="626" y="149"/>
                  </a:cubicBezTo>
                  <a:cubicBezTo>
                    <a:pt x="611" y="145"/>
                    <a:pt x="597" y="154"/>
                    <a:pt x="592" y="169"/>
                  </a:cubicBezTo>
                  <a:cubicBezTo>
                    <a:pt x="591" y="172"/>
                    <a:pt x="591" y="172"/>
                    <a:pt x="591" y="172"/>
                  </a:cubicBezTo>
                  <a:cubicBezTo>
                    <a:pt x="588" y="184"/>
                    <a:pt x="593" y="197"/>
                    <a:pt x="603" y="204"/>
                  </a:cubicBezTo>
                  <a:cubicBezTo>
                    <a:pt x="586" y="268"/>
                    <a:pt x="586" y="268"/>
                    <a:pt x="586" y="268"/>
                  </a:cubicBezTo>
                  <a:cubicBezTo>
                    <a:pt x="555" y="260"/>
                    <a:pt x="555" y="260"/>
                    <a:pt x="555" y="260"/>
                  </a:cubicBezTo>
                  <a:cubicBezTo>
                    <a:pt x="542" y="293"/>
                    <a:pt x="494" y="308"/>
                    <a:pt x="456" y="298"/>
                  </a:cubicBezTo>
                  <a:cubicBezTo>
                    <a:pt x="456" y="298"/>
                    <a:pt x="456" y="298"/>
                    <a:pt x="456" y="298"/>
                  </a:cubicBezTo>
                  <a:cubicBezTo>
                    <a:pt x="381" y="277"/>
                    <a:pt x="305" y="257"/>
                    <a:pt x="230" y="236"/>
                  </a:cubicBezTo>
                  <a:cubicBezTo>
                    <a:pt x="230" y="236"/>
                    <a:pt x="230" y="236"/>
                    <a:pt x="226" y="235"/>
                  </a:cubicBezTo>
                  <a:cubicBezTo>
                    <a:pt x="192" y="226"/>
                    <a:pt x="158" y="188"/>
                    <a:pt x="164" y="153"/>
                  </a:cubicBezTo>
                  <a:cubicBezTo>
                    <a:pt x="130" y="144"/>
                    <a:pt x="130" y="144"/>
                    <a:pt x="130" y="144"/>
                  </a:cubicBezTo>
                  <a:cubicBezTo>
                    <a:pt x="147" y="80"/>
                    <a:pt x="147" y="80"/>
                    <a:pt x="147" y="80"/>
                  </a:cubicBezTo>
                  <a:cubicBezTo>
                    <a:pt x="160" y="79"/>
                    <a:pt x="170" y="70"/>
                    <a:pt x="173" y="58"/>
                  </a:cubicBezTo>
                  <a:cubicBezTo>
                    <a:pt x="174" y="55"/>
                    <a:pt x="174" y="55"/>
                    <a:pt x="174" y="55"/>
                  </a:cubicBezTo>
                  <a:cubicBezTo>
                    <a:pt x="178" y="40"/>
                    <a:pt x="170" y="25"/>
                    <a:pt x="155" y="21"/>
                  </a:cubicBezTo>
                  <a:cubicBezTo>
                    <a:pt x="95" y="5"/>
                    <a:pt x="95" y="5"/>
                    <a:pt x="95" y="5"/>
                  </a:cubicBezTo>
                  <a:cubicBezTo>
                    <a:pt x="80" y="0"/>
                    <a:pt x="65" y="9"/>
                    <a:pt x="61" y="24"/>
                  </a:cubicBezTo>
                  <a:cubicBezTo>
                    <a:pt x="60" y="28"/>
                    <a:pt x="60" y="28"/>
                    <a:pt x="60" y="28"/>
                  </a:cubicBezTo>
                  <a:cubicBezTo>
                    <a:pt x="56" y="43"/>
                    <a:pt x="64" y="57"/>
                    <a:pt x="79" y="61"/>
                  </a:cubicBezTo>
                  <a:cubicBezTo>
                    <a:pt x="117" y="71"/>
                    <a:pt x="117" y="71"/>
                    <a:pt x="117" y="71"/>
                  </a:cubicBezTo>
                  <a:cubicBezTo>
                    <a:pt x="99" y="139"/>
                    <a:pt x="99" y="139"/>
                    <a:pt x="99" y="139"/>
                  </a:cubicBezTo>
                  <a:cubicBezTo>
                    <a:pt x="86" y="140"/>
                    <a:pt x="71" y="152"/>
                    <a:pt x="64" y="178"/>
                  </a:cubicBezTo>
                  <a:cubicBezTo>
                    <a:pt x="49" y="231"/>
                    <a:pt x="49" y="231"/>
                    <a:pt x="49" y="231"/>
                  </a:cubicBezTo>
                  <a:cubicBezTo>
                    <a:pt x="42" y="258"/>
                    <a:pt x="58" y="286"/>
                    <a:pt x="85" y="294"/>
                  </a:cubicBezTo>
                  <a:cubicBezTo>
                    <a:pt x="89" y="295"/>
                    <a:pt x="89" y="295"/>
                    <a:pt x="89" y="295"/>
                  </a:cubicBezTo>
                  <a:cubicBezTo>
                    <a:pt x="307" y="354"/>
                    <a:pt x="307" y="354"/>
                    <a:pt x="307" y="354"/>
                  </a:cubicBezTo>
                  <a:cubicBezTo>
                    <a:pt x="288" y="426"/>
                    <a:pt x="288" y="426"/>
                    <a:pt x="288" y="426"/>
                  </a:cubicBezTo>
                  <a:cubicBezTo>
                    <a:pt x="60" y="489"/>
                    <a:pt x="60" y="489"/>
                    <a:pt x="60" y="489"/>
                  </a:cubicBezTo>
                  <a:cubicBezTo>
                    <a:pt x="57" y="485"/>
                    <a:pt x="51" y="479"/>
                    <a:pt x="43" y="477"/>
                  </a:cubicBezTo>
                  <a:cubicBezTo>
                    <a:pt x="28" y="473"/>
                    <a:pt x="9" y="484"/>
                    <a:pt x="5" y="499"/>
                  </a:cubicBezTo>
                  <a:cubicBezTo>
                    <a:pt x="0" y="514"/>
                    <a:pt x="11" y="533"/>
                    <a:pt x="27" y="537"/>
                  </a:cubicBezTo>
                  <a:cubicBezTo>
                    <a:pt x="45" y="542"/>
                    <a:pt x="61" y="530"/>
                    <a:pt x="65" y="515"/>
                  </a:cubicBezTo>
                  <a:cubicBezTo>
                    <a:pt x="66" y="511"/>
                    <a:pt x="67" y="508"/>
                    <a:pt x="67" y="508"/>
                  </a:cubicBezTo>
                  <a:cubicBezTo>
                    <a:pt x="282" y="445"/>
                    <a:pt x="282" y="445"/>
                    <a:pt x="282" y="445"/>
                  </a:cubicBezTo>
                  <a:cubicBezTo>
                    <a:pt x="256" y="543"/>
                    <a:pt x="256" y="543"/>
                    <a:pt x="256" y="543"/>
                  </a:cubicBezTo>
                  <a:cubicBezTo>
                    <a:pt x="244" y="540"/>
                    <a:pt x="234" y="549"/>
                    <a:pt x="230" y="564"/>
                  </a:cubicBezTo>
                  <a:cubicBezTo>
                    <a:pt x="226" y="579"/>
                    <a:pt x="233" y="597"/>
                    <a:pt x="248" y="602"/>
                  </a:cubicBezTo>
                  <a:cubicBezTo>
                    <a:pt x="267" y="607"/>
                    <a:pt x="282" y="595"/>
                    <a:pt x="286" y="580"/>
                  </a:cubicBezTo>
                  <a:cubicBezTo>
                    <a:pt x="290" y="564"/>
                    <a:pt x="286" y="551"/>
                    <a:pt x="275" y="548"/>
                  </a:cubicBezTo>
                  <a:cubicBezTo>
                    <a:pt x="302" y="446"/>
                    <a:pt x="302" y="446"/>
                    <a:pt x="302" y="446"/>
                  </a:cubicBezTo>
                  <a:cubicBezTo>
                    <a:pt x="463" y="615"/>
                    <a:pt x="463" y="615"/>
                    <a:pt x="463" y="615"/>
                  </a:cubicBezTo>
                  <a:cubicBezTo>
                    <a:pt x="463" y="615"/>
                    <a:pt x="458" y="618"/>
                    <a:pt x="457" y="622"/>
                  </a:cubicBezTo>
                  <a:cubicBezTo>
                    <a:pt x="453" y="637"/>
                    <a:pt x="464" y="656"/>
                    <a:pt x="479" y="660"/>
                  </a:cubicBezTo>
                  <a:cubicBezTo>
                    <a:pt x="497" y="666"/>
                    <a:pt x="513" y="654"/>
                    <a:pt x="517" y="638"/>
                  </a:cubicBezTo>
                  <a:cubicBezTo>
                    <a:pt x="521" y="623"/>
                    <a:pt x="514" y="605"/>
                    <a:pt x="495" y="600"/>
                  </a:cubicBezTo>
                  <a:cubicBezTo>
                    <a:pt x="488" y="598"/>
                    <a:pt x="483" y="601"/>
                    <a:pt x="474" y="602"/>
                  </a:cubicBezTo>
                  <a:cubicBezTo>
                    <a:pt x="307" y="427"/>
                    <a:pt x="307" y="427"/>
                    <a:pt x="307" y="427"/>
                  </a:cubicBezTo>
                  <a:cubicBezTo>
                    <a:pt x="326" y="359"/>
                    <a:pt x="326" y="359"/>
                    <a:pt x="326" y="359"/>
                  </a:cubicBezTo>
                  <a:cubicBezTo>
                    <a:pt x="548" y="420"/>
                    <a:pt x="548" y="420"/>
                    <a:pt x="548" y="420"/>
                  </a:cubicBezTo>
                  <a:cubicBezTo>
                    <a:pt x="552" y="421"/>
                    <a:pt x="552" y="421"/>
                    <a:pt x="552" y="421"/>
                  </a:cubicBezTo>
                  <a:cubicBezTo>
                    <a:pt x="578" y="428"/>
                    <a:pt x="607" y="412"/>
                    <a:pt x="614" y="385"/>
                  </a:cubicBezTo>
                  <a:cubicBezTo>
                    <a:pt x="629" y="333"/>
                    <a:pt x="629" y="333"/>
                    <a:pt x="629" y="333"/>
                  </a:cubicBezTo>
                  <a:cubicBezTo>
                    <a:pt x="637" y="302"/>
                    <a:pt x="625" y="287"/>
                    <a:pt x="611" y="279"/>
                  </a:cubicBezTo>
                  <a:cubicBezTo>
                    <a:pt x="629" y="211"/>
                    <a:pt x="629" y="211"/>
                    <a:pt x="629" y="211"/>
                  </a:cubicBezTo>
                  <a:cubicBezTo>
                    <a:pt x="671" y="222"/>
                    <a:pt x="671" y="222"/>
                    <a:pt x="671" y="222"/>
                  </a:cubicBezTo>
                  <a:cubicBezTo>
                    <a:pt x="686" y="227"/>
                    <a:pt x="700" y="218"/>
                    <a:pt x="704" y="203"/>
                  </a:cubicBezTo>
                  <a:cubicBezTo>
                    <a:pt x="705" y="199"/>
                    <a:pt x="705" y="199"/>
                    <a:pt x="705" y="199"/>
                  </a:cubicBezTo>
                  <a:cubicBezTo>
                    <a:pt x="710" y="184"/>
                    <a:pt x="701" y="170"/>
                    <a:pt x="686" y="166"/>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0" name="Group 3099"/>
          <p:cNvGrpSpPr/>
          <p:nvPr/>
        </p:nvGrpSpPr>
        <p:grpSpPr>
          <a:xfrm>
            <a:off x="1566382" y="1264954"/>
            <a:ext cx="1179513" cy="1368424"/>
            <a:chOff x="7474322" y="1156319"/>
            <a:chExt cx="1500188" cy="1550987"/>
          </a:xfrm>
        </p:grpSpPr>
        <p:sp>
          <p:nvSpPr>
            <p:cNvPr id="13" name="Freeform 15"/>
            <p:cNvSpPr>
              <a:spLocks/>
            </p:cNvSpPr>
            <p:nvPr/>
          </p:nvSpPr>
          <p:spPr bwMode="auto">
            <a:xfrm>
              <a:off x="8218860" y="1156319"/>
              <a:ext cx="755650" cy="654050"/>
            </a:xfrm>
            <a:custGeom>
              <a:avLst/>
              <a:gdLst>
                <a:gd name="T0" fmla="*/ 14 w 370"/>
                <a:gd name="T1" fmla="*/ 18 h 320"/>
                <a:gd name="T2" fmla="*/ 212 w 370"/>
                <a:gd name="T3" fmla="*/ 128 h 320"/>
                <a:gd name="T4" fmla="*/ 355 w 370"/>
                <a:gd name="T5" fmla="*/ 302 h 320"/>
                <a:gd name="T6" fmla="*/ 158 w 370"/>
                <a:gd name="T7" fmla="*/ 192 h 320"/>
                <a:gd name="T8" fmla="*/ 14 w 370"/>
                <a:gd name="T9" fmla="*/ 18 h 320"/>
              </a:gdLst>
              <a:ahLst/>
              <a:cxnLst>
                <a:cxn ang="0">
                  <a:pos x="T0" y="T1"/>
                </a:cxn>
                <a:cxn ang="0">
                  <a:pos x="T2" y="T3"/>
                </a:cxn>
                <a:cxn ang="0">
                  <a:pos x="T4" y="T5"/>
                </a:cxn>
                <a:cxn ang="0">
                  <a:pos x="T6" y="T7"/>
                </a:cxn>
                <a:cxn ang="0">
                  <a:pos x="T8" y="T9"/>
                </a:cxn>
              </a:cxnLst>
              <a:rect l="0" t="0" r="r" b="b"/>
              <a:pathLst>
                <a:path w="370" h="320">
                  <a:moveTo>
                    <a:pt x="14" y="18"/>
                  </a:moveTo>
                  <a:cubicBezTo>
                    <a:pt x="29" y="0"/>
                    <a:pt x="118" y="49"/>
                    <a:pt x="212" y="128"/>
                  </a:cubicBezTo>
                  <a:cubicBezTo>
                    <a:pt x="305" y="206"/>
                    <a:pt x="370" y="284"/>
                    <a:pt x="355" y="302"/>
                  </a:cubicBezTo>
                  <a:cubicBezTo>
                    <a:pt x="340" y="320"/>
                    <a:pt x="252" y="270"/>
                    <a:pt x="158" y="192"/>
                  </a:cubicBezTo>
                  <a:cubicBezTo>
                    <a:pt x="64" y="114"/>
                    <a:pt x="0" y="36"/>
                    <a:pt x="14" y="18"/>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6"/>
            <p:cNvSpPr>
              <a:spLocks/>
            </p:cNvSpPr>
            <p:nvPr/>
          </p:nvSpPr>
          <p:spPr bwMode="auto">
            <a:xfrm>
              <a:off x="8134722" y="1235694"/>
              <a:ext cx="773113" cy="673100"/>
            </a:xfrm>
            <a:custGeom>
              <a:avLst/>
              <a:gdLst>
                <a:gd name="T0" fmla="*/ 316 w 378"/>
                <a:gd name="T1" fmla="*/ 260 h 329"/>
                <a:gd name="T2" fmla="*/ 186 w 378"/>
                <a:gd name="T3" fmla="*/ 168 h 329"/>
                <a:gd name="T4" fmla="*/ 74 w 378"/>
                <a:gd name="T5" fmla="*/ 58 h 329"/>
                <a:gd name="T6" fmla="*/ 38 w 378"/>
                <a:gd name="T7" fmla="*/ 0 h 329"/>
                <a:gd name="T8" fmla="*/ 15 w 378"/>
                <a:gd name="T9" fmla="*/ 27 h 329"/>
                <a:gd name="T10" fmla="*/ 158 w 378"/>
                <a:gd name="T11" fmla="*/ 202 h 329"/>
                <a:gd name="T12" fmla="*/ 355 w 378"/>
                <a:gd name="T13" fmla="*/ 311 h 329"/>
                <a:gd name="T14" fmla="*/ 378 w 378"/>
                <a:gd name="T15" fmla="*/ 284 h 329"/>
                <a:gd name="T16" fmla="*/ 316 w 378"/>
                <a:gd name="T17" fmla="*/ 26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29">
                  <a:moveTo>
                    <a:pt x="316" y="260"/>
                  </a:moveTo>
                  <a:cubicBezTo>
                    <a:pt x="279" y="238"/>
                    <a:pt x="232" y="206"/>
                    <a:pt x="186" y="168"/>
                  </a:cubicBezTo>
                  <a:cubicBezTo>
                    <a:pt x="141" y="130"/>
                    <a:pt x="101" y="89"/>
                    <a:pt x="74" y="58"/>
                  </a:cubicBezTo>
                  <a:cubicBezTo>
                    <a:pt x="52" y="33"/>
                    <a:pt x="42" y="15"/>
                    <a:pt x="38" y="0"/>
                  </a:cubicBezTo>
                  <a:cubicBezTo>
                    <a:pt x="15" y="27"/>
                    <a:pt x="15" y="27"/>
                    <a:pt x="15" y="27"/>
                  </a:cubicBezTo>
                  <a:cubicBezTo>
                    <a:pt x="0" y="45"/>
                    <a:pt x="65" y="124"/>
                    <a:pt x="158" y="202"/>
                  </a:cubicBezTo>
                  <a:cubicBezTo>
                    <a:pt x="251" y="280"/>
                    <a:pt x="341" y="329"/>
                    <a:pt x="355" y="311"/>
                  </a:cubicBezTo>
                  <a:cubicBezTo>
                    <a:pt x="378" y="284"/>
                    <a:pt x="378" y="284"/>
                    <a:pt x="378" y="284"/>
                  </a:cubicBezTo>
                  <a:cubicBezTo>
                    <a:pt x="363" y="283"/>
                    <a:pt x="343" y="276"/>
                    <a:pt x="316" y="260"/>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p:cNvSpPr>
            <p:nvPr/>
          </p:nvSpPr>
          <p:spPr bwMode="auto">
            <a:xfrm>
              <a:off x="8091860" y="1796081"/>
              <a:ext cx="561975" cy="911225"/>
            </a:xfrm>
            <a:custGeom>
              <a:avLst/>
              <a:gdLst>
                <a:gd name="T0" fmla="*/ 275 w 275"/>
                <a:gd name="T1" fmla="*/ 24 h 445"/>
                <a:gd name="T2" fmla="*/ 240 w 275"/>
                <a:gd name="T3" fmla="*/ 0 h 445"/>
                <a:gd name="T4" fmla="*/ 6 w 275"/>
                <a:gd name="T5" fmla="*/ 409 h 445"/>
                <a:gd name="T6" fmla="*/ 11 w 275"/>
                <a:gd name="T7" fmla="*/ 436 h 445"/>
                <a:gd name="T8" fmla="*/ 14 w 275"/>
                <a:gd name="T9" fmla="*/ 438 h 445"/>
                <a:gd name="T10" fmla="*/ 43 w 275"/>
                <a:gd name="T11" fmla="*/ 431 h 445"/>
                <a:gd name="T12" fmla="*/ 275 w 275"/>
                <a:gd name="T13" fmla="*/ 24 h 445"/>
                <a:gd name="T14" fmla="*/ 275 w 275"/>
                <a:gd name="T15" fmla="*/ 24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445">
                  <a:moveTo>
                    <a:pt x="275" y="24"/>
                  </a:moveTo>
                  <a:cubicBezTo>
                    <a:pt x="265" y="18"/>
                    <a:pt x="251" y="9"/>
                    <a:pt x="240" y="0"/>
                  </a:cubicBezTo>
                  <a:cubicBezTo>
                    <a:pt x="6" y="409"/>
                    <a:pt x="6" y="409"/>
                    <a:pt x="6" y="409"/>
                  </a:cubicBezTo>
                  <a:cubicBezTo>
                    <a:pt x="0" y="418"/>
                    <a:pt x="3" y="429"/>
                    <a:pt x="11" y="436"/>
                  </a:cubicBezTo>
                  <a:cubicBezTo>
                    <a:pt x="12" y="437"/>
                    <a:pt x="12" y="437"/>
                    <a:pt x="14" y="438"/>
                  </a:cubicBezTo>
                  <a:cubicBezTo>
                    <a:pt x="24" y="445"/>
                    <a:pt x="37" y="441"/>
                    <a:pt x="43" y="431"/>
                  </a:cubicBezTo>
                  <a:cubicBezTo>
                    <a:pt x="275" y="24"/>
                    <a:pt x="275" y="24"/>
                    <a:pt x="275" y="24"/>
                  </a:cubicBezTo>
                  <a:cubicBezTo>
                    <a:pt x="275" y="24"/>
                    <a:pt x="275" y="24"/>
                    <a:pt x="275" y="24"/>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7696572" y="1653206"/>
              <a:ext cx="769938" cy="898525"/>
            </a:xfrm>
            <a:custGeom>
              <a:avLst/>
              <a:gdLst>
                <a:gd name="T0" fmla="*/ 343 w 376"/>
                <a:gd name="T1" fmla="*/ 0 h 439"/>
                <a:gd name="T2" fmla="*/ 8 w 376"/>
                <a:gd name="T3" fmla="*/ 401 h 439"/>
                <a:gd name="T4" fmla="*/ 11 w 376"/>
                <a:gd name="T5" fmla="*/ 431 h 439"/>
                <a:gd name="T6" fmla="*/ 41 w 376"/>
                <a:gd name="T7" fmla="*/ 428 h 439"/>
                <a:gd name="T8" fmla="*/ 376 w 376"/>
                <a:gd name="T9" fmla="*/ 27 h 439"/>
                <a:gd name="T10" fmla="*/ 343 w 376"/>
                <a:gd name="T11" fmla="*/ 0 h 439"/>
                <a:gd name="T12" fmla="*/ 343 w 37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376" h="439">
                  <a:moveTo>
                    <a:pt x="343" y="0"/>
                  </a:moveTo>
                  <a:cubicBezTo>
                    <a:pt x="8" y="401"/>
                    <a:pt x="8" y="401"/>
                    <a:pt x="8" y="401"/>
                  </a:cubicBezTo>
                  <a:cubicBezTo>
                    <a:pt x="0" y="410"/>
                    <a:pt x="1" y="423"/>
                    <a:pt x="11" y="431"/>
                  </a:cubicBezTo>
                  <a:cubicBezTo>
                    <a:pt x="21" y="439"/>
                    <a:pt x="33" y="438"/>
                    <a:pt x="41" y="428"/>
                  </a:cubicBezTo>
                  <a:cubicBezTo>
                    <a:pt x="376" y="27"/>
                    <a:pt x="376" y="27"/>
                    <a:pt x="376" y="27"/>
                  </a:cubicBezTo>
                  <a:cubicBezTo>
                    <a:pt x="343" y="0"/>
                    <a:pt x="343" y="0"/>
                    <a:pt x="343" y="0"/>
                  </a:cubicBezTo>
                  <a:cubicBezTo>
                    <a:pt x="343" y="0"/>
                    <a:pt x="343" y="0"/>
                    <a:pt x="343" y="0"/>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9"/>
            <p:cNvSpPr>
              <a:spLocks/>
            </p:cNvSpPr>
            <p:nvPr/>
          </p:nvSpPr>
          <p:spPr bwMode="auto">
            <a:xfrm>
              <a:off x="7474322" y="1489694"/>
              <a:ext cx="815975" cy="700088"/>
            </a:xfrm>
            <a:custGeom>
              <a:avLst/>
              <a:gdLst>
                <a:gd name="T0" fmla="*/ 369 w 399"/>
                <a:gd name="T1" fmla="*/ 0 h 342"/>
                <a:gd name="T2" fmla="*/ 11 w 399"/>
                <a:gd name="T3" fmla="*/ 302 h 342"/>
                <a:gd name="T4" fmla="*/ 9 w 399"/>
                <a:gd name="T5" fmla="*/ 332 h 342"/>
                <a:gd name="T6" fmla="*/ 11 w 399"/>
                <a:gd name="T7" fmla="*/ 334 h 342"/>
                <a:gd name="T8" fmla="*/ 39 w 399"/>
                <a:gd name="T9" fmla="*/ 334 h 342"/>
                <a:gd name="T10" fmla="*/ 399 w 399"/>
                <a:gd name="T11" fmla="*/ 30 h 342"/>
                <a:gd name="T12" fmla="*/ 369 w 399"/>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399" h="342">
                  <a:moveTo>
                    <a:pt x="369" y="0"/>
                  </a:moveTo>
                  <a:cubicBezTo>
                    <a:pt x="11" y="302"/>
                    <a:pt x="11" y="302"/>
                    <a:pt x="11" y="302"/>
                  </a:cubicBezTo>
                  <a:cubicBezTo>
                    <a:pt x="2" y="310"/>
                    <a:pt x="0" y="323"/>
                    <a:pt x="9" y="332"/>
                  </a:cubicBezTo>
                  <a:cubicBezTo>
                    <a:pt x="10" y="333"/>
                    <a:pt x="10" y="333"/>
                    <a:pt x="11" y="334"/>
                  </a:cubicBezTo>
                  <a:cubicBezTo>
                    <a:pt x="20" y="341"/>
                    <a:pt x="31" y="342"/>
                    <a:pt x="39" y="334"/>
                  </a:cubicBezTo>
                  <a:cubicBezTo>
                    <a:pt x="399" y="30"/>
                    <a:pt x="399" y="30"/>
                    <a:pt x="399" y="30"/>
                  </a:cubicBezTo>
                  <a:cubicBezTo>
                    <a:pt x="388" y="21"/>
                    <a:pt x="379" y="11"/>
                    <a:pt x="369" y="0"/>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1" name="Group 3100"/>
          <p:cNvGrpSpPr/>
          <p:nvPr/>
        </p:nvGrpSpPr>
        <p:grpSpPr>
          <a:xfrm>
            <a:off x="-180528" y="1564836"/>
            <a:ext cx="1566443" cy="1680767"/>
            <a:chOff x="5220072" y="908669"/>
            <a:chExt cx="1992313" cy="1905000"/>
          </a:xfrm>
        </p:grpSpPr>
        <p:sp>
          <p:nvSpPr>
            <p:cNvPr id="18" name="Freeform 20"/>
            <p:cNvSpPr>
              <a:spLocks/>
            </p:cNvSpPr>
            <p:nvPr/>
          </p:nvSpPr>
          <p:spPr bwMode="auto">
            <a:xfrm>
              <a:off x="6602785" y="2196131"/>
              <a:ext cx="147638" cy="79375"/>
            </a:xfrm>
            <a:custGeom>
              <a:avLst/>
              <a:gdLst>
                <a:gd name="T0" fmla="*/ 8 w 93"/>
                <a:gd name="T1" fmla="*/ 0 h 50"/>
                <a:gd name="T2" fmla="*/ 93 w 93"/>
                <a:gd name="T3" fmla="*/ 29 h 50"/>
                <a:gd name="T4" fmla="*/ 85 w 93"/>
                <a:gd name="T5" fmla="*/ 50 h 50"/>
                <a:gd name="T6" fmla="*/ 0 w 93"/>
                <a:gd name="T7" fmla="*/ 20 h 50"/>
                <a:gd name="T8" fmla="*/ 8 w 93"/>
                <a:gd name="T9" fmla="*/ 0 h 50"/>
                <a:gd name="T10" fmla="*/ 8 w 93"/>
                <a:gd name="T11" fmla="*/ 0 h 50"/>
              </a:gdLst>
              <a:ahLst/>
              <a:cxnLst>
                <a:cxn ang="0">
                  <a:pos x="T0" y="T1"/>
                </a:cxn>
                <a:cxn ang="0">
                  <a:pos x="T2" y="T3"/>
                </a:cxn>
                <a:cxn ang="0">
                  <a:pos x="T4" y="T5"/>
                </a:cxn>
                <a:cxn ang="0">
                  <a:pos x="T6" y="T7"/>
                </a:cxn>
                <a:cxn ang="0">
                  <a:pos x="T8" y="T9"/>
                </a:cxn>
                <a:cxn ang="0">
                  <a:pos x="T10" y="T11"/>
                </a:cxn>
              </a:cxnLst>
              <a:rect l="0" t="0" r="r" b="b"/>
              <a:pathLst>
                <a:path w="93" h="50">
                  <a:moveTo>
                    <a:pt x="8" y="0"/>
                  </a:moveTo>
                  <a:lnTo>
                    <a:pt x="93" y="29"/>
                  </a:lnTo>
                  <a:lnTo>
                    <a:pt x="85" y="50"/>
                  </a:lnTo>
                  <a:lnTo>
                    <a:pt x="0" y="20"/>
                  </a:lnTo>
                  <a:lnTo>
                    <a:pt x="8" y="0"/>
                  </a:lnTo>
                  <a:lnTo>
                    <a:pt x="8"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p:cNvSpPr>
              <a:spLocks/>
            </p:cNvSpPr>
            <p:nvPr/>
          </p:nvSpPr>
          <p:spPr bwMode="auto">
            <a:xfrm>
              <a:off x="6737722" y="1819894"/>
              <a:ext cx="142875" cy="74613"/>
            </a:xfrm>
            <a:custGeom>
              <a:avLst/>
              <a:gdLst>
                <a:gd name="T0" fmla="*/ 6 w 90"/>
                <a:gd name="T1" fmla="*/ 0 h 47"/>
                <a:gd name="T2" fmla="*/ 90 w 90"/>
                <a:gd name="T3" fmla="*/ 29 h 47"/>
                <a:gd name="T4" fmla="*/ 84 w 90"/>
                <a:gd name="T5" fmla="*/ 47 h 47"/>
                <a:gd name="T6" fmla="*/ 0 w 90"/>
                <a:gd name="T7" fmla="*/ 18 h 47"/>
                <a:gd name="T8" fmla="*/ 6 w 90"/>
                <a:gd name="T9" fmla="*/ 0 h 47"/>
                <a:gd name="T10" fmla="*/ 6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6" y="0"/>
                  </a:moveTo>
                  <a:lnTo>
                    <a:pt x="90" y="29"/>
                  </a:lnTo>
                  <a:lnTo>
                    <a:pt x="84" y="47"/>
                  </a:lnTo>
                  <a:lnTo>
                    <a:pt x="0" y="18"/>
                  </a:lnTo>
                  <a:lnTo>
                    <a:pt x="6" y="0"/>
                  </a:lnTo>
                  <a:lnTo>
                    <a:pt x="6"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
            <p:cNvSpPr>
              <a:spLocks noEditPoints="1"/>
            </p:cNvSpPr>
            <p:nvPr/>
          </p:nvSpPr>
          <p:spPr bwMode="auto">
            <a:xfrm>
              <a:off x="5220072" y="1224581"/>
              <a:ext cx="1992313" cy="1589088"/>
            </a:xfrm>
            <a:custGeom>
              <a:avLst/>
              <a:gdLst>
                <a:gd name="T0" fmla="*/ 181 w 1255"/>
                <a:gd name="T1" fmla="*/ 0 h 1001"/>
                <a:gd name="T2" fmla="*/ 165 w 1255"/>
                <a:gd name="T3" fmla="*/ 44 h 1001"/>
                <a:gd name="T4" fmla="*/ 209 w 1255"/>
                <a:gd name="T5" fmla="*/ 59 h 1001"/>
                <a:gd name="T6" fmla="*/ 0 w 1255"/>
                <a:gd name="T7" fmla="*/ 654 h 1001"/>
                <a:gd name="T8" fmla="*/ 66 w 1255"/>
                <a:gd name="T9" fmla="*/ 677 h 1001"/>
                <a:gd name="T10" fmla="*/ 275 w 1255"/>
                <a:gd name="T11" fmla="*/ 82 h 1001"/>
                <a:gd name="T12" fmla="*/ 291 w 1255"/>
                <a:gd name="T13" fmla="*/ 89 h 1001"/>
                <a:gd name="T14" fmla="*/ 124 w 1255"/>
                <a:gd name="T15" fmla="*/ 563 h 1001"/>
                <a:gd name="T16" fmla="*/ 704 w 1255"/>
                <a:gd name="T17" fmla="*/ 766 h 1001"/>
                <a:gd name="T18" fmla="*/ 870 w 1255"/>
                <a:gd name="T19" fmla="*/ 292 h 1001"/>
                <a:gd name="T20" fmla="*/ 888 w 1255"/>
                <a:gd name="T21" fmla="*/ 299 h 1001"/>
                <a:gd name="T22" fmla="*/ 706 w 1255"/>
                <a:gd name="T23" fmla="*/ 813 h 1001"/>
                <a:gd name="T24" fmla="*/ 701 w 1255"/>
                <a:gd name="T25" fmla="*/ 829 h 1001"/>
                <a:gd name="T26" fmla="*/ 716 w 1255"/>
                <a:gd name="T27" fmla="*/ 835 h 1001"/>
                <a:gd name="T28" fmla="*/ 943 w 1255"/>
                <a:gd name="T29" fmla="*/ 914 h 1001"/>
                <a:gd name="T30" fmla="*/ 921 w 1255"/>
                <a:gd name="T31" fmla="*/ 978 h 1001"/>
                <a:gd name="T32" fmla="*/ 986 w 1255"/>
                <a:gd name="T33" fmla="*/ 1001 h 1001"/>
                <a:gd name="T34" fmla="*/ 1196 w 1255"/>
                <a:gd name="T35" fmla="*/ 407 h 1001"/>
                <a:gd name="T36" fmla="*/ 1239 w 1255"/>
                <a:gd name="T37" fmla="*/ 422 h 1001"/>
                <a:gd name="T38" fmla="*/ 1255 w 1255"/>
                <a:gd name="T39" fmla="*/ 379 h 1001"/>
                <a:gd name="T40" fmla="*/ 181 w 1255"/>
                <a:gd name="T41" fmla="*/ 0 h 1001"/>
                <a:gd name="T42" fmla="*/ 181 w 1255"/>
                <a:gd name="T43" fmla="*/ 0 h 1001"/>
                <a:gd name="T44" fmla="*/ 181 w 1255"/>
                <a:gd name="T45" fmla="*/ 0 h 1001"/>
                <a:gd name="T46" fmla="*/ 950 w 1255"/>
                <a:gd name="T47" fmla="*/ 898 h 1001"/>
                <a:gd name="T48" fmla="*/ 723 w 1255"/>
                <a:gd name="T49" fmla="*/ 818 h 1001"/>
                <a:gd name="T50" fmla="*/ 823 w 1255"/>
                <a:gd name="T51" fmla="*/ 533 h 1001"/>
                <a:gd name="T52" fmla="*/ 1050 w 1255"/>
                <a:gd name="T53" fmla="*/ 613 h 1001"/>
                <a:gd name="T54" fmla="*/ 950 w 1255"/>
                <a:gd name="T55" fmla="*/ 898 h 1001"/>
                <a:gd name="T56" fmla="*/ 950 w 1255"/>
                <a:gd name="T57" fmla="*/ 898 h 1001"/>
                <a:gd name="T58" fmla="*/ 950 w 1255"/>
                <a:gd name="T59" fmla="*/ 898 h 1001"/>
                <a:gd name="T60" fmla="*/ 1055 w 1255"/>
                <a:gd name="T61" fmla="*/ 598 h 1001"/>
                <a:gd name="T62" fmla="*/ 829 w 1255"/>
                <a:gd name="T63" fmla="*/ 518 h 1001"/>
                <a:gd name="T64" fmla="*/ 903 w 1255"/>
                <a:gd name="T65" fmla="*/ 304 h 1001"/>
                <a:gd name="T66" fmla="*/ 1130 w 1255"/>
                <a:gd name="T67" fmla="*/ 384 h 1001"/>
                <a:gd name="T68" fmla="*/ 1055 w 1255"/>
                <a:gd name="T69" fmla="*/ 598 h 1001"/>
                <a:gd name="T70" fmla="*/ 1055 w 1255"/>
                <a:gd name="T71" fmla="*/ 598 h 1001"/>
                <a:gd name="T72" fmla="*/ 1055 w 1255"/>
                <a:gd name="T73" fmla="*/ 59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5" h="1001">
                  <a:moveTo>
                    <a:pt x="181" y="0"/>
                  </a:moveTo>
                  <a:lnTo>
                    <a:pt x="165" y="44"/>
                  </a:lnTo>
                  <a:lnTo>
                    <a:pt x="209" y="59"/>
                  </a:lnTo>
                  <a:lnTo>
                    <a:pt x="0" y="654"/>
                  </a:lnTo>
                  <a:lnTo>
                    <a:pt x="66" y="677"/>
                  </a:lnTo>
                  <a:lnTo>
                    <a:pt x="275" y="82"/>
                  </a:lnTo>
                  <a:lnTo>
                    <a:pt x="291" y="89"/>
                  </a:lnTo>
                  <a:lnTo>
                    <a:pt x="124" y="563"/>
                  </a:lnTo>
                  <a:lnTo>
                    <a:pt x="704" y="766"/>
                  </a:lnTo>
                  <a:lnTo>
                    <a:pt x="870" y="292"/>
                  </a:lnTo>
                  <a:lnTo>
                    <a:pt x="888" y="299"/>
                  </a:lnTo>
                  <a:lnTo>
                    <a:pt x="706" y="813"/>
                  </a:lnTo>
                  <a:lnTo>
                    <a:pt x="701" y="829"/>
                  </a:lnTo>
                  <a:lnTo>
                    <a:pt x="716" y="835"/>
                  </a:lnTo>
                  <a:lnTo>
                    <a:pt x="943" y="914"/>
                  </a:lnTo>
                  <a:lnTo>
                    <a:pt x="921" y="978"/>
                  </a:lnTo>
                  <a:lnTo>
                    <a:pt x="986" y="1001"/>
                  </a:lnTo>
                  <a:lnTo>
                    <a:pt x="1196" y="407"/>
                  </a:lnTo>
                  <a:lnTo>
                    <a:pt x="1239" y="422"/>
                  </a:lnTo>
                  <a:lnTo>
                    <a:pt x="1255" y="379"/>
                  </a:lnTo>
                  <a:lnTo>
                    <a:pt x="181" y="0"/>
                  </a:lnTo>
                  <a:lnTo>
                    <a:pt x="181" y="0"/>
                  </a:lnTo>
                  <a:lnTo>
                    <a:pt x="181" y="0"/>
                  </a:lnTo>
                  <a:close/>
                  <a:moveTo>
                    <a:pt x="950" y="898"/>
                  </a:moveTo>
                  <a:lnTo>
                    <a:pt x="723" y="818"/>
                  </a:lnTo>
                  <a:lnTo>
                    <a:pt x="823" y="533"/>
                  </a:lnTo>
                  <a:lnTo>
                    <a:pt x="1050" y="613"/>
                  </a:lnTo>
                  <a:lnTo>
                    <a:pt x="950" y="898"/>
                  </a:lnTo>
                  <a:lnTo>
                    <a:pt x="950" y="898"/>
                  </a:lnTo>
                  <a:lnTo>
                    <a:pt x="950" y="898"/>
                  </a:lnTo>
                  <a:close/>
                  <a:moveTo>
                    <a:pt x="1055" y="598"/>
                  </a:moveTo>
                  <a:lnTo>
                    <a:pt x="829" y="518"/>
                  </a:lnTo>
                  <a:lnTo>
                    <a:pt x="903" y="304"/>
                  </a:lnTo>
                  <a:lnTo>
                    <a:pt x="1130" y="384"/>
                  </a:lnTo>
                  <a:lnTo>
                    <a:pt x="1055" y="598"/>
                  </a:lnTo>
                  <a:lnTo>
                    <a:pt x="1055" y="598"/>
                  </a:lnTo>
                  <a:lnTo>
                    <a:pt x="1055" y="598"/>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3"/>
            <p:cNvSpPr>
              <a:spLocks/>
            </p:cNvSpPr>
            <p:nvPr/>
          </p:nvSpPr>
          <p:spPr bwMode="auto">
            <a:xfrm>
              <a:off x="5615360" y="908669"/>
              <a:ext cx="517525" cy="346075"/>
            </a:xfrm>
            <a:custGeom>
              <a:avLst/>
              <a:gdLst>
                <a:gd name="T0" fmla="*/ 208 w 253"/>
                <a:gd name="T1" fmla="*/ 24 h 169"/>
                <a:gd name="T2" fmla="*/ 162 w 253"/>
                <a:gd name="T3" fmla="*/ 17 h 169"/>
                <a:gd name="T4" fmla="*/ 0 w 253"/>
                <a:gd name="T5" fmla="*/ 161 h 169"/>
                <a:gd name="T6" fmla="*/ 21 w 253"/>
                <a:gd name="T7" fmla="*/ 169 h 169"/>
                <a:gd name="T8" fmla="*/ 153 w 253"/>
                <a:gd name="T9" fmla="*/ 38 h 169"/>
                <a:gd name="T10" fmla="*/ 193 w 253"/>
                <a:gd name="T11" fmla="*/ 64 h 169"/>
                <a:gd name="T12" fmla="*/ 249 w 253"/>
                <a:gd name="T13" fmla="*/ 62 h 169"/>
                <a:gd name="T14" fmla="*/ 208 w 253"/>
                <a:gd name="T15" fmla="*/ 2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169">
                  <a:moveTo>
                    <a:pt x="208" y="24"/>
                  </a:moveTo>
                  <a:cubicBezTo>
                    <a:pt x="189" y="17"/>
                    <a:pt x="172" y="16"/>
                    <a:pt x="162" y="17"/>
                  </a:cubicBezTo>
                  <a:cubicBezTo>
                    <a:pt x="106" y="0"/>
                    <a:pt x="35" y="61"/>
                    <a:pt x="0" y="161"/>
                  </a:cubicBezTo>
                  <a:cubicBezTo>
                    <a:pt x="21" y="169"/>
                    <a:pt x="21" y="169"/>
                    <a:pt x="21" y="169"/>
                  </a:cubicBezTo>
                  <a:cubicBezTo>
                    <a:pt x="50" y="86"/>
                    <a:pt x="109" y="27"/>
                    <a:pt x="153" y="38"/>
                  </a:cubicBezTo>
                  <a:cubicBezTo>
                    <a:pt x="159" y="47"/>
                    <a:pt x="174" y="58"/>
                    <a:pt x="193" y="64"/>
                  </a:cubicBezTo>
                  <a:cubicBezTo>
                    <a:pt x="221" y="74"/>
                    <a:pt x="245" y="73"/>
                    <a:pt x="249" y="62"/>
                  </a:cubicBezTo>
                  <a:cubicBezTo>
                    <a:pt x="253" y="49"/>
                    <a:pt x="235" y="33"/>
                    <a:pt x="208" y="24"/>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4"/>
            <p:cNvSpPr>
              <a:spLocks/>
            </p:cNvSpPr>
            <p:nvPr/>
          </p:nvSpPr>
          <p:spPr bwMode="auto">
            <a:xfrm>
              <a:off x="7047285" y="1503981"/>
              <a:ext cx="136525" cy="258763"/>
            </a:xfrm>
            <a:custGeom>
              <a:avLst/>
              <a:gdLst>
                <a:gd name="T0" fmla="*/ 52 w 86"/>
                <a:gd name="T1" fmla="*/ 0 h 163"/>
                <a:gd name="T2" fmla="*/ 86 w 86"/>
                <a:gd name="T3" fmla="*/ 12 h 163"/>
                <a:gd name="T4" fmla="*/ 33 w 86"/>
                <a:gd name="T5" fmla="*/ 163 h 163"/>
                <a:gd name="T6" fmla="*/ 0 w 86"/>
                <a:gd name="T7" fmla="*/ 151 h 163"/>
                <a:gd name="T8" fmla="*/ 52 w 86"/>
                <a:gd name="T9" fmla="*/ 0 h 163"/>
                <a:gd name="T10" fmla="*/ 52 w 86"/>
                <a:gd name="T11" fmla="*/ 0 h 163"/>
              </a:gdLst>
              <a:ahLst/>
              <a:cxnLst>
                <a:cxn ang="0">
                  <a:pos x="T0" y="T1"/>
                </a:cxn>
                <a:cxn ang="0">
                  <a:pos x="T2" y="T3"/>
                </a:cxn>
                <a:cxn ang="0">
                  <a:pos x="T4" y="T5"/>
                </a:cxn>
                <a:cxn ang="0">
                  <a:pos x="T6" y="T7"/>
                </a:cxn>
                <a:cxn ang="0">
                  <a:pos x="T8" y="T9"/>
                </a:cxn>
                <a:cxn ang="0">
                  <a:pos x="T10" y="T11"/>
                </a:cxn>
              </a:cxnLst>
              <a:rect l="0" t="0" r="r" b="b"/>
              <a:pathLst>
                <a:path w="86" h="163">
                  <a:moveTo>
                    <a:pt x="52" y="0"/>
                  </a:moveTo>
                  <a:lnTo>
                    <a:pt x="86" y="12"/>
                  </a:lnTo>
                  <a:lnTo>
                    <a:pt x="33" y="163"/>
                  </a:lnTo>
                  <a:lnTo>
                    <a:pt x="0" y="151"/>
                  </a:lnTo>
                  <a:lnTo>
                    <a:pt x="52" y="0"/>
                  </a:lnTo>
                  <a:lnTo>
                    <a:pt x="52"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p:cNvSpPr>
            <p:nvPr/>
          </p:nvSpPr>
          <p:spPr bwMode="auto">
            <a:xfrm>
              <a:off x="6959972" y="1530969"/>
              <a:ext cx="96838" cy="192088"/>
            </a:xfrm>
            <a:custGeom>
              <a:avLst/>
              <a:gdLst>
                <a:gd name="T0" fmla="*/ 40 w 61"/>
                <a:gd name="T1" fmla="*/ 0 h 121"/>
                <a:gd name="T2" fmla="*/ 61 w 61"/>
                <a:gd name="T3" fmla="*/ 6 h 121"/>
                <a:gd name="T4" fmla="*/ 21 w 61"/>
                <a:gd name="T5" fmla="*/ 121 h 121"/>
                <a:gd name="T6" fmla="*/ 0 w 61"/>
                <a:gd name="T7" fmla="*/ 115 h 121"/>
                <a:gd name="T8" fmla="*/ 40 w 61"/>
                <a:gd name="T9" fmla="*/ 0 h 121"/>
                <a:gd name="T10" fmla="*/ 40 w 61"/>
                <a:gd name="T11" fmla="*/ 0 h 121"/>
              </a:gdLst>
              <a:ahLst/>
              <a:cxnLst>
                <a:cxn ang="0">
                  <a:pos x="T0" y="T1"/>
                </a:cxn>
                <a:cxn ang="0">
                  <a:pos x="T2" y="T3"/>
                </a:cxn>
                <a:cxn ang="0">
                  <a:pos x="T4" y="T5"/>
                </a:cxn>
                <a:cxn ang="0">
                  <a:pos x="T6" y="T7"/>
                </a:cxn>
                <a:cxn ang="0">
                  <a:pos x="T8" y="T9"/>
                </a:cxn>
                <a:cxn ang="0">
                  <a:pos x="T10" y="T11"/>
                </a:cxn>
              </a:cxnLst>
              <a:rect l="0" t="0" r="r" b="b"/>
              <a:pathLst>
                <a:path w="61" h="121">
                  <a:moveTo>
                    <a:pt x="40" y="0"/>
                  </a:moveTo>
                  <a:lnTo>
                    <a:pt x="61" y="6"/>
                  </a:lnTo>
                  <a:lnTo>
                    <a:pt x="21" y="121"/>
                  </a:lnTo>
                  <a:lnTo>
                    <a:pt x="0" y="115"/>
                  </a:lnTo>
                  <a:lnTo>
                    <a:pt x="40" y="0"/>
                  </a:lnTo>
                  <a:lnTo>
                    <a:pt x="40"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6"/>
            <p:cNvSpPr>
              <a:spLocks/>
            </p:cNvSpPr>
            <p:nvPr/>
          </p:nvSpPr>
          <p:spPr bwMode="auto">
            <a:xfrm>
              <a:off x="6902822" y="1453181"/>
              <a:ext cx="119063" cy="250825"/>
            </a:xfrm>
            <a:custGeom>
              <a:avLst/>
              <a:gdLst>
                <a:gd name="T0" fmla="*/ 53 w 75"/>
                <a:gd name="T1" fmla="*/ 0 h 158"/>
                <a:gd name="T2" fmla="*/ 75 w 75"/>
                <a:gd name="T3" fmla="*/ 8 h 158"/>
                <a:gd name="T4" fmla="*/ 22 w 75"/>
                <a:gd name="T5" fmla="*/ 158 h 158"/>
                <a:gd name="T6" fmla="*/ 0 w 75"/>
                <a:gd name="T7" fmla="*/ 151 h 158"/>
                <a:gd name="T8" fmla="*/ 53 w 75"/>
                <a:gd name="T9" fmla="*/ 0 h 158"/>
                <a:gd name="T10" fmla="*/ 53 w 75"/>
                <a:gd name="T11" fmla="*/ 0 h 158"/>
              </a:gdLst>
              <a:ahLst/>
              <a:cxnLst>
                <a:cxn ang="0">
                  <a:pos x="T0" y="T1"/>
                </a:cxn>
                <a:cxn ang="0">
                  <a:pos x="T2" y="T3"/>
                </a:cxn>
                <a:cxn ang="0">
                  <a:pos x="T4" y="T5"/>
                </a:cxn>
                <a:cxn ang="0">
                  <a:pos x="T6" y="T7"/>
                </a:cxn>
                <a:cxn ang="0">
                  <a:pos x="T8" y="T9"/>
                </a:cxn>
                <a:cxn ang="0">
                  <a:pos x="T10" y="T11"/>
                </a:cxn>
              </a:cxnLst>
              <a:rect l="0" t="0" r="r" b="b"/>
              <a:pathLst>
                <a:path w="75" h="158">
                  <a:moveTo>
                    <a:pt x="53" y="0"/>
                  </a:moveTo>
                  <a:lnTo>
                    <a:pt x="75" y="8"/>
                  </a:lnTo>
                  <a:lnTo>
                    <a:pt x="22" y="158"/>
                  </a:lnTo>
                  <a:lnTo>
                    <a:pt x="0" y="151"/>
                  </a:lnTo>
                  <a:lnTo>
                    <a:pt x="53" y="0"/>
                  </a:lnTo>
                  <a:lnTo>
                    <a:pt x="53"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7"/>
            <p:cNvSpPr>
              <a:spLocks/>
            </p:cNvSpPr>
            <p:nvPr/>
          </p:nvSpPr>
          <p:spPr bwMode="auto">
            <a:xfrm>
              <a:off x="6805985" y="1448419"/>
              <a:ext cx="136525" cy="231775"/>
            </a:xfrm>
            <a:custGeom>
              <a:avLst/>
              <a:gdLst>
                <a:gd name="T0" fmla="*/ 45 w 86"/>
                <a:gd name="T1" fmla="*/ 0 h 146"/>
                <a:gd name="T2" fmla="*/ 86 w 86"/>
                <a:gd name="T3" fmla="*/ 15 h 146"/>
                <a:gd name="T4" fmla="*/ 39 w 86"/>
                <a:gd name="T5" fmla="*/ 146 h 146"/>
                <a:gd name="T6" fmla="*/ 0 w 86"/>
                <a:gd name="T7" fmla="*/ 132 h 146"/>
                <a:gd name="T8" fmla="*/ 45 w 86"/>
                <a:gd name="T9" fmla="*/ 0 h 146"/>
                <a:gd name="T10" fmla="*/ 45 w 86"/>
                <a:gd name="T11" fmla="*/ 0 h 146"/>
              </a:gdLst>
              <a:ahLst/>
              <a:cxnLst>
                <a:cxn ang="0">
                  <a:pos x="T0" y="T1"/>
                </a:cxn>
                <a:cxn ang="0">
                  <a:pos x="T2" y="T3"/>
                </a:cxn>
                <a:cxn ang="0">
                  <a:pos x="T4" y="T5"/>
                </a:cxn>
                <a:cxn ang="0">
                  <a:pos x="T6" y="T7"/>
                </a:cxn>
                <a:cxn ang="0">
                  <a:pos x="T8" y="T9"/>
                </a:cxn>
                <a:cxn ang="0">
                  <a:pos x="T10" y="T11"/>
                </a:cxn>
              </a:cxnLst>
              <a:rect l="0" t="0" r="r" b="b"/>
              <a:pathLst>
                <a:path w="86" h="146">
                  <a:moveTo>
                    <a:pt x="45" y="0"/>
                  </a:moveTo>
                  <a:lnTo>
                    <a:pt x="86" y="15"/>
                  </a:lnTo>
                  <a:lnTo>
                    <a:pt x="39" y="146"/>
                  </a:lnTo>
                  <a:lnTo>
                    <a:pt x="0" y="132"/>
                  </a:lnTo>
                  <a:lnTo>
                    <a:pt x="45" y="0"/>
                  </a:lnTo>
                  <a:lnTo>
                    <a:pt x="45"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2" name="Group 3101"/>
          <p:cNvGrpSpPr/>
          <p:nvPr/>
        </p:nvGrpSpPr>
        <p:grpSpPr>
          <a:xfrm>
            <a:off x="1683154" y="2677540"/>
            <a:ext cx="597870" cy="902012"/>
            <a:chOff x="6998072" y="2551731"/>
            <a:chExt cx="760413" cy="1022351"/>
          </a:xfrm>
        </p:grpSpPr>
        <p:sp>
          <p:nvSpPr>
            <p:cNvPr id="26" name="Freeform 28"/>
            <p:cNvSpPr>
              <a:spLocks/>
            </p:cNvSpPr>
            <p:nvPr/>
          </p:nvSpPr>
          <p:spPr bwMode="auto">
            <a:xfrm>
              <a:off x="7029822" y="2551731"/>
              <a:ext cx="549275" cy="590550"/>
            </a:xfrm>
            <a:custGeom>
              <a:avLst/>
              <a:gdLst>
                <a:gd name="T0" fmla="*/ 34 w 268"/>
                <a:gd name="T1" fmla="*/ 109 h 289"/>
                <a:gd name="T2" fmla="*/ 38 w 268"/>
                <a:gd name="T3" fmla="*/ 108 h 289"/>
                <a:gd name="T4" fmla="*/ 59 w 268"/>
                <a:gd name="T5" fmla="*/ 204 h 289"/>
                <a:gd name="T6" fmla="*/ 63 w 268"/>
                <a:gd name="T7" fmla="*/ 225 h 289"/>
                <a:gd name="T8" fmla="*/ 70 w 268"/>
                <a:gd name="T9" fmla="*/ 256 h 289"/>
                <a:gd name="T10" fmla="*/ 114 w 268"/>
                <a:gd name="T11" fmla="*/ 285 h 289"/>
                <a:gd name="T12" fmla="*/ 235 w 268"/>
                <a:gd name="T13" fmla="*/ 259 h 289"/>
                <a:gd name="T14" fmla="*/ 264 w 268"/>
                <a:gd name="T15" fmla="*/ 214 h 289"/>
                <a:gd name="T16" fmla="*/ 258 w 268"/>
                <a:gd name="T17" fmla="*/ 184 h 289"/>
                <a:gd name="T18" fmla="*/ 253 w 268"/>
                <a:gd name="T19" fmla="*/ 163 h 289"/>
                <a:gd name="T20" fmla="*/ 233 w 268"/>
                <a:gd name="T21" fmla="*/ 67 h 289"/>
                <a:gd name="T22" fmla="*/ 237 w 268"/>
                <a:gd name="T23" fmla="*/ 66 h 289"/>
                <a:gd name="T24" fmla="*/ 255 w 268"/>
                <a:gd name="T25" fmla="*/ 40 h 289"/>
                <a:gd name="T26" fmla="*/ 250 w 268"/>
                <a:gd name="T27" fmla="*/ 18 h 289"/>
                <a:gd name="T28" fmla="*/ 223 w 268"/>
                <a:gd name="T29" fmla="*/ 2 h 289"/>
                <a:gd name="T30" fmla="*/ 21 w 268"/>
                <a:gd name="T31" fmla="*/ 45 h 289"/>
                <a:gd name="T32" fmla="*/ 2 w 268"/>
                <a:gd name="T33" fmla="*/ 71 h 289"/>
                <a:gd name="T34" fmla="*/ 7 w 268"/>
                <a:gd name="T35" fmla="*/ 93 h 289"/>
                <a:gd name="T36" fmla="*/ 34 w 268"/>
                <a:gd name="T3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289">
                  <a:moveTo>
                    <a:pt x="34" y="109"/>
                  </a:moveTo>
                  <a:cubicBezTo>
                    <a:pt x="38" y="108"/>
                    <a:pt x="38" y="108"/>
                    <a:pt x="38" y="108"/>
                  </a:cubicBezTo>
                  <a:cubicBezTo>
                    <a:pt x="59" y="204"/>
                    <a:pt x="59" y="204"/>
                    <a:pt x="59" y="204"/>
                  </a:cubicBezTo>
                  <a:cubicBezTo>
                    <a:pt x="63" y="225"/>
                    <a:pt x="63" y="225"/>
                    <a:pt x="63" y="225"/>
                  </a:cubicBezTo>
                  <a:cubicBezTo>
                    <a:pt x="70" y="256"/>
                    <a:pt x="70" y="256"/>
                    <a:pt x="70" y="256"/>
                  </a:cubicBezTo>
                  <a:cubicBezTo>
                    <a:pt x="74" y="276"/>
                    <a:pt x="94" y="289"/>
                    <a:pt x="114" y="285"/>
                  </a:cubicBezTo>
                  <a:cubicBezTo>
                    <a:pt x="155" y="276"/>
                    <a:pt x="194" y="268"/>
                    <a:pt x="235" y="259"/>
                  </a:cubicBezTo>
                  <a:cubicBezTo>
                    <a:pt x="256" y="255"/>
                    <a:pt x="268" y="235"/>
                    <a:pt x="264" y="214"/>
                  </a:cubicBezTo>
                  <a:cubicBezTo>
                    <a:pt x="258" y="184"/>
                    <a:pt x="258" y="184"/>
                    <a:pt x="258" y="184"/>
                  </a:cubicBezTo>
                  <a:cubicBezTo>
                    <a:pt x="253" y="163"/>
                    <a:pt x="253" y="163"/>
                    <a:pt x="253" y="163"/>
                  </a:cubicBezTo>
                  <a:cubicBezTo>
                    <a:pt x="233" y="67"/>
                    <a:pt x="233" y="67"/>
                    <a:pt x="233" y="67"/>
                  </a:cubicBezTo>
                  <a:cubicBezTo>
                    <a:pt x="237" y="66"/>
                    <a:pt x="237" y="66"/>
                    <a:pt x="237" y="66"/>
                  </a:cubicBezTo>
                  <a:cubicBezTo>
                    <a:pt x="249" y="63"/>
                    <a:pt x="258" y="53"/>
                    <a:pt x="255" y="40"/>
                  </a:cubicBezTo>
                  <a:cubicBezTo>
                    <a:pt x="250" y="18"/>
                    <a:pt x="250" y="18"/>
                    <a:pt x="250" y="18"/>
                  </a:cubicBezTo>
                  <a:cubicBezTo>
                    <a:pt x="248" y="8"/>
                    <a:pt x="236" y="0"/>
                    <a:pt x="223" y="2"/>
                  </a:cubicBezTo>
                  <a:cubicBezTo>
                    <a:pt x="156" y="17"/>
                    <a:pt x="88" y="31"/>
                    <a:pt x="21" y="45"/>
                  </a:cubicBezTo>
                  <a:cubicBezTo>
                    <a:pt x="8" y="48"/>
                    <a:pt x="0" y="60"/>
                    <a:pt x="2" y="71"/>
                  </a:cubicBezTo>
                  <a:cubicBezTo>
                    <a:pt x="7" y="93"/>
                    <a:pt x="7" y="93"/>
                    <a:pt x="7" y="93"/>
                  </a:cubicBezTo>
                  <a:cubicBezTo>
                    <a:pt x="10" y="105"/>
                    <a:pt x="22" y="111"/>
                    <a:pt x="34" y="109"/>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
            <p:cNvSpPr>
              <a:spLocks/>
            </p:cNvSpPr>
            <p:nvPr/>
          </p:nvSpPr>
          <p:spPr bwMode="auto">
            <a:xfrm>
              <a:off x="6998072" y="2873994"/>
              <a:ext cx="760413" cy="700088"/>
            </a:xfrm>
            <a:custGeom>
              <a:avLst/>
              <a:gdLst>
                <a:gd name="T0" fmla="*/ 335 w 372"/>
                <a:gd name="T1" fmla="*/ 1 h 342"/>
                <a:gd name="T2" fmla="*/ 302 w 372"/>
                <a:gd name="T3" fmla="*/ 8 h 342"/>
                <a:gd name="T4" fmla="*/ 291 w 372"/>
                <a:gd name="T5" fmla="*/ 26 h 342"/>
                <a:gd name="T6" fmla="*/ 291 w 372"/>
                <a:gd name="T7" fmla="*/ 28 h 342"/>
                <a:gd name="T8" fmla="*/ 304 w 372"/>
                <a:gd name="T9" fmla="*/ 40 h 342"/>
                <a:gd name="T10" fmla="*/ 312 w 372"/>
                <a:gd name="T11" fmla="*/ 75 h 342"/>
                <a:gd name="T12" fmla="*/ 295 w 372"/>
                <a:gd name="T13" fmla="*/ 78 h 342"/>
                <a:gd name="T14" fmla="*/ 257 w 372"/>
                <a:gd name="T15" fmla="*/ 121 h 342"/>
                <a:gd name="T16" fmla="*/ 257 w 372"/>
                <a:gd name="T17" fmla="*/ 121 h 342"/>
                <a:gd name="T18" fmla="*/ 135 w 372"/>
                <a:gd name="T19" fmla="*/ 147 h 342"/>
                <a:gd name="T20" fmla="*/ 133 w 372"/>
                <a:gd name="T21" fmla="*/ 147 h 342"/>
                <a:gd name="T22" fmla="*/ 83 w 372"/>
                <a:gd name="T23" fmla="*/ 124 h 342"/>
                <a:gd name="T24" fmla="*/ 64 w 372"/>
                <a:gd name="T25" fmla="*/ 128 h 342"/>
                <a:gd name="T26" fmla="*/ 57 w 372"/>
                <a:gd name="T27" fmla="*/ 93 h 342"/>
                <a:gd name="T28" fmla="*/ 64 w 372"/>
                <a:gd name="T29" fmla="*/ 76 h 342"/>
                <a:gd name="T30" fmla="*/ 64 w 372"/>
                <a:gd name="T31" fmla="*/ 74 h 342"/>
                <a:gd name="T32" fmla="*/ 46 w 372"/>
                <a:gd name="T33" fmla="*/ 63 h 342"/>
                <a:gd name="T34" fmla="*/ 13 w 372"/>
                <a:gd name="T35" fmla="*/ 70 h 342"/>
                <a:gd name="T36" fmla="*/ 2 w 372"/>
                <a:gd name="T37" fmla="*/ 87 h 342"/>
                <a:gd name="T38" fmla="*/ 3 w 372"/>
                <a:gd name="T39" fmla="*/ 89 h 342"/>
                <a:gd name="T40" fmla="*/ 20 w 372"/>
                <a:gd name="T41" fmla="*/ 101 h 342"/>
                <a:gd name="T42" fmla="*/ 40 w 372"/>
                <a:gd name="T43" fmla="*/ 96 h 342"/>
                <a:gd name="T44" fmla="*/ 48 w 372"/>
                <a:gd name="T45" fmla="*/ 133 h 342"/>
                <a:gd name="T46" fmla="*/ 41 w 372"/>
                <a:gd name="T47" fmla="*/ 160 h 342"/>
                <a:gd name="T48" fmla="*/ 47 w 372"/>
                <a:gd name="T49" fmla="*/ 189 h 342"/>
                <a:gd name="T50" fmla="*/ 80 w 372"/>
                <a:gd name="T51" fmla="*/ 210 h 342"/>
                <a:gd name="T52" fmla="*/ 82 w 372"/>
                <a:gd name="T53" fmla="*/ 209 h 342"/>
                <a:gd name="T54" fmla="*/ 200 w 372"/>
                <a:gd name="T55" fmla="*/ 184 h 342"/>
                <a:gd name="T56" fmla="*/ 209 w 372"/>
                <a:gd name="T57" fmla="*/ 223 h 342"/>
                <a:gd name="T58" fmla="*/ 116 w 372"/>
                <a:gd name="T59" fmla="*/ 309 h 342"/>
                <a:gd name="T60" fmla="*/ 105 w 372"/>
                <a:gd name="T61" fmla="*/ 307 h 342"/>
                <a:gd name="T62" fmla="*/ 92 w 372"/>
                <a:gd name="T63" fmla="*/ 327 h 342"/>
                <a:gd name="T64" fmla="*/ 112 w 372"/>
                <a:gd name="T65" fmla="*/ 340 h 342"/>
                <a:gd name="T66" fmla="*/ 124 w 372"/>
                <a:gd name="T67" fmla="*/ 320 h 342"/>
                <a:gd name="T68" fmla="*/ 124 w 372"/>
                <a:gd name="T69" fmla="*/ 316 h 342"/>
                <a:gd name="T70" fmla="*/ 211 w 372"/>
                <a:gd name="T71" fmla="*/ 233 h 342"/>
                <a:gd name="T72" fmla="*/ 222 w 372"/>
                <a:gd name="T73" fmla="*/ 287 h 342"/>
                <a:gd name="T74" fmla="*/ 215 w 372"/>
                <a:gd name="T75" fmla="*/ 303 h 342"/>
                <a:gd name="T76" fmla="*/ 233 w 372"/>
                <a:gd name="T77" fmla="*/ 317 h 342"/>
                <a:gd name="T78" fmla="*/ 246 w 372"/>
                <a:gd name="T79" fmla="*/ 297 h 342"/>
                <a:gd name="T80" fmla="*/ 232 w 372"/>
                <a:gd name="T81" fmla="*/ 285 h 342"/>
                <a:gd name="T82" fmla="*/ 221 w 372"/>
                <a:gd name="T83" fmla="*/ 229 h 342"/>
                <a:gd name="T84" fmla="*/ 338 w 372"/>
                <a:gd name="T85" fmla="*/ 271 h 342"/>
                <a:gd name="T86" fmla="*/ 337 w 372"/>
                <a:gd name="T87" fmla="*/ 275 h 342"/>
                <a:gd name="T88" fmla="*/ 357 w 372"/>
                <a:gd name="T89" fmla="*/ 288 h 342"/>
                <a:gd name="T90" fmla="*/ 370 w 372"/>
                <a:gd name="T91" fmla="*/ 268 h 342"/>
                <a:gd name="T92" fmla="*/ 350 w 372"/>
                <a:gd name="T93" fmla="*/ 255 h 342"/>
                <a:gd name="T94" fmla="*/ 341 w 372"/>
                <a:gd name="T95" fmla="*/ 261 h 342"/>
                <a:gd name="T96" fmla="*/ 218 w 372"/>
                <a:gd name="T97" fmla="*/ 219 h 342"/>
                <a:gd name="T98" fmla="*/ 211 w 372"/>
                <a:gd name="T99" fmla="*/ 182 h 342"/>
                <a:gd name="T100" fmla="*/ 331 w 372"/>
                <a:gd name="T101" fmla="*/ 156 h 342"/>
                <a:gd name="T102" fmla="*/ 333 w 372"/>
                <a:gd name="T103" fmla="*/ 156 h 342"/>
                <a:gd name="T104" fmla="*/ 354 w 372"/>
                <a:gd name="T105" fmla="*/ 124 h 342"/>
                <a:gd name="T106" fmla="*/ 348 w 372"/>
                <a:gd name="T107" fmla="*/ 95 h 342"/>
                <a:gd name="T108" fmla="*/ 327 w 372"/>
                <a:gd name="T109" fmla="*/ 74 h 342"/>
                <a:gd name="T110" fmla="*/ 319 w 372"/>
                <a:gd name="T111" fmla="*/ 37 h 342"/>
                <a:gd name="T112" fmla="*/ 341 w 372"/>
                <a:gd name="T113" fmla="*/ 32 h 342"/>
                <a:gd name="T114" fmla="*/ 352 w 372"/>
                <a:gd name="T115" fmla="*/ 15 h 342"/>
                <a:gd name="T116" fmla="*/ 352 w 372"/>
                <a:gd name="T117" fmla="*/ 13 h 342"/>
                <a:gd name="T118" fmla="*/ 335 w 372"/>
                <a:gd name="T119" fmla="*/ 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342">
                  <a:moveTo>
                    <a:pt x="335" y="1"/>
                  </a:moveTo>
                  <a:cubicBezTo>
                    <a:pt x="302" y="8"/>
                    <a:pt x="302" y="8"/>
                    <a:pt x="302" y="8"/>
                  </a:cubicBezTo>
                  <a:cubicBezTo>
                    <a:pt x="294" y="10"/>
                    <a:pt x="289" y="18"/>
                    <a:pt x="291" y="26"/>
                  </a:cubicBezTo>
                  <a:cubicBezTo>
                    <a:pt x="291" y="28"/>
                    <a:pt x="291" y="28"/>
                    <a:pt x="291" y="28"/>
                  </a:cubicBezTo>
                  <a:cubicBezTo>
                    <a:pt x="292" y="34"/>
                    <a:pt x="298" y="39"/>
                    <a:pt x="304" y="40"/>
                  </a:cubicBezTo>
                  <a:cubicBezTo>
                    <a:pt x="312" y="75"/>
                    <a:pt x="312" y="75"/>
                    <a:pt x="312" y="75"/>
                  </a:cubicBezTo>
                  <a:cubicBezTo>
                    <a:pt x="295" y="78"/>
                    <a:pt x="295" y="78"/>
                    <a:pt x="295" y="78"/>
                  </a:cubicBezTo>
                  <a:cubicBezTo>
                    <a:pt x="297" y="97"/>
                    <a:pt x="278" y="116"/>
                    <a:pt x="257" y="121"/>
                  </a:cubicBezTo>
                  <a:cubicBezTo>
                    <a:pt x="257" y="121"/>
                    <a:pt x="257" y="121"/>
                    <a:pt x="257" y="121"/>
                  </a:cubicBezTo>
                  <a:cubicBezTo>
                    <a:pt x="216" y="129"/>
                    <a:pt x="176" y="138"/>
                    <a:pt x="135" y="147"/>
                  </a:cubicBezTo>
                  <a:cubicBezTo>
                    <a:pt x="135" y="147"/>
                    <a:pt x="135" y="147"/>
                    <a:pt x="133" y="147"/>
                  </a:cubicBezTo>
                  <a:cubicBezTo>
                    <a:pt x="114" y="151"/>
                    <a:pt x="89" y="142"/>
                    <a:pt x="83" y="124"/>
                  </a:cubicBezTo>
                  <a:cubicBezTo>
                    <a:pt x="64" y="128"/>
                    <a:pt x="64" y="128"/>
                    <a:pt x="64" y="128"/>
                  </a:cubicBezTo>
                  <a:cubicBezTo>
                    <a:pt x="57" y="93"/>
                    <a:pt x="57" y="93"/>
                    <a:pt x="57" y="93"/>
                  </a:cubicBezTo>
                  <a:cubicBezTo>
                    <a:pt x="62" y="89"/>
                    <a:pt x="65" y="82"/>
                    <a:pt x="64" y="76"/>
                  </a:cubicBezTo>
                  <a:cubicBezTo>
                    <a:pt x="64" y="74"/>
                    <a:pt x="64" y="74"/>
                    <a:pt x="64" y="74"/>
                  </a:cubicBezTo>
                  <a:cubicBezTo>
                    <a:pt x="62" y="66"/>
                    <a:pt x="54" y="61"/>
                    <a:pt x="46" y="63"/>
                  </a:cubicBezTo>
                  <a:cubicBezTo>
                    <a:pt x="13" y="70"/>
                    <a:pt x="13" y="70"/>
                    <a:pt x="13" y="70"/>
                  </a:cubicBezTo>
                  <a:cubicBezTo>
                    <a:pt x="5" y="72"/>
                    <a:pt x="0" y="79"/>
                    <a:pt x="2" y="87"/>
                  </a:cubicBezTo>
                  <a:cubicBezTo>
                    <a:pt x="3" y="89"/>
                    <a:pt x="3" y="89"/>
                    <a:pt x="3" y="89"/>
                  </a:cubicBezTo>
                  <a:cubicBezTo>
                    <a:pt x="4" y="97"/>
                    <a:pt x="12" y="102"/>
                    <a:pt x="20" y="101"/>
                  </a:cubicBezTo>
                  <a:cubicBezTo>
                    <a:pt x="40" y="96"/>
                    <a:pt x="40" y="96"/>
                    <a:pt x="40" y="96"/>
                  </a:cubicBezTo>
                  <a:cubicBezTo>
                    <a:pt x="48" y="133"/>
                    <a:pt x="48" y="133"/>
                    <a:pt x="48" y="133"/>
                  </a:cubicBezTo>
                  <a:cubicBezTo>
                    <a:pt x="43" y="136"/>
                    <a:pt x="38" y="146"/>
                    <a:pt x="41" y="160"/>
                  </a:cubicBezTo>
                  <a:cubicBezTo>
                    <a:pt x="47" y="189"/>
                    <a:pt x="47" y="189"/>
                    <a:pt x="47" y="189"/>
                  </a:cubicBezTo>
                  <a:cubicBezTo>
                    <a:pt x="50" y="203"/>
                    <a:pt x="65" y="213"/>
                    <a:pt x="80" y="210"/>
                  </a:cubicBezTo>
                  <a:cubicBezTo>
                    <a:pt x="82" y="209"/>
                    <a:pt x="82" y="209"/>
                    <a:pt x="82" y="209"/>
                  </a:cubicBezTo>
                  <a:cubicBezTo>
                    <a:pt x="200" y="184"/>
                    <a:pt x="200" y="184"/>
                    <a:pt x="200" y="184"/>
                  </a:cubicBezTo>
                  <a:cubicBezTo>
                    <a:pt x="209" y="223"/>
                    <a:pt x="209" y="223"/>
                    <a:pt x="209" y="223"/>
                  </a:cubicBezTo>
                  <a:cubicBezTo>
                    <a:pt x="116" y="309"/>
                    <a:pt x="116" y="309"/>
                    <a:pt x="116" y="309"/>
                  </a:cubicBezTo>
                  <a:cubicBezTo>
                    <a:pt x="113" y="308"/>
                    <a:pt x="109" y="307"/>
                    <a:pt x="105" y="307"/>
                  </a:cubicBezTo>
                  <a:cubicBezTo>
                    <a:pt x="96" y="309"/>
                    <a:pt x="90" y="319"/>
                    <a:pt x="92" y="327"/>
                  </a:cubicBezTo>
                  <a:cubicBezTo>
                    <a:pt x="93" y="335"/>
                    <a:pt x="103" y="342"/>
                    <a:pt x="112" y="340"/>
                  </a:cubicBezTo>
                  <a:cubicBezTo>
                    <a:pt x="122" y="338"/>
                    <a:pt x="126" y="328"/>
                    <a:pt x="124" y="320"/>
                  </a:cubicBezTo>
                  <a:cubicBezTo>
                    <a:pt x="124" y="318"/>
                    <a:pt x="124" y="316"/>
                    <a:pt x="124" y="316"/>
                  </a:cubicBezTo>
                  <a:cubicBezTo>
                    <a:pt x="211" y="233"/>
                    <a:pt x="211" y="233"/>
                    <a:pt x="211" y="233"/>
                  </a:cubicBezTo>
                  <a:cubicBezTo>
                    <a:pt x="222" y="287"/>
                    <a:pt x="222" y="287"/>
                    <a:pt x="222" y="287"/>
                  </a:cubicBezTo>
                  <a:cubicBezTo>
                    <a:pt x="216" y="288"/>
                    <a:pt x="213" y="295"/>
                    <a:pt x="215" y="303"/>
                  </a:cubicBezTo>
                  <a:cubicBezTo>
                    <a:pt x="217" y="311"/>
                    <a:pt x="224" y="318"/>
                    <a:pt x="233" y="317"/>
                  </a:cubicBezTo>
                  <a:cubicBezTo>
                    <a:pt x="243" y="314"/>
                    <a:pt x="247" y="305"/>
                    <a:pt x="246" y="297"/>
                  </a:cubicBezTo>
                  <a:cubicBezTo>
                    <a:pt x="244" y="288"/>
                    <a:pt x="238" y="283"/>
                    <a:pt x="232" y="285"/>
                  </a:cubicBezTo>
                  <a:cubicBezTo>
                    <a:pt x="221" y="229"/>
                    <a:pt x="221" y="229"/>
                    <a:pt x="221" y="229"/>
                  </a:cubicBezTo>
                  <a:cubicBezTo>
                    <a:pt x="338" y="271"/>
                    <a:pt x="338" y="271"/>
                    <a:pt x="338" y="271"/>
                  </a:cubicBezTo>
                  <a:cubicBezTo>
                    <a:pt x="338" y="271"/>
                    <a:pt x="337" y="273"/>
                    <a:pt x="337" y="275"/>
                  </a:cubicBezTo>
                  <a:cubicBezTo>
                    <a:pt x="339" y="283"/>
                    <a:pt x="349" y="290"/>
                    <a:pt x="357" y="288"/>
                  </a:cubicBezTo>
                  <a:cubicBezTo>
                    <a:pt x="367" y="286"/>
                    <a:pt x="372" y="276"/>
                    <a:pt x="370" y="268"/>
                  </a:cubicBezTo>
                  <a:cubicBezTo>
                    <a:pt x="368" y="260"/>
                    <a:pt x="360" y="253"/>
                    <a:pt x="350" y="255"/>
                  </a:cubicBezTo>
                  <a:cubicBezTo>
                    <a:pt x="346" y="256"/>
                    <a:pt x="344" y="259"/>
                    <a:pt x="341" y="261"/>
                  </a:cubicBezTo>
                  <a:cubicBezTo>
                    <a:pt x="218" y="219"/>
                    <a:pt x="218" y="219"/>
                    <a:pt x="218" y="219"/>
                  </a:cubicBezTo>
                  <a:cubicBezTo>
                    <a:pt x="211" y="182"/>
                    <a:pt x="211" y="182"/>
                    <a:pt x="211" y="182"/>
                  </a:cubicBezTo>
                  <a:cubicBezTo>
                    <a:pt x="331" y="156"/>
                    <a:pt x="331" y="156"/>
                    <a:pt x="331" y="156"/>
                  </a:cubicBezTo>
                  <a:cubicBezTo>
                    <a:pt x="333" y="156"/>
                    <a:pt x="333" y="156"/>
                    <a:pt x="333" y="156"/>
                  </a:cubicBezTo>
                  <a:cubicBezTo>
                    <a:pt x="348" y="153"/>
                    <a:pt x="357" y="138"/>
                    <a:pt x="354" y="124"/>
                  </a:cubicBezTo>
                  <a:cubicBezTo>
                    <a:pt x="348" y="95"/>
                    <a:pt x="348" y="95"/>
                    <a:pt x="348" y="95"/>
                  </a:cubicBezTo>
                  <a:cubicBezTo>
                    <a:pt x="345" y="79"/>
                    <a:pt x="335" y="74"/>
                    <a:pt x="327" y="74"/>
                  </a:cubicBezTo>
                  <a:cubicBezTo>
                    <a:pt x="319" y="37"/>
                    <a:pt x="319" y="37"/>
                    <a:pt x="319" y="37"/>
                  </a:cubicBezTo>
                  <a:cubicBezTo>
                    <a:pt x="341" y="32"/>
                    <a:pt x="341" y="32"/>
                    <a:pt x="341" y="32"/>
                  </a:cubicBezTo>
                  <a:cubicBezTo>
                    <a:pt x="349" y="30"/>
                    <a:pt x="354" y="23"/>
                    <a:pt x="352" y="15"/>
                  </a:cubicBezTo>
                  <a:cubicBezTo>
                    <a:pt x="352" y="13"/>
                    <a:pt x="352" y="13"/>
                    <a:pt x="352" y="13"/>
                  </a:cubicBezTo>
                  <a:cubicBezTo>
                    <a:pt x="350" y="5"/>
                    <a:pt x="343" y="0"/>
                    <a:pt x="335" y="1"/>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3" name="Group 3102"/>
          <p:cNvGrpSpPr/>
          <p:nvPr/>
        </p:nvGrpSpPr>
        <p:grpSpPr>
          <a:xfrm>
            <a:off x="467544" y="3404280"/>
            <a:ext cx="886195" cy="525239"/>
            <a:chOff x="5624885" y="2927969"/>
            <a:chExt cx="1127125" cy="595312"/>
          </a:xfrm>
        </p:grpSpPr>
        <p:sp>
          <p:nvSpPr>
            <p:cNvPr id="28" name="Freeform 30"/>
            <p:cNvSpPr>
              <a:spLocks/>
            </p:cNvSpPr>
            <p:nvPr/>
          </p:nvSpPr>
          <p:spPr bwMode="auto">
            <a:xfrm>
              <a:off x="6204322" y="2970831"/>
              <a:ext cx="446088" cy="338138"/>
            </a:xfrm>
            <a:custGeom>
              <a:avLst/>
              <a:gdLst>
                <a:gd name="T0" fmla="*/ 159 w 218"/>
                <a:gd name="T1" fmla="*/ 122 h 165"/>
                <a:gd name="T2" fmla="*/ 193 w 218"/>
                <a:gd name="T3" fmla="*/ 104 h 165"/>
                <a:gd name="T4" fmla="*/ 211 w 218"/>
                <a:gd name="T5" fmla="*/ 105 h 165"/>
                <a:gd name="T6" fmla="*/ 217 w 218"/>
                <a:gd name="T7" fmla="*/ 39 h 165"/>
                <a:gd name="T8" fmla="*/ 202 w 218"/>
                <a:gd name="T9" fmla="*/ 18 h 165"/>
                <a:gd name="T10" fmla="*/ 32 w 218"/>
                <a:gd name="T11" fmla="*/ 1 h 165"/>
                <a:gd name="T12" fmla="*/ 13 w 218"/>
                <a:gd name="T13" fmla="*/ 19 h 165"/>
                <a:gd name="T14" fmla="*/ 0 w 218"/>
                <a:gd name="T15" fmla="*/ 147 h 165"/>
                <a:gd name="T16" fmla="*/ 0 w 218"/>
                <a:gd name="T17" fmla="*/ 150 h 165"/>
                <a:gd name="T18" fmla="*/ 154 w 218"/>
                <a:gd name="T19" fmla="*/ 165 h 165"/>
                <a:gd name="T20" fmla="*/ 159 w 218"/>
                <a:gd name="T21" fmla="*/ 122 h 165"/>
                <a:gd name="T22" fmla="*/ 159 w 218"/>
                <a:gd name="T23"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65">
                  <a:moveTo>
                    <a:pt x="159" y="122"/>
                  </a:moveTo>
                  <a:cubicBezTo>
                    <a:pt x="160" y="110"/>
                    <a:pt x="174" y="102"/>
                    <a:pt x="193" y="104"/>
                  </a:cubicBezTo>
                  <a:cubicBezTo>
                    <a:pt x="211" y="105"/>
                    <a:pt x="211" y="105"/>
                    <a:pt x="211" y="105"/>
                  </a:cubicBezTo>
                  <a:cubicBezTo>
                    <a:pt x="217" y="39"/>
                    <a:pt x="217" y="39"/>
                    <a:pt x="217" y="39"/>
                  </a:cubicBezTo>
                  <a:cubicBezTo>
                    <a:pt x="218" y="28"/>
                    <a:pt x="211" y="19"/>
                    <a:pt x="202" y="18"/>
                  </a:cubicBezTo>
                  <a:cubicBezTo>
                    <a:pt x="32" y="1"/>
                    <a:pt x="32" y="1"/>
                    <a:pt x="32" y="1"/>
                  </a:cubicBezTo>
                  <a:cubicBezTo>
                    <a:pt x="23" y="0"/>
                    <a:pt x="14" y="8"/>
                    <a:pt x="13" y="19"/>
                  </a:cubicBezTo>
                  <a:cubicBezTo>
                    <a:pt x="0" y="147"/>
                    <a:pt x="0" y="147"/>
                    <a:pt x="0" y="147"/>
                  </a:cubicBezTo>
                  <a:cubicBezTo>
                    <a:pt x="0" y="149"/>
                    <a:pt x="0" y="149"/>
                    <a:pt x="0" y="150"/>
                  </a:cubicBezTo>
                  <a:cubicBezTo>
                    <a:pt x="154" y="165"/>
                    <a:pt x="154" y="165"/>
                    <a:pt x="154" y="165"/>
                  </a:cubicBezTo>
                  <a:cubicBezTo>
                    <a:pt x="159" y="122"/>
                    <a:pt x="159" y="122"/>
                    <a:pt x="159" y="122"/>
                  </a:cubicBezTo>
                  <a:cubicBezTo>
                    <a:pt x="159" y="122"/>
                    <a:pt x="159" y="122"/>
                    <a:pt x="159" y="122"/>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1"/>
            <p:cNvSpPr>
              <a:spLocks/>
            </p:cNvSpPr>
            <p:nvPr/>
          </p:nvSpPr>
          <p:spPr bwMode="auto">
            <a:xfrm>
              <a:off x="5777285" y="2927969"/>
              <a:ext cx="433388" cy="347663"/>
            </a:xfrm>
            <a:custGeom>
              <a:avLst/>
              <a:gdLst>
                <a:gd name="T0" fmla="*/ 48 w 212"/>
                <a:gd name="T1" fmla="*/ 111 h 170"/>
                <a:gd name="T2" fmla="*/ 43 w 212"/>
                <a:gd name="T3" fmla="*/ 154 h 170"/>
                <a:gd name="T4" fmla="*/ 198 w 212"/>
                <a:gd name="T5" fmla="*/ 170 h 170"/>
                <a:gd name="T6" fmla="*/ 198 w 212"/>
                <a:gd name="T7" fmla="*/ 167 h 170"/>
                <a:gd name="T8" fmla="*/ 211 w 212"/>
                <a:gd name="T9" fmla="*/ 38 h 170"/>
                <a:gd name="T10" fmla="*/ 195 w 212"/>
                <a:gd name="T11" fmla="*/ 18 h 170"/>
                <a:gd name="T12" fmla="*/ 26 w 212"/>
                <a:gd name="T13" fmla="*/ 1 h 170"/>
                <a:gd name="T14" fmla="*/ 7 w 212"/>
                <a:gd name="T15" fmla="*/ 18 h 170"/>
                <a:gd name="T16" fmla="*/ 0 w 212"/>
                <a:gd name="T17" fmla="*/ 84 h 170"/>
                <a:gd name="T18" fmla="*/ 18 w 212"/>
                <a:gd name="T19" fmla="*/ 86 h 170"/>
                <a:gd name="T20" fmla="*/ 48 w 212"/>
                <a:gd name="T21"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70">
                  <a:moveTo>
                    <a:pt x="48" y="111"/>
                  </a:moveTo>
                  <a:cubicBezTo>
                    <a:pt x="43" y="154"/>
                    <a:pt x="43" y="154"/>
                    <a:pt x="43" y="154"/>
                  </a:cubicBezTo>
                  <a:cubicBezTo>
                    <a:pt x="198" y="170"/>
                    <a:pt x="198" y="170"/>
                    <a:pt x="198" y="170"/>
                  </a:cubicBezTo>
                  <a:cubicBezTo>
                    <a:pt x="198" y="168"/>
                    <a:pt x="198" y="168"/>
                    <a:pt x="198" y="167"/>
                  </a:cubicBezTo>
                  <a:cubicBezTo>
                    <a:pt x="211" y="38"/>
                    <a:pt x="211" y="38"/>
                    <a:pt x="211" y="38"/>
                  </a:cubicBezTo>
                  <a:cubicBezTo>
                    <a:pt x="212" y="28"/>
                    <a:pt x="205" y="19"/>
                    <a:pt x="195" y="18"/>
                  </a:cubicBezTo>
                  <a:cubicBezTo>
                    <a:pt x="26" y="1"/>
                    <a:pt x="26" y="1"/>
                    <a:pt x="26" y="1"/>
                  </a:cubicBezTo>
                  <a:cubicBezTo>
                    <a:pt x="17" y="0"/>
                    <a:pt x="8" y="7"/>
                    <a:pt x="7" y="18"/>
                  </a:cubicBezTo>
                  <a:cubicBezTo>
                    <a:pt x="0" y="84"/>
                    <a:pt x="0" y="84"/>
                    <a:pt x="0" y="84"/>
                  </a:cubicBezTo>
                  <a:cubicBezTo>
                    <a:pt x="18" y="86"/>
                    <a:pt x="18" y="86"/>
                    <a:pt x="18" y="86"/>
                  </a:cubicBezTo>
                  <a:cubicBezTo>
                    <a:pt x="36" y="88"/>
                    <a:pt x="49" y="99"/>
                    <a:pt x="48" y="111"/>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2"/>
            <p:cNvSpPr>
              <a:spLocks/>
            </p:cNvSpPr>
            <p:nvPr/>
          </p:nvSpPr>
          <p:spPr bwMode="auto">
            <a:xfrm>
              <a:off x="5624885" y="3110531"/>
              <a:ext cx="230188" cy="315913"/>
            </a:xfrm>
            <a:custGeom>
              <a:avLst/>
              <a:gdLst>
                <a:gd name="T0" fmla="*/ 91 w 112"/>
                <a:gd name="T1" fmla="*/ 7 h 155"/>
                <a:gd name="T2" fmla="*/ 73 w 112"/>
                <a:gd name="T3" fmla="*/ 5 h 155"/>
                <a:gd name="T4" fmla="*/ 36 w 112"/>
                <a:gd name="T5" fmla="*/ 1 h 155"/>
                <a:gd name="T6" fmla="*/ 13 w 112"/>
                <a:gd name="T7" fmla="*/ 11 h 155"/>
                <a:gd name="T8" fmla="*/ 0 w 112"/>
                <a:gd name="T9" fmla="*/ 137 h 155"/>
                <a:gd name="T10" fmla="*/ 21 w 112"/>
                <a:gd name="T11" fmla="*/ 151 h 155"/>
                <a:gd name="T12" fmla="*/ 54 w 112"/>
                <a:gd name="T13" fmla="*/ 155 h 155"/>
                <a:gd name="T14" fmla="*/ 53 w 112"/>
                <a:gd name="T15" fmla="*/ 142 h 155"/>
                <a:gd name="T16" fmla="*/ 59 w 112"/>
                <a:gd name="T17" fmla="*/ 83 h 155"/>
                <a:gd name="T18" fmla="*/ 69 w 112"/>
                <a:gd name="T19" fmla="*/ 65 h 155"/>
                <a:gd name="T20" fmla="*/ 78 w 112"/>
                <a:gd name="T21" fmla="*/ 62 h 155"/>
                <a:gd name="T22" fmla="*/ 107 w 112"/>
                <a:gd name="T23" fmla="*/ 64 h 155"/>
                <a:gd name="T24" fmla="*/ 111 w 112"/>
                <a:gd name="T25" fmla="*/ 21 h 155"/>
                <a:gd name="T26" fmla="*/ 91 w 112"/>
                <a:gd name="T27" fmla="*/ 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55">
                  <a:moveTo>
                    <a:pt x="91" y="7"/>
                  </a:moveTo>
                  <a:cubicBezTo>
                    <a:pt x="73" y="5"/>
                    <a:pt x="73" y="5"/>
                    <a:pt x="73" y="5"/>
                  </a:cubicBezTo>
                  <a:cubicBezTo>
                    <a:pt x="36" y="1"/>
                    <a:pt x="36" y="1"/>
                    <a:pt x="36" y="1"/>
                  </a:cubicBezTo>
                  <a:cubicBezTo>
                    <a:pt x="24" y="0"/>
                    <a:pt x="13" y="6"/>
                    <a:pt x="13" y="11"/>
                  </a:cubicBezTo>
                  <a:cubicBezTo>
                    <a:pt x="0" y="137"/>
                    <a:pt x="0" y="137"/>
                    <a:pt x="0" y="137"/>
                  </a:cubicBezTo>
                  <a:cubicBezTo>
                    <a:pt x="0" y="144"/>
                    <a:pt x="8" y="150"/>
                    <a:pt x="21" y="151"/>
                  </a:cubicBezTo>
                  <a:cubicBezTo>
                    <a:pt x="54" y="155"/>
                    <a:pt x="54" y="155"/>
                    <a:pt x="54" y="155"/>
                  </a:cubicBezTo>
                  <a:cubicBezTo>
                    <a:pt x="53" y="152"/>
                    <a:pt x="52" y="148"/>
                    <a:pt x="53" y="142"/>
                  </a:cubicBezTo>
                  <a:cubicBezTo>
                    <a:pt x="59" y="83"/>
                    <a:pt x="59" y="83"/>
                    <a:pt x="59" y="83"/>
                  </a:cubicBezTo>
                  <a:cubicBezTo>
                    <a:pt x="60" y="75"/>
                    <a:pt x="63" y="68"/>
                    <a:pt x="69" y="65"/>
                  </a:cubicBezTo>
                  <a:cubicBezTo>
                    <a:pt x="72" y="62"/>
                    <a:pt x="74" y="61"/>
                    <a:pt x="78" y="62"/>
                  </a:cubicBezTo>
                  <a:cubicBezTo>
                    <a:pt x="107" y="64"/>
                    <a:pt x="107" y="64"/>
                    <a:pt x="107" y="64"/>
                  </a:cubicBezTo>
                  <a:cubicBezTo>
                    <a:pt x="111" y="21"/>
                    <a:pt x="111" y="21"/>
                    <a:pt x="111" y="21"/>
                  </a:cubicBezTo>
                  <a:cubicBezTo>
                    <a:pt x="112" y="16"/>
                    <a:pt x="104" y="8"/>
                    <a:pt x="91" y="7"/>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3"/>
            <p:cNvSpPr>
              <a:spLocks/>
            </p:cNvSpPr>
            <p:nvPr/>
          </p:nvSpPr>
          <p:spPr bwMode="auto">
            <a:xfrm>
              <a:off x="6540872" y="3199431"/>
              <a:ext cx="211138" cy="323850"/>
            </a:xfrm>
            <a:custGeom>
              <a:avLst/>
              <a:gdLst>
                <a:gd name="T0" fmla="*/ 82 w 103"/>
                <a:gd name="T1" fmla="*/ 7 h 158"/>
                <a:gd name="T2" fmla="*/ 44 w 103"/>
                <a:gd name="T3" fmla="*/ 3 h 158"/>
                <a:gd name="T4" fmla="*/ 27 w 103"/>
                <a:gd name="T5" fmla="*/ 1 h 158"/>
                <a:gd name="T6" fmla="*/ 4 w 103"/>
                <a:gd name="T7" fmla="*/ 11 h 158"/>
                <a:gd name="T8" fmla="*/ 0 w 103"/>
                <a:gd name="T9" fmla="*/ 55 h 158"/>
                <a:gd name="T10" fmla="*/ 17 w 103"/>
                <a:gd name="T11" fmla="*/ 56 h 158"/>
                <a:gd name="T12" fmla="*/ 31 w 103"/>
                <a:gd name="T13" fmla="*/ 69 h 158"/>
                <a:gd name="T14" fmla="*/ 32 w 103"/>
                <a:gd name="T15" fmla="*/ 81 h 158"/>
                <a:gd name="T16" fmla="*/ 26 w 103"/>
                <a:gd name="T17" fmla="*/ 141 h 158"/>
                <a:gd name="T18" fmla="*/ 23 w 103"/>
                <a:gd name="T19" fmla="*/ 153 h 158"/>
                <a:gd name="T20" fmla="*/ 67 w 103"/>
                <a:gd name="T21" fmla="*/ 157 h 158"/>
                <a:gd name="T22" fmla="*/ 89 w 103"/>
                <a:gd name="T23" fmla="*/ 147 h 158"/>
                <a:gd name="T24" fmla="*/ 102 w 103"/>
                <a:gd name="T25" fmla="*/ 21 h 158"/>
                <a:gd name="T26" fmla="*/ 82 w 103"/>
                <a:gd name="T27" fmla="*/ 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58">
                  <a:moveTo>
                    <a:pt x="82" y="7"/>
                  </a:moveTo>
                  <a:cubicBezTo>
                    <a:pt x="44" y="3"/>
                    <a:pt x="44" y="3"/>
                    <a:pt x="44" y="3"/>
                  </a:cubicBezTo>
                  <a:cubicBezTo>
                    <a:pt x="27" y="1"/>
                    <a:pt x="27" y="1"/>
                    <a:pt x="27" y="1"/>
                  </a:cubicBezTo>
                  <a:cubicBezTo>
                    <a:pt x="14" y="0"/>
                    <a:pt x="5" y="6"/>
                    <a:pt x="4" y="11"/>
                  </a:cubicBezTo>
                  <a:cubicBezTo>
                    <a:pt x="0" y="55"/>
                    <a:pt x="0" y="55"/>
                    <a:pt x="0" y="55"/>
                  </a:cubicBezTo>
                  <a:cubicBezTo>
                    <a:pt x="17" y="56"/>
                    <a:pt x="17" y="56"/>
                    <a:pt x="17" y="56"/>
                  </a:cubicBezTo>
                  <a:cubicBezTo>
                    <a:pt x="24" y="57"/>
                    <a:pt x="29" y="62"/>
                    <a:pt x="31" y="69"/>
                  </a:cubicBezTo>
                  <a:cubicBezTo>
                    <a:pt x="33" y="73"/>
                    <a:pt x="33" y="77"/>
                    <a:pt x="32" y="81"/>
                  </a:cubicBezTo>
                  <a:cubicBezTo>
                    <a:pt x="26" y="141"/>
                    <a:pt x="26" y="141"/>
                    <a:pt x="26" y="141"/>
                  </a:cubicBezTo>
                  <a:cubicBezTo>
                    <a:pt x="26" y="146"/>
                    <a:pt x="24" y="150"/>
                    <a:pt x="23" y="153"/>
                  </a:cubicBezTo>
                  <a:cubicBezTo>
                    <a:pt x="67" y="157"/>
                    <a:pt x="67" y="157"/>
                    <a:pt x="67" y="157"/>
                  </a:cubicBezTo>
                  <a:cubicBezTo>
                    <a:pt x="79" y="158"/>
                    <a:pt x="89" y="154"/>
                    <a:pt x="89" y="147"/>
                  </a:cubicBezTo>
                  <a:cubicBezTo>
                    <a:pt x="102" y="21"/>
                    <a:pt x="102" y="21"/>
                    <a:pt x="102" y="21"/>
                  </a:cubicBezTo>
                  <a:cubicBezTo>
                    <a:pt x="103" y="16"/>
                    <a:pt x="94" y="8"/>
                    <a:pt x="82" y="7"/>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2" name="Freeform 34"/>
            <p:cNvSpPr>
              <a:spLocks/>
            </p:cNvSpPr>
            <p:nvPr/>
          </p:nvSpPr>
          <p:spPr bwMode="auto">
            <a:xfrm>
              <a:off x="5750297" y="3254994"/>
              <a:ext cx="838200" cy="255588"/>
            </a:xfrm>
            <a:custGeom>
              <a:avLst/>
              <a:gdLst>
                <a:gd name="T0" fmla="*/ 410 w 410"/>
                <a:gd name="T1" fmla="*/ 45 h 125"/>
                <a:gd name="T2" fmla="*/ 403 w 410"/>
                <a:gd name="T3" fmla="*/ 39 h 125"/>
                <a:gd name="T4" fmla="*/ 386 w 410"/>
                <a:gd name="T5" fmla="*/ 37 h 125"/>
                <a:gd name="T6" fmla="*/ 381 w 410"/>
                <a:gd name="T7" fmla="*/ 37 h 125"/>
                <a:gd name="T8" fmla="*/ 375 w 410"/>
                <a:gd name="T9" fmla="*/ 36 h 125"/>
                <a:gd name="T10" fmla="*/ 226 w 410"/>
                <a:gd name="T11" fmla="*/ 21 h 125"/>
                <a:gd name="T12" fmla="*/ 204 w 410"/>
                <a:gd name="T13" fmla="*/ 19 h 125"/>
                <a:gd name="T14" fmla="*/ 55 w 410"/>
                <a:gd name="T15" fmla="*/ 4 h 125"/>
                <a:gd name="T16" fmla="*/ 50 w 410"/>
                <a:gd name="T17" fmla="*/ 3 h 125"/>
                <a:gd name="T18" fmla="*/ 44 w 410"/>
                <a:gd name="T19" fmla="*/ 3 h 125"/>
                <a:gd name="T20" fmla="*/ 16 w 410"/>
                <a:gd name="T21" fmla="*/ 0 h 125"/>
                <a:gd name="T22" fmla="*/ 12 w 410"/>
                <a:gd name="T23" fmla="*/ 2 h 125"/>
                <a:gd name="T24" fmla="*/ 7 w 410"/>
                <a:gd name="T25" fmla="*/ 13 h 125"/>
                <a:gd name="T26" fmla="*/ 1 w 410"/>
                <a:gd name="T27" fmla="*/ 72 h 125"/>
                <a:gd name="T28" fmla="*/ 7 w 410"/>
                <a:gd name="T29" fmla="*/ 85 h 125"/>
                <a:gd name="T30" fmla="*/ 14 w 410"/>
                <a:gd name="T31" fmla="*/ 86 h 125"/>
                <a:gd name="T32" fmla="*/ 33 w 410"/>
                <a:gd name="T33" fmla="*/ 88 h 125"/>
                <a:gd name="T34" fmla="*/ 41 w 410"/>
                <a:gd name="T35" fmla="*/ 89 h 125"/>
                <a:gd name="T36" fmla="*/ 372 w 410"/>
                <a:gd name="T37" fmla="*/ 122 h 125"/>
                <a:gd name="T38" fmla="*/ 380 w 410"/>
                <a:gd name="T39" fmla="*/ 123 h 125"/>
                <a:gd name="T40" fmla="*/ 395 w 410"/>
                <a:gd name="T41" fmla="*/ 124 h 125"/>
                <a:gd name="T42" fmla="*/ 396 w 410"/>
                <a:gd name="T43" fmla="*/ 124 h 125"/>
                <a:gd name="T44" fmla="*/ 404 w 410"/>
                <a:gd name="T45" fmla="*/ 113 h 125"/>
                <a:gd name="T46" fmla="*/ 410 w 410"/>
                <a:gd name="T47" fmla="*/ 53 h 125"/>
                <a:gd name="T48" fmla="*/ 410 w 410"/>
                <a:gd name="T49" fmla="*/ 4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0" h="125">
                  <a:moveTo>
                    <a:pt x="410" y="45"/>
                  </a:moveTo>
                  <a:cubicBezTo>
                    <a:pt x="407" y="42"/>
                    <a:pt x="406" y="39"/>
                    <a:pt x="403" y="39"/>
                  </a:cubicBezTo>
                  <a:cubicBezTo>
                    <a:pt x="386" y="37"/>
                    <a:pt x="386" y="37"/>
                    <a:pt x="386" y="37"/>
                  </a:cubicBezTo>
                  <a:cubicBezTo>
                    <a:pt x="381" y="37"/>
                    <a:pt x="381" y="37"/>
                    <a:pt x="381" y="37"/>
                  </a:cubicBezTo>
                  <a:cubicBezTo>
                    <a:pt x="375" y="36"/>
                    <a:pt x="375" y="36"/>
                    <a:pt x="375" y="36"/>
                  </a:cubicBezTo>
                  <a:cubicBezTo>
                    <a:pt x="226" y="21"/>
                    <a:pt x="226" y="21"/>
                    <a:pt x="226" y="21"/>
                  </a:cubicBezTo>
                  <a:cubicBezTo>
                    <a:pt x="204" y="19"/>
                    <a:pt x="204" y="19"/>
                    <a:pt x="204" y="19"/>
                  </a:cubicBezTo>
                  <a:cubicBezTo>
                    <a:pt x="55" y="4"/>
                    <a:pt x="55" y="4"/>
                    <a:pt x="55" y="4"/>
                  </a:cubicBezTo>
                  <a:cubicBezTo>
                    <a:pt x="50" y="3"/>
                    <a:pt x="50" y="3"/>
                    <a:pt x="50" y="3"/>
                  </a:cubicBezTo>
                  <a:cubicBezTo>
                    <a:pt x="44" y="3"/>
                    <a:pt x="44" y="3"/>
                    <a:pt x="44" y="3"/>
                  </a:cubicBezTo>
                  <a:cubicBezTo>
                    <a:pt x="16" y="0"/>
                    <a:pt x="16" y="0"/>
                    <a:pt x="16" y="0"/>
                  </a:cubicBezTo>
                  <a:cubicBezTo>
                    <a:pt x="15" y="0"/>
                    <a:pt x="13" y="1"/>
                    <a:pt x="12" y="2"/>
                  </a:cubicBezTo>
                  <a:cubicBezTo>
                    <a:pt x="10" y="5"/>
                    <a:pt x="7" y="7"/>
                    <a:pt x="7" y="13"/>
                  </a:cubicBezTo>
                  <a:cubicBezTo>
                    <a:pt x="1" y="72"/>
                    <a:pt x="1" y="72"/>
                    <a:pt x="1" y="72"/>
                  </a:cubicBezTo>
                  <a:cubicBezTo>
                    <a:pt x="0" y="80"/>
                    <a:pt x="5" y="85"/>
                    <a:pt x="7" y="85"/>
                  </a:cubicBezTo>
                  <a:cubicBezTo>
                    <a:pt x="14" y="86"/>
                    <a:pt x="14" y="86"/>
                    <a:pt x="14" y="86"/>
                  </a:cubicBezTo>
                  <a:cubicBezTo>
                    <a:pt x="33" y="88"/>
                    <a:pt x="33" y="88"/>
                    <a:pt x="33" y="88"/>
                  </a:cubicBezTo>
                  <a:cubicBezTo>
                    <a:pt x="41" y="89"/>
                    <a:pt x="41" y="89"/>
                    <a:pt x="41" y="89"/>
                  </a:cubicBezTo>
                  <a:cubicBezTo>
                    <a:pt x="372" y="122"/>
                    <a:pt x="372" y="122"/>
                    <a:pt x="372" y="122"/>
                  </a:cubicBezTo>
                  <a:cubicBezTo>
                    <a:pt x="380" y="123"/>
                    <a:pt x="380" y="123"/>
                    <a:pt x="380" y="123"/>
                  </a:cubicBezTo>
                  <a:cubicBezTo>
                    <a:pt x="395" y="124"/>
                    <a:pt x="395" y="124"/>
                    <a:pt x="395" y="124"/>
                  </a:cubicBezTo>
                  <a:cubicBezTo>
                    <a:pt x="395" y="124"/>
                    <a:pt x="395" y="124"/>
                    <a:pt x="396" y="124"/>
                  </a:cubicBezTo>
                  <a:cubicBezTo>
                    <a:pt x="399" y="125"/>
                    <a:pt x="404" y="120"/>
                    <a:pt x="404" y="113"/>
                  </a:cubicBezTo>
                  <a:cubicBezTo>
                    <a:pt x="410" y="53"/>
                    <a:pt x="410" y="53"/>
                    <a:pt x="410" y="53"/>
                  </a:cubicBezTo>
                  <a:cubicBezTo>
                    <a:pt x="410" y="51"/>
                    <a:pt x="409" y="48"/>
                    <a:pt x="410" y="45"/>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097" name="Group 3096"/>
          <p:cNvGrpSpPr/>
          <p:nvPr/>
        </p:nvGrpSpPr>
        <p:grpSpPr>
          <a:xfrm rot="16480230">
            <a:off x="3367216" y="5382350"/>
            <a:ext cx="376869" cy="343441"/>
            <a:chOff x="5921747" y="3632819"/>
            <a:chExt cx="739775" cy="876301"/>
          </a:xfrm>
        </p:grpSpPr>
        <p:sp>
          <p:nvSpPr>
            <p:cNvPr id="3073" name="Freeform 35"/>
            <p:cNvSpPr>
              <a:spLocks/>
            </p:cNvSpPr>
            <p:nvPr/>
          </p:nvSpPr>
          <p:spPr bwMode="auto">
            <a:xfrm>
              <a:off x="6143997" y="3632819"/>
              <a:ext cx="517525" cy="227013"/>
            </a:xfrm>
            <a:custGeom>
              <a:avLst/>
              <a:gdLst>
                <a:gd name="T0" fmla="*/ 5 w 253"/>
                <a:gd name="T1" fmla="*/ 12 h 111"/>
                <a:gd name="T2" fmla="*/ 135 w 253"/>
                <a:gd name="T3" fmla="*/ 32 h 111"/>
                <a:gd name="T4" fmla="*/ 248 w 253"/>
                <a:gd name="T5" fmla="*/ 99 h 111"/>
                <a:gd name="T6" fmla="*/ 118 w 253"/>
                <a:gd name="T7" fmla="*/ 79 h 111"/>
                <a:gd name="T8" fmla="*/ 5 w 253"/>
                <a:gd name="T9" fmla="*/ 12 h 111"/>
              </a:gdLst>
              <a:ahLst/>
              <a:cxnLst>
                <a:cxn ang="0">
                  <a:pos x="T0" y="T1"/>
                </a:cxn>
                <a:cxn ang="0">
                  <a:pos x="T2" y="T3"/>
                </a:cxn>
                <a:cxn ang="0">
                  <a:pos x="T4" y="T5"/>
                </a:cxn>
                <a:cxn ang="0">
                  <a:pos x="T6" y="T7"/>
                </a:cxn>
                <a:cxn ang="0">
                  <a:pos x="T8" y="T9"/>
                </a:cxn>
              </a:cxnLst>
              <a:rect l="0" t="0" r="r" b="b"/>
              <a:pathLst>
                <a:path w="253" h="111">
                  <a:moveTo>
                    <a:pt x="5" y="12"/>
                  </a:moveTo>
                  <a:cubicBezTo>
                    <a:pt x="9" y="0"/>
                    <a:pt x="67" y="9"/>
                    <a:pt x="135" y="32"/>
                  </a:cubicBezTo>
                  <a:cubicBezTo>
                    <a:pt x="202" y="56"/>
                    <a:pt x="253" y="86"/>
                    <a:pt x="248" y="99"/>
                  </a:cubicBezTo>
                  <a:cubicBezTo>
                    <a:pt x="244" y="111"/>
                    <a:pt x="186" y="102"/>
                    <a:pt x="118" y="79"/>
                  </a:cubicBezTo>
                  <a:cubicBezTo>
                    <a:pt x="51" y="55"/>
                    <a:pt x="0" y="25"/>
                    <a:pt x="5" y="12"/>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5" name="Freeform 36"/>
            <p:cNvSpPr>
              <a:spLocks/>
            </p:cNvSpPr>
            <p:nvPr/>
          </p:nvSpPr>
          <p:spPr bwMode="auto">
            <a:xfrm>
              <a:off x="6120185" y="3688382"/>
              <a:ext cx="522288" cy="244475"/>
            </a:xfrm>
            <a:custGeom>
              <a:avLst/>
              <a:gdLst>
                <a:gd name="T0" fmla="*/ 216 w 255"/>
                <a:gd name="T1" fmla="*/ 86 h 119"/>
                <a:gd name="T2" fmla="*/ 127 w 255"/>
                <a:gd name="T3" fmla="*/ 62 h 119"/>
                <a:gd name="T4" fmla="*/ 43 w 255"/>
                <a:gd name="T5" fmla="*/ 25 h 119"/>
                <a:gd name="T6" fmla="*/ 11 w 255"/>
                <a:gd name="T7" fmla="*/ 0 h 119"/>
                <a:gd name="T8" fmla="*/ 4 w 255"/>
                <a:gd name="T9" fmla="*/ 20 h 119"/>
                <a:gd name="T10" fmla="*/ 118 w 255"/>
                <a:gd name="T11" fmla="*/ 87 h 119"/>
                <a:gd name="T12" fmla="*/ 248 w 255"/>
                <a:gd name="T13" fmla="*/ 106 h 119"/>
                <a:gd name="T14" fmla="*/ 255 w 255"/>
                <a:gd name="T15" fmla="*/ 87 h 119"/>
                <a:gd name="T16" fmla="*/ 216 w 255"/>
                <a:gd name="T1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9">
                  <a:moveTo>
                    <a:pt x="216" y="86"/>
                  </a:moveTo>
                  <a:cubicBezTo>
                    <a:pt x="191" y="82"/>
                    <a:pt x="159" y="74"/>
                    <a:pt x="127" y="62"/>
                  </a:cubicBezTo>
                  <a:cubicBezTo>
                    <a:pt x="94" y="51"/>
                    <a:pt x="64" y="37"/>
                    <a:pt x="43" y="25"/>
                  </a:cubicBezTo>
                  <a:cubicBezTo>
                    <a:pt x="26" y="16"/>
                    <a:pt x="16" y="8"/>
                    <a:pt x="11" y="0"/>
                  </a:cubicBezTo>
                  <a:cubicBezTo>
                    <a:pt x="4" y="20"/>
                    <a:pt x="4" y="20"/>
                    <a:pt x="4" y="20"/>
                  </a:cubicBezTo>
                  <a:cubicBezTo>
                    <a:pt x="0" y="33"/>
                    <a:pt x="51" y="63"/>
                    <a:pt x="118" y="87"/>
                  </a:cubicBezTo>
                  <a:cubicBezTo>
                    <a:pt x="185" y="110"/>
                    <a:pt x="243" y="119"/>
                    <a:pt x="248" y="106"/>
                  </a:cubicBezTo>
                  <a:cubicBezTo>
                    <a:pt x="255" y="87"/>
                    <a:pt x="255" y="87"/>
                    <a:pt x="255" y="87"/>
                  </a:cubicBezTo>
                  <a:cubicBezTo>
                    <a:pt x="246" y="89"/>
                    <a:pt x="234" y="89"/>
                    <a:pt x="216" y="86"/>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6" name="Freeform 37"/>
            <p:cNvSpPr>
              <a:spLocks/>
            </p:cNvSpPr>
            <p:nvPr/>
          </p:nvSpPr>
          <p:spPr bwMode="auto">
            <a:xfrm>
              <a:off x="6363072" y="3920157"/>
              <a:ext cx="146050" cy="588963"/>
            </a:xfrm>
            <a:custGeom>
              <a:avLst/>
              <a:gdLst>
                <a:gd name="T0" fmla="*/ 71 w 71"/>
                <a:gd name="T1" fmla="*/ 7 h 288"/>
                <a:gd name="T2" fmla="*/ 47 w 71"/>
                <a:gd name="T3" fmla="*/ 0 h 288"/>
                <a:gd name="T4" fmla="*/ 1 w 71"/>
                <a:gd name="T5" fmla="*/ 271 h 288"/>
                <a:gd name="T6" fmla="*/ 10 w 71"/>
                <a:gd name="T7" fmla="*/ 285 h 288"/>
                <a:gd name="T8" fmla="*/ 12 w 71"/>
                <a:gd name="T9" fmla="*/ 286 h 288"/>
                <a:gd name="T10" fmla="*/ 26 w 71"/>
                <a:gd name="T11" fmla="*/ 276 h 288"/>
                <a:gd name="T12" fmla="*/ 71 w 71"/>
                <a:gd name="T13" fmla="*/ 7 h 288"/>
                <a:gd name="T14" fmla="*/ 71 w 71"/>
                <a:gd name="T15" fmla="*/ 7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288">
                  <a:moveTo>
                    <a:pt x="71" y="7"/>
                  </a:moveTo>
                  <a:cubicBezTo>
                    <a:pt x="64" y="5"/>
                    <a:pt x="55" y="3"/>
                    <a:pt x="47" y="0"/>
                  </a:cubicBezTo>
                  <a:cubicBezTo>
                    <a:pt x="1" y="271"/>
                    <a:pt x="1" y="271"/>
                    <a:pt x="1" y="271"/>
                  </a:cubicBezTo>
                  <a:cubicBezTo>
                    <a:pt x="0" y="278"/>
                    <a:pt x="4" y="283"/>
                    <a:pt x="10" y="285"/>
                  </a:cubicBezTo>
                  <a:cubicBezTo>
                    <a:pt x="11" y="286"/>
                    <a:pt x="11" y="286"/>
                    <a:pt x="12" y="286"/>
                  </a:cubicBezTo>
                  <a:cubicBezTo>
                    <a:pt x="19" y="288"/>
                    <a:pt x="25" y="283"/>
                    <a:pt x="26" y="276"/>
                  </a:cubicBezTo>
                  <a:cubicBezTo>
                    <a:pt x="71" y="7"/>
                    <a:pt x="71" y="7"/>
                    <a:pt x="71" y="7"/>
                  </a:cubicBezTo>
                  <a:cubicBezTo>
                    <a:pt x="71" y="7"/>
                    <a:pt x="71" y="7"/>
                    <a:pt x="71" y="7"/>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7" name="Freeform 38"/>
            <p:cNvSpPr>
              <a:spLocks/>
            </p:cNvSpPr>
            <p:nvPr/>
          </p:nvSpPr>
          <p:spPr bwMode="auto">
            <a:xfrm>
              <a:off x="6115422" y="3878882"/>
              <a:ext cx="261938" cy="625475"/>
            </a:xfrm>
            <a:custGeom>
              <a:avLst/>
              <a:gdLst>
                <a:gd name="T0" fmla="*/ 104 w 128"/>
                <a:gd name="T1" fmla="*/ 0 h 306"/>
                <a:gd name="T2" fmla="*/ 2 w 128"/>
                <a:gd name="T3" fmla="*/ 287 h 306"/>
                <a:gd name="T4" fmla="*/ 10 w 128"/>
                <a:gd name="T5" fmla="*/ 303 h 306"/>
                <a:gd name="T6" fmla="*/ 26 w 128"/>
                <a:gd name="T7" fmla="*/ 296 h 306"/>
                <a:gd name="T8" fmla="*/ 128 w 128"/>
                <a:gd name="T9" fmla="*/ 9 h 306"/>
                <a:gd name="T10" fmla="*/ 104 w 128"/>
                <a:gd name="T11" fmla="*/ 0 h 306"/>
                <a:gd name="T12" fmla="*/ 104 w 128"/>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28" h="306">
                  <a:moveTo>
                    <a:pt x="104" y="0"/>
                  </a:moveTo>
                  <a:cubicBezTo>
                    <a:pt x="2" y="287"/>
                    <a:pt x="2" y="287"/>
                    <a:pt x="2" y="287"/>
                  </a:cubicBezTo>
                  <a:cubicBezTo>
                    <a:pt x="0" y="294"/>
                    <a:pt x="3" y="301"/>
                    <a:pt x="10" y="303"/>
                  </a:cubicBezTo>
                  <a:cubicBezTo>
                    <a:pt x="17" y="306"/>
                    <a:pt x="23" y="303"/>
                    <a:pt x="26" y="296"/>
                  </a:cubicBezTo>
                  <a:cubicBezTo>
                    <a:pt x="128" y="9"/>
                    <a:pt x="128" y="9"/>
                    <a:pt x="128" y="9"/>
                  </a:cubicBezTo>
                  <a:cubicBezTo>
                    <a:pt x="104" y="0"/>
                    <a:pt x="104" y="0"/>
                    <a:pt x="104" y="0"/>
                  </a:cubicBezTo>
                  <a:cubicBezTo>
                    <a:pt x="104" y="0"/>
                    <a:pt x="104" y="0"/>
                    <a:pt x="104" y="0"/>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8" name="Freeform 39"/>
            <p:cNvSpPr>
              <a:spLocks/>
            </p:cNvSpPr>
            <p:nvPr/>
          </p:nvSpPr>
          <p:spPr bwMode="auto">
            <a:xfrm>
              <a:off x="5921747" y="3826494"/>
              <a:ext cx="328613" cy="525463"/>
            </a:xfrm>
            <a:custGeom>
              <a:avLst/>
              <a:gdLst>
                <a:gd name="T0" fmla="*/ 138 w 161"/>
                <a:gd name="T1" fmla="*/ 0 h 257"/>
                <a:gd name="T2" fmla="*/ 3 w 161"/>
                <a:gd name="T3" fmla="*/ 237 h 257"/>
                <a:gd name="T4" fmla="*/ 8 w 161"/>
                <a:gd name="T5" fmla="*/ 254 h 257"/>
                <a:gd name="T6" fmla="*/ 10 w 161"/>
                <a:gd name="T7" fmla="*/ 255 h 257"/>
                <a:gd name="T8" fmla="*/ 25 w 161"/>
                <a:gd name="T9" fmla="*/ 249 h 257"/>
                <a:gd name="T10" fmla="*/ 161 w 161"/>
                <a:gd name="T11" fmla="*/ 10 h 257"/>
                <a:gd name="T12" fmla="*/ 138 w 161"/>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161" h="257">
                  <a:moveTo>
                    <a:pt x="138" y="0"/>
                  </a:moveTo>
                  <a:cubicBezTo>
                    <a:pt x="3" y="237"/>
                    <a:pt x="3" y="237"/>
                    <a:pt x="3" y="237"/>
                  </a:cubicBezTo>
                  <a:cubicBezTo>
                    <a:pt x="0" y="243"/>
                    <a:pt x="1" y="251"/>
                    <a:pt x="8" y="254"/>
                  </a:cubicBezTo>
                  <a:cubicBezTo>
                    <a:pt x="9" y="254"/>
                    <a:pt x="9" y="254"/>
                    <a:pt x="10" y="255"/>
                  </a:cubicBezTo>
                  <a:cubicBezTo>
                    <a:pt x="16" y="257"/>
                    <a:pt x="22" y="255"/>
                    <a:pt x="25" y="249"/>
                  </a:cubicBezTo>
                  <a:cubicBezTo>
                    <a:pt x="161" y="10"/>
                    <a:pt x="161" y="10"/>
                    <a:pt x="161" y="10"/>
                  </a:cubicBezTo>
                  <a:cubicBezTo>
                    <a:pt x="153" y="7"/>
                    <a:pt x="145" y="4"/>
                    <a:pt x="138" y="0"/>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8" name="Rectangle 67"/>
          <p:cNvSpPr/>
          <p:nvPr/>
        </p:nvSpPr>
        <p:spPr>
          <a:xfrm>
            <a:off x="3126321" y="495564"/>
            <a:ext cx="6016092" cy="6362436"/>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37"/>
          <p:cNvSpPr>
            <a:spLocks noChangeArrowheads="1"/>
          </p:cNvSpPr>
          <p:nvPr/>
        </p:nvSpPr>
        <p:spPr bwMode="auto">
          <a:xfrm>
            <a:off x="4166896" y="3982415"/>
            <a:ext cx="4428492" cy="1138773"/>
          </a:xfrm>
          <a:prstGeom prst="rect">
            <a:avLst/>
          </a:prstGeom>
          <a:noFill/>
          <a:ln>
            <a:noFill/>
          </a:ln>
          <a:extLst/>
        </p:spPr>
        <p:txBody>
          <a:bodyPr wrap="square">
            <a:spAutoFit/>
          </a:bodyPr>
          <a:lstStyle/>
          <a:p>
            <a:pPr fontAlgn="base">
              <a:spcBef>
                <a:spcPct val="0"/>
              </a:spcBef>
              <a:spcAft>
                <a:spcPct val="0"/>
              </a:spcAft>
              <a:defRPr/>
            </a:pPr>
            <a:r>
              <a:rPr lang="en-GB" sz="2400" dirty="0">
                <a:solidFill>
                  <a:schemeClr val="tx1">
                    <a:lumMod val="50000"/>
                    <a:lumOff val="50000"/>
                  </a:schemeClr>
                </a:solidFill>
                <a:cs typeface="Arial" charset="0"/>
              </a:rPr>
              <a:t>women’s lifestyle </a:t>
            </a:r>
            <a:r>
              <a:rPr lang="en-GB" sz="2400" dirty="0" smtClean="0">
                <a:solidFill>
                  <a:schemeClr val="tx1">
                    <a:lumMod val="50000"/>
                    <a:lumOff val="50000"/>
                  </a:schemeClr>
                </a:solidFill>
                <a:cs typeface="Arial" charset="0"/>
              </a:rPr>
              <a:t>&amp; </a:t>
            </a:r>
            <a:r>
              <a:rPr lang="en-GB" sz="2400" dirty="0">
                <a:solidFill>
                  <a:schemeClr val="tx1">
                    <a:lumMod val="50000"/>
                    <a:lumOff val="50000"/>
                  </a:schemeClr>
                </a:solidFill>
                <a:cs typeface="Arial" charset="0"/>
              </a:rPr>
              <a:t>fashion</a:t>
            </a:r>
            <a:r>
              <a:rPr lang="en-GB" sz="2400" dirty="0" smtClean="0">
                <a:solidFill>
                  <a:schemeClr val="tx1">
                    <a:lumMod val="50000"/>
                    <a:lumOff val="50000"/>
                  </a:schemeClr>
                </a:solidFill>
                <a:cs typeface="Arial" charset="0"/>
              </a:rPr>
              <a:t>: 			</a:t>
            </a:r>
            <a:r>
              <a:rPr lang="en-US" sz="4400" b="1" dirty="0" smtClean="0">
                <a:solidFill>
                  <a:schemeClr val="tx1">
                    <a:lumMod val="50000"/>
                    <a:lumOff val="50000"/>
                  </a:schemeClr>
                </a:solidFill>
                <a:cs typeface="Arial" charset="0"/>
              </a:rPr>
              <a:t>+</a:t>
            </a:r>
            <a:r>
              <a:rPr lang="en-US" sz="4400" b="1" dirty="0">
                <a:solidFill>
                  <a:schemeClr val="tx1">
                    <a:lumMod val="50000"/>
                    <a:lumOff val="50000"/>
                  </a:schemeClr>
                </a:solidFill>
                <a:cs typeface="Arial" charset="0"/>
              </a:rPr>
              <a:t>14%</a:t>
            </a:r>
          </a:p>
        </p:txBody>
      </p:sp>
      <p:sp>
        <p:nvSpPr>
          <p:cNvPr id="70" name="Rectangle 37"/>
          <p:cNvSpPr>
            <a:spLocks noChangeArrowheads="1"/>
          </p:cNvSpPr>
          <p:nvPr/>
        </p:nvSpPr>
        <p:spPr bwMode="auto">
          <a:xfrm>
            <a:off x="4166896" y="2834893"/>
            <a:ext cx="3870999" cy="1138773"/>
          </a:xfrm>
          <a:prstGeom prst="rect">
            <a:avLst/>
          </a:prstGeom>
          <a:noFill/>
          <a:ln>
            <a:noFill/>
          </a:ln>
          <a:extLst/>
        </p:spPr>
        <p:txBody>
          <a:bodyPr wrap="square">
            <a:spAutoFit/>
          </a:bodyPr>
          <a:lstStyle/>
          <a:p>
            <a:pPr fontAlgn="base">
              <a:spcBef>
                <a:spcPct val="0"/>
              </a:spcBef>
              <a:spcAft>
                <a:spcPct val="0"/>
              </a:spcAft>
              <a:defRPr/>
            </a:pPr>
            <a:r>
              <a:rPr lang="en-GB" sz="2400" dirty="0">
                <a:solidFill>
                  <a:schemeClr val="bg1">
                    <a:lumMod val="50000"/>
                  </a:schemeClr>
                </a:solidFill>
                <a:cs typeface="Arial" charset="0"/>
              </a:rPr>
              <a:t>men’s lifestyle </a:t>
            </a:r>
            <a:r>
              <a:rPr lang="en-GB" sz="2400" dirty="0" smtClean="0">
                <a:solidFill>
                  <a:schemeClr val="bg1">
                    <a:lumMod val="50000"/>
                  </a:schemeClr>
                </a:solidFill>
                <a:cs typeface="Arial" charset="0"/>
              </a:rPr>
              <a:t>&amp; music:</a:t>
            </a:r>
          </a:p>
          <a:p>
            <a:pPr fontAlgn="base">
              <a:spcBef>
                <a:spcPct val="0"/>
              </a:spcBef>
              <a:spcAft>
                <a:spcPct val="0"/>
              </a:spcAft>
              <a:defRPr/>
            </a:pPr>
            <a:r>
              <a:rPr lang="en-GB" sz="2400" b="1" dirty="0">
                <a:solidFill>
                  <a:schemeClr val="bg1">
                    <a:lumMod val="50000"/>
                  </a:schemeClr>
                </a:solidFill>
                <a:cs typeface="Arial" charset="0"/>
              </a:rPr>
              <a:t>	</a:t>
            </a:r>
            <a:r>
              <a:rPr lang="en-GB" sz="2400" b="1" dirty="0" smtClean="0">
                <a:solidFill>
                  <a:schemeClr val="bg1">
                    <a:lumMod val="50000"/>
                  </a:schemeClr>
                </a:solidFill>
                <a:cs typeface="Arial" charset="0"/>
              </a:rPr>
              <a:t>	   </a:t>
            </a:r>
            <a:r>
              <a:rPr lang="en-US" sz="4400" b="1" dirty="0" smtClean="0">
                <a:solidFill>
                  <a:schemeClr val="bg1">
                    <a:lumMod val="50000"/>
                  </a:schemeClr>
                </a:solidFill>
                <a:cs typeface="Arial" charset="0"/>
              </a:rPr>
              <a:t>+</a:t>
            </a:r>
            <a:r>
              <a:rPr lang="en-US" sz="4400" b="1" dirty="0">
                <a:solidFill>
                  <a:schemeClr val="bg1">
                    <a:lumMod val="50000"/>
                  </a:schemeClr>
                </a:solidFill>
                <a:cs typeface="Arial" charset="0"/>
              </a:rPr>
              <a:t>35%</a:t>
            </a:r>
          </a:p>
        </p:txBody>
      </p:sp>
      <p:grpSp>
        <p:nvGrpSpPr>
          <p:cNvPr id="71" name="Group 34"/>
          <p:cNvGrpSpPr>
            <a:grpSpLocks/>
          </p:cNvGrpSpPr>
          <p:nvPr/>
        </p:nvGrpSpPr>
        <p:grpSpPr bwMode="auto">
          <a:xfrm>
            <a:off x="3866133" y="4905164"/>
            <a:ext cx="1605967" cy="1296144"/>
            <a:chOff x="6430046" y="527879"/>
            <a:chExt cx="2151976" cy="1109655"/>
          </a:xfrm>
        </p:grpSpPr>
        <p:grpSp>
          <p:nvGrpSpPr>
            <p:cNvPr id="72" name="Group 24"/>
            <p:cNvGrpSpPr>
              <a:grpSpLocks/>
            </p:cNvGrpSpPr>
            <p:nvPr/>
          </p:nvGrpSpPr>
          <p:grpSpPr bwMode="auto">
            <a:xfrm>
              <a:off x="6430046" y="527879"/>
              <a:ext cx="2151976" cy="1109655"/>
              <a:chOff x="1068960" y="3426299"/>
              <a:chExt cx="461184" cy="477178"/>
            </a:xfrm>
          </p:grpSpPr>
          <p:sp>
            <p:nvSpPr>
              <p:cNvPr id="74" name="Freeform 34"/>
              <p:cNvSpPr>
                <a:spLocks/>
              </p:cNvSpPr>
              <p:nvPr/>
            </p:nvSpPr>
            <p:spPr bwMode="auto">
              <a:xfrm>
                <a:off x="1068960" y="3426299"/>
                <a:ext cx="461184" cy="477178"/>
              </a:xfrm>
              <a:custGeom>
                <a:avLst/>
                <a:gdLst>
                  <a:gd name="T0" fmla="*/ 2147483647 w 2743"/>
                  <a:gd name="T1" fmla="*/ 2147483647 h 2742"/>
                  <a:gd name="T2" fmla="*/ 2147483647 w 2743"/>
                  <a:gd name="T3" fmla="*/ 2147483647 h 2742"/>
                  <a:gd name="T4" fmla="*/ 2147483647 w 2743"/>
                  <a:gd name="T5" fmla="*/ 2147483647 h 2742"/>
                  <a:gd name="T6" fmla="*/ 0 w 2743"/>
                  <a:gd name="T7" fmla="*/ 2147483647 h 2742"/>
                  <a:gd name="T8" fmla="*/ 0 w 2743"/>
                  <a:gd name="T9" fmla="*/ 2147483647 h 2742"/>
                  <a:gd name="T10" fmla="*/ 2147483647 w 2743"/>
                  <a:gd name="T11" fmla="*/ 0 h 2742"/>
                  <a:gd name="T12" fmla="*/ 2147483647 w 2743"/>
                  <a:gd name="T13" fmla="*/ 0 h 2742"/>
                  <a:gd name="T14" fmla="*/ 2147483647 w 2743"/>
                  <a:gd name="T15" fmla="*/ 2147483647 h 2742"/>
                  <a:gd name="T16" fmla="*/ 2147483647 w 2743"/>
                  <a:gd name="T17" fmla="*/ 2147483647 h 2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3"/>
                  <a:gd name="T28" fmla="*/ 0 h 2742"/>
                  <a:gd name="T29" fmla="*/ 2743 w 2743"/>
                  <a:gd name="T30" fmla="*/ 2742 h 2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3" h="2742">
                    <a:moveTo>
                      <a:pt x="2743" y="2645"/>
                    </a:moveTo>
                    <a:cubicBezTo>
                      <a:pt x="2743" y="2699"/>
                      <a:pt x="2700" y="2742"/>
                      <a:pt x="2646" y="2742"/>
                    </a:cubicBezTo>
                    <a:cubicBezTo>
                      <a:pt x="97" y="2742"/>
                      <a:pt x="97" y="2742"/>
                      <a:pt x="97" y="2742"/>
                    </a:cubicBezTo>
                    <a:cubicBezTo>
                      <a:pt x="44" y="2742"/>
                      <a:pt x="0" y="2699"/>
                      <a:pt x="0" y="2645"/>
                    </a:cubicBezTo>
                    <a:cubicBezTo>
                      <a:pt x="0" y="97"/>
                      <a:pt x="0" y="97"/>
                      <a:pt x="0" y="97"/>
                    </a:cubicBezTo>
                    <a:cubicBezTo>
                      <a:pt x="0" y="43"/>
                      <a:pt x="44" y="0"/>
                      <a:pt x="97" y="0"/>
                    </a:cubicBezTo>
                    <a:cubicBezTo>
                      <a:pt x="2646" y="0"/>
                      <a:pt x="2646" y="0"/>
                      <a:pt x="2646" y="0"/>
                    </a:cubicBezTo>
                    <a:cubicBezTo>
                      <a:pt x="2700" y="0"/>
                      <a:pt x="2743" y="43"/>
                      <a:pt x="2743" y="97"/>
                    </a:cubicBezTo>
                    <a:lnTo>
                      <a:pt x="2743" y="2645"/>
                    </a:lnTo>
                    <a:close/>
                  </a:path>
                </a:pathLst>
              </a:custGeom>
              <a:solidFill>
                <a:schemeClr val="accent3">
                  <a:lumMod val="75000"/>
                </a:schemeClr>
              </a:solidFill>
              <a:ln w="38100" cap="flat">
                <a:solidFill>
                  <a:schemeClr val="bg1"/>
                </a:solidFill>
                <a:prstDash val="solid"/>
                <a:miter lim="800000"/>
                <a:headEnd/>
                <a:tailEnd/>
              </a:ln>
            </p:spPr>
            <p:txBody>
              <a:bodyPr lIns="72000" rIns="0" anchor="b"/>
              <a:lstStyle/>
              <a:p>
                <a:pPr fontAlgn="base">
                  <a:spcBef>
                    <a:spcPct val="0"/>
                  </a:spcBef>
                  <a:spcAft>
                    <a:spcPct val="0"/>
                  </a:spcAft>
                </a:pPr>
                <a:endParaRPr lang="en-GB" dirty="0">
                  <a:cs typeface="Arial" charset="0"/>
                </a:endParaRPr>
              </a:p>
            </p:txBody>
          </p:sp>
          <p:sp>
            <p:nvSpPr>
              <p:cNvPr id="75" name="Freeform 18"/>
              <p:cNvSpPr>
                <a:spLocks noEditPoints="1"/>
              </p:cNvSpPr>
              <p:nvPr/>
            </p:nvSpPr>
            <p:spPr bwMode="auto">
              <a:xfrm flipH="1">
                <a:off x="1134272" y="3583526"/>
                <a:ext cx="339991" cy="270307"/>
              </a:xfrm>
              <a:custGeom>
                <a:avLst/>
                <a:gdLst>
                  <a:gd name="T0" fmla="*/ 2147483647 w 805"/>
                  <a:gd name="T1" fmla="*/ 2147483647 h 648"/>
                  <a:gd name="T2" fmla="*/ 2147483647 w 805"/>
                  <a:gd name="T3" fmla="*/ 2147483647 h 648"/>
                  <a:gd name="T4" fmla="*/ 2147483647 w 805"/>
                  <a:gd name="T5" fmla="*/ 2147483647 h 648"/>
                  <a:gd name="T6" fmla="*/ 2147483647 w 805"/>
                  <a:gd name="T7" fmla="*/ 2147483647 h 648"/>
                  <a:gd name="T8" fmla="*/ 2147483647 w 805"/>
                  <a:gd name="T9" fmla="*/ 2147483647 h 648"/>
                  <a:gd name="T10" fmla="*/ 2147483647 w 805"/>
                  <a:gd name="T11" fmla="*/ 2147483647 h 648"/>
                  <a:gd name="T12" fmla="*/ 2147483647 w 805"/>
                  <a:gd name="T13" fmla="*/ 2147483647 h 648"/>
                  <a:gd name="T14" fmla="*/ 2147483647 w 805"/>
                  <a:gd name="T15" fmla="*/ 2147483647 h 648"/>
                  <a:gd name="T16" fmla="*/ 2147483647 w 805"/>
                  <a:gd name="T17" fmla="*/ 2147483647 h 648"/>
                  <a:gd name="T18" fmla="*/ 2147483647 w 805"/>
                  <a:gd name="T19" fmla="*/ 2147483647 h 648"/>
                  <a:gd name="T20" fmla="*/ 2147483647 w 805"/>
                  <a:gd name="T21" fmla="*/ 2147483647 h 648"/>
                  <a:gd name="T22" fmla="*/ 2147483647 w 805"/>
                  <a:gd name="T23" fmla="*/ 2147483647 h 648"/>
                  <a:gd name="T24" fmla="*/ 2147483647 w 805"/>
                  <a:gd name="T25" fmla="*/ 2147483647 h 648"/>
                  <a:gd name="T26" fmla="*/ 2147483647 w 805"/>
                  <a:gd name="T27" fmla="*/ 2147483647 h 648"/>
                  <a:gd name="T28" fmla="*/ 2147483647 w 805"/>
                  <a:gd name="T29" fmla="*/ 2147483647 h 648"/>
                  <a:gd name="T30" fmla="*/ 2147483647 w 805"/>
                  <a:gd name="T31" fmla="*/ 2147483647 h 648"/>
                  <a:gd name="T32" fmla="*/ 2147483647 w 805"/>
                  <a:gd name="T33" fmla="*/ 2147483647 h 648"/>
                  <a:gd name="T34" fmla="*/ 2147483647 w 805"/>
                  <a:gd name="T35" fmla="*/ 2147483647 h 648"/>
                  <a:gd name="T36" fmla="*/ 2147483647 w 805"/>
                  <a:gd name="T37" fmla="*/ 2147483647 h 648"/>
                  <a:gd name="T38" fmla="*/ 2147483647 w 805"/>
                  <a:gd name="T39" fmla="*/ 2147483647 h 648"/>
                  <a:gd name="T40" fmla="*/ 2147483647 w 805"/>
                  <a:gd name="T41" fmla="*/ 2147483647 h 648"/>
                  <a:gd name="T42" fmla="*/ 2147483647 w 805"/>
                  <a:gd name="T43" fmla="*/ 2147483647 h 648"/>
                  <a:gd name="T44" fmla="*/ 2147483647 w 805"/>
                  <a:gd name="T45" fmla="*/ 2147483647 h 648"/>
                  <a:gd name="T46" fmla="*/ 2147483647 w 805"/>
                  <a:gd name="T47" fmla="*/ 2147483647 h 648"/>
                  <a:gd name="T48" fmla="*/ 2147483647 w 805"/>
                  <a:gd name="T49" fmla="*/ 2147483647 h 648"/>
                  <a:gd name="T50" fmla="*/ 0 w 805"/>
                  <a:gd name="T51" fmla="*/ 2147483647 h 648"/>
                  <a:gd name="T52" fmla="*/ 2147483647 w 805"/>
                  <a:gd name="T53" fmla="*/ 2147483647 h 648"/>
                  <a:gd name="T54" fmla="*/ 2147483647 w 805"/>
                  <a:gd name="T55" fmla="*/ 0 h 648"/>
                  <a:gd name="T56" fmla="*/ 0 w 805"/>
                  <a:gd name="T57" fmla="*/ 0 h 648"/>
                  <a:gd name="T58" fmla="*/ 0 w 805"/>
                  <a:gd name="T59" fmla="*/ 2147483647 h 6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5"/>
                  <a:gd name="T91" fmla="*/ 0 h 648"/>
                  <a:gd name="T92" fmla="*/ 805 w 805"/>
                  <a:gd name="T93" fmla="*/ 648 h 6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5" h="648">
                    <a:moveTo>
                      <a:pt x="689" y="466"/>
                    </a:moveTo>
                    <a:lnTo>
                      <a:pt x="689" y="648"/>
                    </a:lnTo>
                    <a:lnTo>
                      <a:pt x="805" y="648"/>
                    </a:lnTo>
                    <a:lnTo>
                      <a:pt x="805" y="466"/>
                    </a:lnTo>
                    <a:lnTo>
                      <a:pt x="689" y="466"/>
                    </a:lnTo>
                    <a:close/>
                    <a:moveTo>
                      <a:pt x="555" y="648"/>
                    </a:moveTo>
                    <a:lnTo>
                      <a:pt x="668" y="648"/>
                    </a:lnTo>
                    <a:lnTo>
                      <a:pt x="668" y="409"/>
                    </a:lnTo>
                    <a:lnTo>
                      <a:pt x="555" y="409"/>
                    </a:lnTo>
                    <a:lnTo>
                      <a:pt x="555" y="648"/>
                    </a:lnTo>
                    <a:close/>
                    <a:moveTo>
                      <a:pt x="413" y="648"/>
                    </a:moveTo>
                    <a:lnTo>
                      <a:pt x="529" y="648"/>
                    </a:lnTo>
                    <a:lnTo>
                      <a:pt x="529" y="331"/>
                    </a:lnTo>
                    <a:lnTo>
                      <a:pt x="413" y="331"/>
                    </a:lnTo>
                    <a:lnTo>
                      <a:pt x="413" y="648"/>
                    </a:lnTo>
                    <a:close/>
                    <a:moveTo>
                      <a:pt x="278" y="648"/>
                    </a:moveTo>
                    <a:lnTo>
                      <a:pt x="392" y="648"/>
                    </a:lnTo>
                    <a:lnTo>
                      <a:pt x="392" y="248"/>
                    </a:lnTo>
                    <a:lnTo>
                      <a:pt x="278" y="248"/>
                    </a:lnTo>
                    <a:lnTo>
                      <a:pt x="278" y="648"/>
                    </a:lnTo>
                    <a:close/>
                    <a:moveTo>
                      <a:pt x="137" y="648"/>
                    </a:moveTo>
                    <a:lnTo>
                      <a:pt x="250" y="648"/>
                    </a:lnTo>
                    <a:lnTo>
                      <a:pt x="250" y="152"/>
                    </a:lnTo>
                    <a:lnTo>
                      <a:pt x="137" y="152"/>
                    </a:lnTo>
                    <a:lnTo>
                      <a:pt x="137" y="648"/>
                    </a:lnTo>
                    <a:close/>
                    <a:moveTo>
                      <a:pt x="0" y="648"/>
                    </a:moveTo>
                    <a:lnTo>
                      <a:pt x="115" y="648"/>
                    </a:lnTo>
                    <a:lnTo>
                      <a:pt x="115" y="0"/>
                    </a:lnTo>
                    <a:lnTo>
                      <a:pt x="0" y="0"/>
                    </a:lnTo>
                    <a:lnTo>
                      <a:pt x="0" y="6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cs typeface="Arial" charset="0"/>
                </a:endParaRPr>
              </a:p>
            </p:txBody>
          </p:sp>
        </p:grpSp>
        <p:sp>
          <p:nvSpPr>
            <p:cNvPr id="73" name="Freeform 5"/>
            <p:cNvSpPr>
              <a:spLocks/>
            </p:cNvSpPr>
            <p:nvPr/>
          </p:nvSpPr>
          <p:spPr bwMode="auto">
            <a:xfrm rot="544686">
              <a:off x="6767513" y="644525"/>
              <a:ext cx="1025525" cy="498475"/>
            </a:xfrm>
            <a:custGeom>
              <a:avLst/>
              <a:gdLst>
                <a:gd name="T0" fmla="*/ 2147483647 w 430767"/>
                <a:gd name="T1" fmla="*/ 0 h 445112"/>
                <a:gd name="T2" fmla="*/ 2147483647 w 430767"/>
                <a:gd name="T3" fmla="*/ 2147483647 h 445112"/>
                <a:gd name="T4" fmla="*/ 2147483647 w 430767"/>
                <a:gd name="T5" fmla="*/ 2147483647 h 445112"/>
                <a:gd name="T6" fmla="*/ 2147483647 w 430767"/>
                <a:gd name="T7" fmla="*/ 2147483647 h 445112"/>
                <a:gd name="T8" fmla="*/ 2147483647 w 430767"/>
                <a:gd name="T9" fmla="*/ 2147483647 h 445112"/>
                <a:gd name="T10" fmla="*/ 0 w 430767"/>
                <a:gd name="T11" fmla="*/ 2147483647 h 445112"/>
                <a:gd name="T12" fmla="*/ 2147483647 w 430767"/>
                <a:gd name="T13" fmla="*/ 2147483647 h 445112"/>
                <a:gd name="T14" fmla="*/ 2147483647 w 430767"/>
                <a:gd name="T15" fmla="*/ 2147483647 h 445112"/>
                <a:gd name="T16" fmla="*/ 2147483647 w 430767"/>
                <a:gd name="T17" fmla="*/ 2147483647 h 445112"/>
                <a:gd name="T18" fmla="*/ 2147483647 w 430767"/>
                <a:gd name="T19" fmla="*/ 0 h 445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767"/>
                <a:gd name="T31" fmla="*/ 0 h 445112"/>
                <a:gd name="T32" fmla="*/ 430767 w 430767"/>
                <a:gd name="T33" fmla="*/ 445112 h 445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767" h="445112">
                  <a:moveTo>
                    <a:pt x="318028" y="0"/>
                  </a:moveTo>
                  <a:cubicBezTo>
                    <a:pt x="318028" y="0"/>
                    <a:pt x="318028" y="0"/>
                    <a:pt x="430767" y="125409"/>
                  </a:cubicBezTo>
                  <a:cubicBezTo>
                    <a:pt x="430767" y="125409"/>
                    <a:pt x="430767" y="125409"/>
                    <a:pt x="377200" y="118546"/>
                  </a:cubicBezTo>
                  <a:cubicBezTo>
                    <a:pt x="377200" y="118546"/>
                    <a:pt x="362252" y="294492"/>
                    <a:pt x="204666" y="390577"/>
                  </a:cubicBezTo>
                  <a:cubicBezTo>
                    <a:pt x="149622" y="424112"/>
                    <a:pt x="78662" y="439941"/>
                    <a:pt x="8183" y="445112"/>
                  </a:cubicBezTo>
                  <a:lnTo>
                    <a:pt x="0" y="425839"/>
                  </a:lnTo>
                  <a:cubicBezTo>
                    <a:pt x="49576" y="417511"/>
                    <a:pt x="98053" y="402896"/>
                    <a:pt x="138019" y="379346"/>
                  </a:cubicBezTo>
                  <a:cubicBezTo>
                    <a:pt x="275637" y="297634"/>
                    <a:pt x="256996" y="129242"/>
                    <a:pt x="256987" y="129152"/>
                  </a:cubicBezTo>
                  <a:cubicBezTo>
                    <a:pt x="256987" y="129152"/>
                    <a:pt x="256987" y="129152"/>
                    <a:pt x="171031" y="150990"/>
                  </a:cubicBezTo>
                  <a:cubicBezTo>
                    <a:pt x="171031" y="150990"/>
                    <a:pt x="171031" y="150990"/>
                    <a:pt x="3180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cs typeface="Arial" charset="0"/>
              </a:endParaRPr>
            </a:p>
          </p:txBody>
        </p:sp>
      </p:grpSp>
      <p:sp>
        <p:nvSpPr>
          <p:cNvPr id="76" name="Rectangle 39"/>
          <p:cNvSpPr>
            <a:spLocks noChangeArrowheads="1"/>
          </p:cNvSpPr>
          <p:nvPr/>
        </p:nvSpPr>
        <p:spPr bwMode="auto">
          <a:xfrm>
            <a:off x="5184068" y="6566307"/>
            <a:ext cx="5329238"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80000"/>
              </a:lnSpc>
              <a:spcBef>
                <a:spcPct val="20000"/>
              </a:spcBef>
              <a:spcAft>
                <a:spcPct val="0"/>
              </a:spcAft>
            </a:pPr>
            <a:r>
              <a:rPr lang="en-GB" sz="900" dirty="0">
                <a:solidFill>
                  <a:srgbClr val="3F3F3F"/>
                </a:solidFill>
                <a:cs typeface="Arial" charset="0"/>
              </a:rPr>
              <a:t>NRS </a:t>
            </a:r>
            <a:r>
              <a:rPr lang="en-GB" sz="900" dirty="0" smtClean="0">
                <a:solidFill>
                  <a:srgbClr val="3F3F3F"/>
                </a:solidFill>
                <a:cs typeface="Arial" charset="0"/>
              </a:rPr>
              <a:t> PADD 2013 Print &amp; Online Reach  </a:t>
            </a:r>
            <a:endParaRPr lang="en-GB" sz="900" dirty="0">
              <a:solidFill>
                <a:srgbClr val="3F3F3F"/>
              </a:solidFill>
              <a:cs typeface="Arial" charset="0"/>
            </a:endParaRPr>
          </a:p>
        </p:txBody>
      </p:sp>
      <p:sp>
        <p:nvSpPr>
          <p:cNvPr id="78" name="Rectangle 77"/>
          <p:cNvSpPr/>
          <p:nvPr/>
        </p:nvSpPr>
        <p:spPr>
          <a:xfrm>
            <a:off x="3203669" y="1628800"/>
            <a:ext cx="5797455" cy="1077218"/>
          </a:xfrm>
          <a:prstGeom prst="rect">
            <a:avLst/>
          </a:prstGeom>
        </p:spPr>
        <p:txBody>
          <a:bodyPr wrap="square">
            <a:spAutoFit/>
          </a:bodyPr>
          <a:lstStyle/>
          <a:p>
            <a:pPr>
              <a:defRPr/>
            </a:pPr>
            <a:r>
              <a:rPr lang="en-GB" sz="1600" i="1" dirty="0" smtClean="0">
                <a:solidFill>
                  <a:schemeClr val="tx1">
                    <a:lumMod val="65000"/>
                    <a:lumOff val="35000"/>
                  </a:schemeClr>
                </a:solidFill>
              </a:rPr>
              <a:t>“When </a:t>
            </a:r>
            <a:r>
              <a:rPr lang="en-GB" sz="1600" i="1" dirty="0">
                <a:solidFill>
                  <a:schemeClr val="tx1">
                    <a:lumMod val="65000"/>
                    <a:lumOff val="35000"/>
                  </a:schemeClr>
                </a:solidFill>
              </a:rPr>
              <a:t>it comes to talking about media reach </a:t>
            </a:r>
            <a:r>
              <a:rPr lang="en-GB" sz="1600" i="1" dirty="0" smtClean="0">
                <a:solidFill>
                  <a:schemeClr val="tx1">
                    <a:lumMod val="65000"/>
                    <a:lumOff val="35000"/>
                  </a:schemeClr>
                </a:solidFill>
              </a:rPr>
              <a:t> </a:t>
            </a:r>
            <a:r>
              <a:rPr lang="en-GB" sz="1600" i="1" dirty="0">
                <a:solidFill>
                  <a:schemeClr val="tx1">
                    <a:lumMod val="65000"/>
                    <a:lumOff val="35000"/>
                  </a:schemeClr>
                </a:solidFill>
              </a:rPr>
              <a:t>magazines </a:t>
            </a:r>
            <a:r>
              <a:rPr lang="en-GB" sz="1600" i="1" dirty="0" smtClean="0">
                <a:solidFill>
                  <a:schemeClr val="tx1">
                    <a:lumMod val="65000"/>
                    <a:lumOff val="35000"/>
                  </a:schemeClr>
                </a:solidFill>
              </a:rPr>
              <a:t>are rarely used </a:t>
            </a:r>
            <a:r>
              <a:rPr lang="en-GB" sz="1600" i="1" dirty="0">
                <a:solidFill>
                  <a:schemeClr val="tx1">
                    <a:lumMod val="65000"/>
                    <a:lumOff val="35000"/>
                  </a:schemeClr>
                </a:solidFill>
              </a:rPr>
              <a:t>the same sentence </a:t>
            </a:r>
            <a:r>
              <a:rPr lang="en-GB" sz="1600" i="1" dirty="0" smtClean="0">
                <a:solidFill>
                  <a:schemeClr val="tx1">
                    <a:lumMod val="65000"/>
                    <a:lumOff val="35000"/>
                  </a:schemeClr>
                </a:solidFill>
              </a:rPr>
              <a:t>as Goggle</a:t>
            </a:r>
            <a:r>
              <a:rPr lang="en-GB" sz="1600" i="1" dirty="0">
                <a:solidFill>
                  <a:schemeClr val="tx1">
                    <a:lumMod val="65000"/>
                    <a:lumOff val="35000"/>
                  </a:schemeClr>
                </a:solidFill>
              </a:rPr>
              <a:t>, BBC or </a:t>
            </a:r>
            <a:r>
              <a:rPr lang="en-GB" sz="1600" i="1" dirty="0" smtClean="0">
                <a:solidFill>
                  <a:schemeClr val="tx1">
                    <a:lumMod val="65000"/>
                    <a:lumOff val="35000"/>
                  </a:schemeClr>
                </a:solidFill>
              </a:rPr>
              <a:t>ITV. But there’s </a:t>
            </a:r>
            <a:r>
              <a:rPr lang="en-GB" sz="1600" i="1" dirty="0">
                <a:solidFill>
                  <a:schemeClr val="tx1">
                    <a:lumMod val="65000"/>
                    <a:lumOff val="35000"/>
                  </a:schemeClr>
                </a:solidFill>
              </a:rPr>
              <a:t>no reason why they cant </a:t>
            </a:r>
            <a:r>
              <a:rPr lang="en-GB" sz="1600" i="1" dirty="0" smtClean="0">
                <a:solidFill>
                  <a:schemeClr val="tx1">
                    <a:lumMod val="65000"/>
                    <a:lumOff val="35000"/>
                  </a:schemeClr>
                </a:solidFill>
              </a:rPr>
              <a:t>be”. MD Advertising, IPC</a:t>
            </a:r>
            <a:endParaRPr lang="en-GB" sz="1400" b="1" dirty="0">
              <a:solidFill>
                <a:schemeClr val="tx1">
                  <a:lumMod val="65000"/>
                  <a:lumOff val="35000"/>
                </a:schemeClr>
              </a:solidFill>
              <a:cs typeface="Arial" panose="020B0604020202020204" pitchFamily="34" charset="0"/>
            </a:endParaRPr>
          </a:p>
        </p:txBody>
      </p:sp>
      <p:grpSp>
        <p:nvGrpSpPr>
          <p:cNvPr id="3096" name="Group 3095"/>
          <p:cNvGrpSpPr/>
          <p:nvPr/>
        </p:nvGrpSpPr>
        <p:grpSpPr>
          <a:xfrm>
            <a:off x="3026872" y="4117314"/>
            <a:ext cx="574154" cy="682112"/>
            <a:chOff x="6809160" y="3693144"/>
            <a:chExt cx="730250" cy="773113"/>
          </a:xfrm>
        </p:grpSpPr>
        <p:sp>
          <p:nvSpPr>
            <p:cNvPr id="3079" name="Freeform 40"/>
            <p:cNvSpPr>
              <a:spLocks/>
            </p:cNvSpPr>
            <p:nvPr/>
          </p:nvSpPr>
          <p:spPr bwMode="auto">
            <a:xfrm>
              <a:off x="7198097" y="4253532"/>
              <a:ext cx="36513" cy="52388"/>
            </a:xfrm>
            <a:custGeom>
              <a:avLst/>
              <a:gdLst>
                <a:gd name="T0" fmla="*/ 8 w 23"/>
                <a:gd name="T1" fmla="*/ 0 h 33"/>
                <a:gd name="T2" fmla="*/ 23 w 23"/>
                <a:gd name="T3" fmla="*/ 29 h 33"/>
                <a:gd name="T4" fmla="*/ 15 w 23"/>
                <a:gd name="T5" fmla="*/ 33 h 33"/>
                <a:gd name="T6" fmla="*/ 0 w 23"/>
                <a:gd name="T7" fmla="*/ 2 h 33"/>
                <a:gd name="T8" fmla="*/ 8 w 23"/>
                <a:gd name="T9" fmla="*/ 0 h 33"/>
                <a:gd name="T10" fmla="*/ 8 w 23"/>
                <a:gd name="T11" fmla="*/ 0 h 33"/>
              </a:gdLst>
              <a:ahLst/>
              <a:cxnLst>
                <a:cxn ang="0">
                  <a:pos x="T0" y="T1"/>
                </a:cxn>
                <a:cxn ang="0">
                  <a:pos x="T2" y="T3"/>
                </a:cxn>
                <a:cxn ang="0">
                  <a:pos x="T4" y="T5"/>
                </a:cxn>
                <a:cxn ang="0">
                  <a:pos x="T6" y="T7"/>
                </a:cxn>
                <a:cxn ang="0">
                  <a:pos x="T8" y="T9"/>
                </a:cxn>
                <a:cxn ang="0">
                  <a:pos x="T10" y="T11"/>
                </a:cxn>
              </a:cxnLst>
              <a:rect l="0" t="0" r="r" b="b"/>
              <a:pathLst>
                <a:path w="23" h="33">
                  <a:moveTo>
                    <a:pt x="8" y="0"/>
                  </a:moveTo>
                  <a:lnTo>
                    <a:pt x="23" y="29"/>
                  </a:lnTo>
                  <a:lnTo>
                    <a:pt x="15" y="33"/>
                  </a:lnTo>
                  <a:lnTo>
                    <a:pt x="0" y="2"/>
                  </a:lnTo>
                  <a:lnTo>
                    <a:pt x="8" y="0"/>
                  </a:lnTo>
                  <a:lnTo>
                    <a:pt x="8"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0" name="Freeform 41"/>
            <p:cNvSpPr>
              <a:spLocks/>
            </p:cNvSpPr>
            <p:nvPr/>
          </p:nvSpPr>
          <p:spPr bwMode="auto">
            <a:xfrm>
              <a:off x="7333035" y="4183682"/>
              <a:ext cx="34925" cy="52388"/>
            </a:xfrm>
            <a:custGeom>
              <a:avLst/>
              <a:gdLst>
                <a:gd name="T0" fmla="*/ 6 w 22"/>
                <a:gd name="T1" fmla="*/ 0 h 33"/>
                <a:gd name="T2" fmla="*/ 22 w 22"/>
                <a:gd name="T3" fmla="*/ 30 h 33"/>
                <a:gd name="T4" fmla="*/ 15 w 22"/>
                <a:gd name="T5" fmla="*/ 33 h 33"/>
                <a:gd name="T6" fmla="*/ 0 w 22"/>
                <a:gd name="T7" fmla="*/ 4 h 33"/>
                <a:gd name="T8" fmla="*/ 6 w 22"/>
                <a:gd name="T9" fmla="*/ 0 h 33"/>
                <a:gd name="T10" fmla="*/ 6 w 22"/>
                <a:gd name="T11" fmla="*/ 0 h 33"/>
              </a:gdLst>
              <a:ahLst/>
              <a:cxnLst>
                <a:cxn ang="0">
                  <a:pos x="T0" y="T1"/>
                </a:cxn>
                <a:cxn ang="0">
                  <a:pos x="T2" y="T3"/>
                </a:cxn>
                <a:cxn ang="0">
                  <a:pos x="T4" y="T5"/>
                </a:cxn>
                <a:cxn ang="0">
                  <a:pos x="T6" y="T7"/>
                </a:cxn>
                <a:cxn ang="0">
                  <a:pos x="T8" y="T9"/>
                </a:cxn>
                <a:cxn ang="0">
                  <a:pos x="T10" y="T11"/>
                </a:cxn>
              </a:cxnLst>
              <a:rect l="0" t="0" r="r" b="b"/>
              <a:pathLst>
                <a:path w="22" h="33">
                  <a:moveTo>
                    <a:pt x="6" y="0"/>
                  </a:moveTo>
                  <a:lnTo>
                    <a:pt x="22" y="30"/>
                  </a:lnTo>
                  <a:lnTo>
                    <a:pt x="15" y="33"/>
                  </a:lnTo>
                  <a:lnTo>
                    <a:pt x="0" y="4"/>
                  </a:lnTo>
                  <a:lnTo>
                    <a:pt x="6" y="0"/>
                  </a:lnTo>
                  <a:lnTo>
                    <a:pt x="6"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1" name="Freeform 42"/>
            <p:cNvSpPr>
              <a:spLocks noEditPoints="1"/>
            </p:cNvSpPr>
            <p:nvPr/>
          </p:nvSpPr>
          <p:spPr bwMode="auto">
            <a:xfrm>
              <a:off x="6809160" y="3699494"/>
              <a:ext cx="660400" cy="766763"/>
            </a:xfrm>
            <a:custGeom>
              <a:avLst/>
              <a:gdLst>
                <a:gd name="T0" fmla="*/ 219 w 416"/>
                <a:gd name="T1" fmla="*/ 0 h 483"/>
                <a:gd name="T2" fmla="*/ 204 w 416"/>
                <a:gd name="T3" fmla="*/ 7 h 483"/>
                <a:gd name="T4" fmla="*/ 211 w 416"/>
                <a:gd name="T5" fmla="*/ 23 h 483"/>
                <a:gd name="T6" fmla="*/ 0 w 416"/>
                <a:gd name="T7" fmla="*/ 131 h 483"/>
                <a:gd name="T8" fmla="*/ 12 w 416"/>
                <a:gd name="T9" fmla="*/ 156 h 483"/>
                <a:gd name="T10" fmla="*/ 224 w 416"/>
                <a:gd name="T11" fmla="*/ 46 h 483"/>
                <a:gd name="T12" fmla="*/ 227 w 416"/>
                <a:gd name="T13" fmla="*/ 52 h 483"/>
                <a:gd name="T14" fmla="*/ 58 w 416"/>
                <a:gd name="T15" fmla="*/ 139 h 483"/>
                <a:gd name="T16" fmla="*/ 164 w 416"/>
                <a:gd name="T17" fmla="*/ 345 h 483"/>
                <a:gd name="T18" fmla="*/ 332 w 416"/>
                <a:gd name="T19" fmla="*/ 259 h 483"/>
                <a:gd name="T20" fmla="*/ 336 w 416"/>
                <a:gd name="T21" fmla="*/ 265 h 483"/>
                <a:gd name="T22" fmla="*/ 153 w 416"/>
                <a:gd name="T23" fmla="*/ 359 h 483"/>
                <a:gd name="T24" fmla="*/ 147 w 416"/>
                <a:gd name="T25" fmla="*/ 362 h 483"/>
                <a:gd name="T26" fmla="*/ 150 w 416"/>
                <a:gd name="T27" fmla="*/ 367 h 483"/>
                <a:gd name="T28" fmla="*/ 192 w 416"/>
                <a:gd name="T29" fmla="*/ 448 h 483"/>
                <a:gd name="T30" fmla="*/ 169 w 416"/>
                <a:gd name="T31" fmla="*/ 460 h 483"/>
                <a:gd name="T32" fmla="*/ 180 w 416"/>
                <a:gd name="T33" fmla="*/ 483 h 483"/>
                <a:gd name="T34" fmla="*/ 393 w 416"/>
                <a:gd name="T35" fmla="*/ 375 h 483"/>
                <a:gd name="T36" fmla="*/ 401 w 416"/>
                <a:gd name="T37" fmla="*/ 390 h 483"/>
                <a:gd name="T38" fmla="*/ 416 w 416"/>
                <a:gd name="T39" fmla="*/ 382 h 483"/>
                <a:gd name="T40" fmla="*/ 219 w 416"/>
                <a:gd name="T41" fmla="*/ 0 h 483"/>
                <a:gd name="T42" fmla="*/ 219 w 416"/>
                <a:gd name="T43" fmla="*/ 0 h 483"/>
                <a:gd name="T44" fmla="*/ 219 w 416"/>
                <a:gd name="T45" fmla="*/ 0 h 483"/>
                <a:gd name="T46" fmla="*/ 197 w 416"/>
                <a:gd name="T47" fmla="*/ 445 h 483"/>
                <a:gd name="T48" fmla="*/ 156 w 416"/>
                <a:gd name="T49" fmla="*/ 364 h 483"/>
                <a:gd name="T50" fmla="*/ 258 w 416"/>
                <a:gd name="T51" fmla="*/ 313 h 483"/>
                <a:gd name="T52" fmla="*/ 299 w 416"/>
                <a:gd name="T53" fmla="*/ 393 h 483"/>
                <a:gd name="T54" fmla="*/ 197 w 416"/>
                <a:gd name="T55" fmla="*/ 445 h 483"/>
                <a:gd name="T56" fmla="*/ 197 w 416"/>
                <a:gd name="T57" fmla="*/ 445 h 483"/>
                <a:gd name="T58" fmla="*/ 197 w 416"/>
                <a:gd name="T59" fmla="*/ 445 h 483"/>
                <a:gd name="T60" fmla="*/ 304 w 416"/>
                <a:gd name="T61" fmla="*/ 390 h 483"/>
                <a:gd name="T62" fmla="*/ 263 w 416"/>
                <a:gd name="T63" fmla="*/ 309 h 483"/>
                <a:gd name="T64" fmla="*/ 339 w 416"/>
                <a:gd name="T65" fmla="*/ 270 h 483"/>
                <a:gd name="T66" fmla="*/ 380 w 416"/>
                <a:gd name="T67" fmla="*/ 351 h 483"/>
                <a:gd name="T68" fmla="*/ 304 w 416"/>
                <a:gd name="T69" fmla="*/ 390 h 483"/>
                <a:gd name="T70" fmla="*/ 304 w 416"/>
                <a:gd name="T71" fmla="*/ 390 h 483"/>
                <a:gd name="T72" fmla="*/ 304 w 416"/>
                <a:gd name="T73" fmla="*/ 39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483">
                  <a:moveTo>
                    <a:pt x="219" y="0"/>
                  </a:moveTo>
                  <a:lnTo>
                    <a:pt x="204" y="7"/>
                  </a:lnTo>
                  <a:lnTo>
                    <a:pt x="211" y="23"/>
                  </a:lnTo>
                  <a:lnTo>
                    <a:pt x="0" y="131"/>
                  </a:lnTo>
                  <a:lnTo>
                    <a:pt x="12" y="156"/>
                  </a:lnTo>
                  <a:lnTo>
                    <a:pt x="224" y="46"/>
                  </a:lnTo>
                  <a:lnTo>
                    <a:pt x="227" y="52"/>
                  </a:lnTo>
                  <a:lnTo>
                    <a:pt x="58" y="139"/>
                  </a:lnTo>
                  <a:lnTo>
                    <a:pt x="164" y="345"/>
                  </a:lnTo>
                  <a:lnTo>
                    <a:pt x="332" y="259"/>
                  </a:lnTo>
                  <a:lnTo>
                    <a:pt x="336" y="265"/>
                  </a:lnTo>
                  <a:lnTo>
                    <a:pt x="153" y="359"/>
                  </a:lnTo>
                  <a:lnTo>
                    <a:pt x="147" y="362"/>
                  </a:lnTo>
                  <a:lnTo>
                    <a:pt x="150" y="367"/>
                  </a:lnTo>
                  <a:lnTo>
                    <a:pt x="192" y="448"/>
                  </a:lnTo>
                  <a:lnTo>
                    <a:pt x="169" y="460"/>
                  </a:lnTo>
                  <a:lnTo>
                    <a:pt x="180" y="483"/>
                  </a:lnTo>
                  <a:lnTo>
                    <a:pt x="393" y="375"/>
                  </a:lnTo>
                  <a:lnTo>
                    <a:pt x="401" y="390"/>
                  </a:lnTo>
                  <a:lnTo>
                    <a:pt x="416" y="382"/>
                  </a:lnTo>
                  <a:lnTo>
                    <a:pt x="219" y="0"/>
                  </a:lnTo>
                  <a:lnTo>
                    <a:pt x="219" y="0"/>
                  </a:lnTo>
                  <a:lnTo>
                    <a:pt x="219" y="0"/>
                  </a:lnTo>
                  <a:close/>
                  <a:moveTo>
                    <a:pt x="197" y="445"/>
                  </a:moveTo>
                  <a:lnTo>
                    <a:pt x="156" y="364"/>
                  </a:lnTo>
                  <a:lnTo>
                    <a:pt x="258" y="313"/>
                  </a:lnTo>
                  <a:lnTo>
                    <a:pt x="299" y="393"/>
                  </a:lnTo>
                  <a:lnTo>
                    <a:pt x="197" y="445"/>
                  </a:lnTo>
                  <a:lnTo>
                    <a:pt x="197" y="445"/>
                  </a:lnTo>
                  <a:lnTo>
                    <a:pt x="197" y="445"/>
                  </a:lnTo>
                  <a:close/>
                  <a:moveTo>
                    <a:pt x="304" y="390"/>
                  </a:moveTo>
                  <a:lnTo>
                    <a:pt x="263" y="309"/>
                  </a:lnTo>
                  <a:lnTo>
                    <a:pt x="339" y="270"/>
                  </a:lnTo>
                  <a:lnTo>
                    <a:pt x="380" y="351"/>
                  </a:lnTo>
                  <a:lnTo>
                    <a:pt x="304" y="390"/>
                  </a:lnTo>
                  <a:lnTo>
                    <a:pt x="304" y="390"/>
                  </a:lnTo>
                  <a:lnTo>
                    <a:pt x="304" y="39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2" name="Freeform 43"/>
            <p:cNvSpPr>
              <a:spLocks/>
            </p:cNvSpPr>
            <p:nvPr/>
          </p:nvSpPr>
          <p:spPr bwMode="auto">
            <a:xfrm>
              <a:off x="7183810" y="3693144"/>
              <a:ext cx="201613" cy="119063"/>
            </a:xfrm>
            <a:custGeom>
              <a:avLst/>
              <a:gdLst>
                <a:gd name="T0" fmla="*/ 93 w 99"/>
                <a:gd name="T1" fmla="*/ 34 h 58"/>
                <a:gd name="T2" fmla="*/ 82 w 99"/>
                <a:gd name="T3" fmla="*/ 21 h 58"/>
                <a:gd name="T4" fmla="*/ 0 w 99"/>
                <a:gd name="T5" fmla="*/ 18 h 58"/>
                <a:gd name="T6" fmla="*/ 4 w 99"/>
                <a:gd name="T7" fmla="*/ 26 h 58"/>
                <a:gd name="T8" fmla="*/ 74 w 99"/>
                <a:gd name="T9" fmla="*/ 24 h 58"/>
                <a:gd name="T10" fmla="*/ 78 w 99"/>
                <a:gd name="T11" fmla="*/ 42 h 58"/>
                <a:gd name="T12" fmla="*/ 94 w 99"/>
                <a:gd name="T13" fmla="*/ 56 h 58"/>
                <a:gd name="T14" fmla="*/ 93 w 99"/>
                <a:gd name="T15" fmla="*/ 34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58">
                  <a:moveTo>
                    <a:pt x="93" y="34"/>
                  </a:moveTo>
                  <a:cubicBezTo>
                    <a:pt x="89" y="28"/>
                    <a:pt x="85" y="23"/>
                    <a:pt x="82" y="21"/>
                  </a:cubicBezTo>
                  <a:cubicBezTo>
                    <a:pt x="71" y="2"/>
                    <a:pt x="36" y="0"/>
                    <a:pt x="0" y="18"/>
                  </a:cubicBezTo>
                  <a:cubicBezTo>
                    <a:pt x="4" y="26"/>
                    <a:pt x="4" y="26"/>
                    <a:pt x="4" y="26"/>
                  </a:cubicBezTo>
                  <a:cubicBezTo>
                    <a:pt x="34" y="11"/>
                    <a:pt x="65" y="10"/>
                    <a:pt x="74" y="24"/>
                  </a:cubicBezTo>
                  <a:cubicBezTo>
                    <a:pt x="73" y="28"/>
                    <a:pt x="75" y="35"/>
                    <a:pt x="78" y="42"/>
                  </a:cubicBezTo>
                  <a:cubicBezTo>
                    <a:pt x="83" y="52"/>
                    <a:pt x="90" y="58"/>
                    <a:pt x="94" y="56"/>
                  </a:cubicBezTo>
                  <a:cubicBezTo>
                    <a:pt x="99" y="53"/>
                    <a:pt x="98" y="44"/>
                    <a:pt x="93" y="34"/>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3" name="Freeform 44"/>
            <p:cNvSpPr>
              <a:spLocks/>
            </p:cNvSpPr>
            <p:nvPr/>
          </p:nvSpPr>
          <p:spPr bwMode="auto">
            <a:xfrm>
              <a:off x="7445747" y="4196382"/>
              <a:ext cx="93663" cy="63500"/>
            </a:xfrm>
            <a:custGeom>
              <a:avLst/>
              <a:gdLst>
                <a:gd name="T0" fmla="*/ 54 w 59"/>
                <a:gd name="T1" fmla="*/ 0 h 40"/>
                <a:gd name="T2" fmla="*/ 59 w 59"/>
                <a:gd name="T3" fmla="*/ 11 h 40"/>
                <a:gd name="T4" fmla="*/ 6 w 59"/>
                <a:gd name="T5" fmla="*/ 40 h 40"/>
                <a:gd name="T6" fmla="*/ 0 w 59"/>
                <a:gd name="T7" fmla="*/ 28 h 40"/>
                <a:gd name="T8" fmla="*/ 54 w 59"/>
                <a:gd name="T9" fmla="*/ 0 h 40"/>
                <a:gd name="T10" fmla="*/ 54 w 59"/>
                <a:gd name="T11" fmla="*/ 0 h 40"/>
              </a:gdLst>
              <a:ahLst/>
              <a:cxnLst>
                <a:cxn ang="0">
                  <a:pos x="T0" y="T1"/>
                </a:cxn>
                <a:cxn ang="0">
                  <a:pos x="T2" y="T3"/>
                </a:cxn>
                <a:cxn ang="0">
                  <a:pos x="T4" y="T5"/>
                </a:cxn>
                <a:cxn ang="0">
                  <a:pos x="T6" y="T7"/>
                </a:cxn>
                <a:cxn ang="0">
                  <a:pos x="T8" y="T9"/>
                </a:cxn>
                <a:cxn ang="0">
                  <a:pos x="T10" y="T11"/>
                </a:cxn>
              </a:cxnLst>
              <a:rect l="0" t="0" r="r" b="b"/>
              <a:pathLst>
                <a:path w="59" h="40">
                  <a:moveTo>
                    <a:pt x="54" y="0"/>
                  </a:moveTo>
                  <a:lnTo>
                    <a:pt x="59" y="11"/>
                  </a:lnTo>
                  <a:lnTo>
                    <a:pt x="6" y="40"/>
                  </a:lnTo>
                  <a:lnTo>
                    <a:pt x="0" y="28"/>
                  </a:lnTo>
                  <a:lnTo>
                    <a:pt x="54" y="0"/>
                  </a:lnTo>
                  <a:lnTo>
                    <a:pt x="54"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4" name="Freeform 45"/>
            <p:cNvSpPr>
              <a:spLocks/>
            </p:cNvSpPr>
            <p:nvPr/>
          </p:nvSpPr>
          <p:spPr bwMode="auto">
            <a:xfrm>
              <a:off x="7428285" y="4175744"/>
              <a:ext cx="73025" cy="44450"/>
            </a:xfrm>
            <a:custGeom>
              <a:avLst/>
              <a:gdLst>
                <a:gd name="T0" fmla="*/ 42 w 46"/>
                <a:gd name="T1" fmla="*/ 0 h 28"/>
                <a:gd name="T2" fmla="*/ 46 w 46"/>
                <a:gd name="T3" fmla="*/ 8 h 28"/>
                <a:gd name="T4" fmla="*/ 4 w 46"/>
                <a:gd name="T5" fmla="*/ 28 h 28"/>
                <a:gd name="T6" fmla="*/ 0 w 46"/>
                <a:gd name="T7" fmla="*/ 22 h 28"/>
                <a:gd name="T8" fmla="*/ 42 w 46"/>
                <a:gd name="T9" fmla="*/ 0 h 28"/>
                <a:gd name="T10" fmla="*/ 42 w 46"/>
                <a:gd name="T11" fmla="*/ 0 h 28"/>
              </a:gdLst>
              <a:ahLst/>
              <a:cxnLst>
                <a:cxn ang="0">
                  <a:pos x="T0" y="T1"/>
                </a:cxn>
                <a:cxn ang="0">
                  <a:pos x="T2" y="T3"/>
                </a:cxn>
                <a:cxn ang="0">
                  <a:pos x="T4" y="T5"/>
                </a:cxn>
                <a:cxn ang="0">
                  <a:pos x="T6" y="T7"/>
                </a:cxn>
                <a:cxn ang="0">
                  <a:pos x="T8" y="T9"/>
                </a:cxn>
                <a:cxn ang="0">
                  <a:pos x="T10" y="T11"/>
                </a:cxn>
              </a:cxnLst>
              <a:rect l="0" t="0" r="r" b="b"/>
              <a:pathLst>
                <a:path w="46" h="28">
                  <a:moveTo>
                    <a:pt x="42" y="0"/>
                  </a:moveTo>
                  <a:lnTo>
                    <a:pt x="46" y="8"/>
                  </a:lnTo>
                  <a:lnTo>
                    <a:pt x="4" y="28"/>
                  </a:lnTo>
                  <a:lnTo>
                    <a:pt x="0" y="22"/>
                  </a:lnTo>
                  <a:lnTo>
                    <a:pt x="42" y="0"/>
                  </a:lnTo>
                  <a:lnTo>
                    <a:pt x="42"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5" name="Freeform 46"/>
            <p:cNvSpPr>
              <a:spLocks/>
            </p:cNvSpPr>
            <p:nvPr/>
          </p:nvSpPr>
          <p:spPr bwMode="auto">
            <a:xfrm>
              <a:off x="7418760" y="4145582"/>
              <a:ext cx="92075" cy="57150"/>
            </a:xfrm>
            <a:custGeom>
              <a:avLst/>
              <a:gdLst>
                <a:gd name="T0" fmla="*/ 54 w 58"/>
                <a:gd name="T1" fmla="*/ 0 h 36"/>
                <a:gd name="T2" fmla="*/ 58 w 58"/>
                <a:gd name="T3" fmla="*/ 9 h 36"/>
                <a:gd name="T4" fmla="*/ 5 w 58"/>
                <a:gd name="T5" fmla="*/ 36 h 36"/>
                <a:gd name="T6" fmla="*/ 0 w 58"/>
                <a:gd name="T7" fmla="*/ 28 h 36"/>
                <a:gd name="T8" fmla="*/ 54 w 58"/>
                <a:gd name="T9" fmla="*/ 0 h 36"/>
                <a:gd name="T10" fmla="*/ 54 w 58"/>
                <a:gd name="T11" fmla="*/ 0 h 36"/>
              </a:gdLst>
              <a:ahLst/>
              <a:cxnLst>
                <a:cxn ang="0">
                  <a:pos x="T0" y="T1"/>
                </a:cxn>
                <a:cxn ang="0">
                  <a:pos x="T2" y="T3"/>
                </a:cxn>
                <a:cxn ang="0">
                  <a:pos x="T4" y="T5"/>
                </a:cxn>
                <a:cxn ang="0">
                  <a:pos x="T6" y="T7"/>
                </a:cxn>
                <a:cxn ang="0">
                  <a:pos x="T8" y="T9"/>
                </a:cxn>
                <a:cxn ang="0">
                  <a:pos x="T10" y="T11"/>
                </a:cxn>
              </a:cxnLst>
              <a:rect l="0" t="0" r="r" b="b"/>
              <a:pathLst>
                <a:path w="58" h="36">
                  <a:moveTo>
                    <a:pt x="54" y="0"/>
                  </a:moveTo>
                  <a:lnTo>
                    <a:pt x="58" y="9"/>
                  </a:lnTo>
                  <a:lnTo>
                    <a:pt x="5" y="36"/>
                  </a:lnTo>
                  <a:lnTo>
                    <a:pt x="0" y="28"/>
                  </a:lnTo>
                  <a:lnTo>
                    <a:pt x="54" y="0"/>
                  </a:lnTo>
                  <a:lnTo>
                    <a:pt x="54"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6" name="Freeform 47"/>
            <p:cNvSpPr>
              <a:spLocks/>
            </p:cNvSpPr>
            <p:nvPr/>
          </p:nvSpPr>
          <p:spPr bwMode="auto">
            <a:xfrm>
              <a:off x="7402885" y="4115419"/>
              <a:ext cx="85725" cy="61913"/>
            </a:xfrm>
            <a:custGeom>
              <a:avLst/>
              <a:gdLst>
                <a:gd name="T0" fmla="*/ 46 w 54"/>
                <a:gd name="T1" fmla="*/ 0 h 39"/>
                <a:gd name="T2" fmla="*/ 54 w 54"/>
                <a:gd name="T3" fmla="*/ 15 h 39"/>
                <a:gd name="T4" fmla="*/ 6 w 54"/>
                <a:gd name="T5" fmla="*/ 39 h 39"/>
                <a:gd name="T6" fmla="*/ 0 w 54"/>
                <a:gd name="T7" fmla="*/ 24 h 39"/>
                <a:gd name="T8" fmla="*/ 46 w 54"/>
                <a:gd name="T9" fmla="*/ 0 h 39"/>
                <a:gd name="T10" fmla="*/ 46 w 54"/>
                <a:gd name="T11" fmla="*/ 0 h 39"/>
              </a:gdLst>
              <a:ahLst/>
              <a:cxnLst>
                <a:cxn ang="0">
                  <a:pos x="T0" y="T1"/>
                </a:cxn>
                <a:cxn ang="0">
                  <a:pos x="T2" y="T3"/>
                </a:cxn>
                <a:cxn ang="0">
                  <a:pos x="T4" y="T5"/>
                </a:cxn>
                <a:cxn ang="0">
                  <a:pos x="T6" y="T7"/>
                </a:cxn>
                <a:cxn ang="0">
                  <a:pos x="T8" y="T9"/>
                </a:cxn>
                <a:cxn ang="0">
                  <a:pos x="T10" y="T11"/>
                </a:cxn>
              </a:cxnLst>
              <a:rect l="0" t="0" r="r" b="b"/>
              <a:pathLst>
                <a:path w="54" h="39">
                  <a:moveTo>
                    <a:pt x="46" y="0"/>
                  </a:moveTo>
                  <a:lnTo>
                    <a:pt x="54" y="15"/>
                  </a:lnTo>
                  <a:lnTo>
                    <a:pt x="6" y="39"/>
                  </a:lnTo>
                  <a:lnTo>
                    <a:pt x="0" y="24"/>
                  </a:lnTo>
                  <a:lnTo>
                    <a:pt x="46" y="0"/>
                  </a:lnTo>
                  <a:lnTo>
                    <a:pt x="46"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7" name="Rectangle 7"/>
          <p:cNvSpPr>
            <a:spLocks noChangeArrowheads="1"/>
          </p:cNvSpPr>
          <p:nvPr/>
        </p:nvSpPr>
        <p:spPr bwMode="auto">
          <a:xfrm>
            <a:off x="3735822" y="584684"/>
            <a:ext cx="53472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dirty="0" smtClean="0"/>
              <a:t>Multi-Platform: </a:t>
            </a:r>
          </a:p>
          <a:p>
            <a:pPr algn="r"/>
            <a:r>
              <a:rPr lang="en-GB" sz="2800" dirty="0" smtClean="0"/>
              <a:t>Brand Reach from NRS PADD</a:t>
            </a:r>
          </a:p>
        </p:txBody>
      </p:sp>
      <p:sp>
        <p:nvSpPr>
          <p:cNvPr id="77" name="Rectangle 37"/>
          <p:cNvSpPr>
            <a:spLocks noChangeArrowheads="1"/>
          </p:cNvSpPr>
          <p:nvPr/>
        </p:nvSpPr>
        <p:spPr bwMode="auto">
          <a:xfrm>
            <a:off x="5427708" y="4725144"/>
            <a:ext cx="4400876" cy="1138773"/>
          </a:xfrm>
          <a:prstGeom prst="rect">
            <a:avLst/>
          </a:prstGeom>
          <a:noFill/>
          <a:ln>
            <a:noFill/>
          </a:ln>
          <a:extLst/>
        </p:spPr>
        <p:txBody>
          <a:bodyPr wrap="square">
            <a:spAutoFit/>
          </a:bodyPr>
          <a:lstStyle/>
          <a:p>
            <a:pPr fontAlgn="base">
              <a:spcBef>
                <a:spcPct val="0"/>
              </a:spcBef>
              <a:spcAft>
                <a:spcPct val="0"/>
              </a:spcAft>
              <a:defRPr/>
            </a:pPr>
            <a:endParaRPr lang="en-GB" sz="2400" dirty="0" smtClean="0">
              <a:solidFill>
                <a:schemeClr val="bg1">
                  <a:lumMod val="50000"/>
                </a:schemeClr>
              </a:solidFill>
              <a:cs typeface="Arial" charset="0"/>
            </a:endParaRPr>
          </a:p>
          <a:p>
            <a:pPr fontAlgn="base">
              <a:spcBef>
                <a:spcPct val="0"/>
              </a:spcBef>
              <a:spcAft>
                <a:spcPct val="0"/>
              </a:spcAft>
              <a:defRPr/>
            </a:pPr>
            <a:r>
              <a:rPr lang="en-GB" sz="2400" b="1" dirty="0">
                <a:solidFill>
                  <a:schemeClr val="bg1">
                    <a:lumMod val="50000"/>
                  </a:schemeClr>
                </a:solidFill>
                <a:cs typeface="Arial" charset="0"/>
              </a:rPr>
              <a:t>a</a:t>
            </a:r>
            <a:r>
              <a:rPr lang="en-GB" sz="2400" b="1" dirty="0" smtClean="0">
                <a:solidFill>
                  <a:schemeClr val="bg1">
                    <a:lumMod val="50000"/>
                  </a:schemeClr>
                </a:solidFill>
                <a:cs typeface="Arial" charset="0"/>
              </a:rPr>
              <a:t>bc1 adults: </a:t>
            </a:r>
            <a:r>
              <a:rPr lang="en-US" sz="4400" b="1" dirty="0" smtClean="0">
                <a:solidFill>
                  <a:schemeClr val="bg1">
                    <a:lumMod val="50000"/>
                  </a:schemeClr>
                </a:solidFill>
                <a:cs typeface="Arial" charset="0"/>
              </a:rPr>
              <a:t>1m+</a:t>
            </a:r>
            <a:endParaRPr lang="en-US" sz="4400" b="1" dirty="0">
              <a:solidFill>
                <a:schemeClr val="bg1">
                  <a:lumMod val="50000"/>
                </a:schemeClr>
              </a:solidFill>
              <a:cs typeface="Arial" charset="0"/>
            </a:endParaRPr>
          </a:p>
        </p:txBody>
      </p:sp>
      <p:grpSp>
        <p:nvGrpSpPr>
          <p:cNvPr id="61" name="Group 60"/>
          <p:cNvGrpSpPr/>
          <p:nvPr/>
        </p:nvGrpSpPr>
        <p:grpSpPr>
          <a:xfrm>
            <a:off x="2662866" y="4938665"/>
            <a:ext cx="536701" cy="406801"/>
            <a:chOff x="6318622" y="-180356"/>
            <a:chExt cx="1954213" cy="1519238"/>
          </a:xfrm>
        </p:grpSpPr>
        <p:sp>
          <p:nvSpPr>
            <p:cNvPr id="62" name="Freeform 10"/>
            <p:cNvSpPr>
              <a:spLocks/>
            </p:cNvSpPr>
            <p:nvPr/>
          </p:nvSpPr>
          <p:spPr bwMode="auto">
            <a:xfrm>
              <a:off x="7056810" y="-180356"/>
              <a:ext cx="782638" cy="795338"/>
            </a:xfrm>
            <a:custGeom>
              <a:avLst/>
              <a:gdLst>
                <a:gd name="T0" fmla="*/ 321 w 383"/>
                <a:gd name="T1" fmla="*/ 201 h 389"/>
                <a:gd name="T2" fmla="*/ 355 w 383"/>
                <a:gd name="T3" fmla="*/ 142 h 389"/>
                <a:gd name="T4" fmla="*/ 383 w 383"/>
                <a:gd name="T5" fmla="*/ 129 h 389"/>
                <a:gd name="T6" fmla="*/ 332 w 383"/>
                <a:gd name="T7" fmla="*/ 24 h 389"/>
                <a:gd name="T8" fmla="*/ 290 w 383"/>
                <a:gd name="T9" fmla="*/ 7 h 389"/>
                <a:gd name="T10" fmla="*/ 21 w 383"/>
                <a:gd name="T11" fmla="*/ 138 h 389"/>
                <a:gd name="T12" fmla="*/ 8 w 383"/>
                <a:gd name="T13" fmla="*/ 181 h 389"/>
                <a:gd name="T14" fmla="*/ 107 w 383"/>
                <a:gd name="T15" fmla="*/ 385 h 389"/>
                <a:gd name="T16" fmla="*/ 109 w 383"/>
                <a:gd name="T17" fmla="*/ 389 h 389"/>
                <a:gd name="T18" fmla="*/ 354 w 383"/>
                <a:gd name="T19" fmla="*/ 270 h 389"/>
                <a:gd name="T20" fmla="*/ 321 w 383"/>
                <a:gd name="T21" fmla="*/ 201 h 389"/>
                <a:gd name="T22" fmla="*/ 321 w 383"/>
                <a:gd name="T23" fmla="*/ 20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9">
                  <a:moveTo>
                    <a:pt x="321" y="201"/>
                  </a:moveTo>
                  <a:cubicBezTo>
                    <a:pt x="311" y="182"/>
                    <a:pt x="325" y="157"/>
                    <a:pt x="355" y="142"/>
                  </a:cubicBezTo>
                  <a:cubicBezTo>
                    <a:pt x="383" y="129"/>
                    <a:pt x="383" y="129"/>
                    <a:pt x="383" y="129"/>
                  </a:cubicBezTo>
                  <a:cubicBezTo>
                    <a:pt x="332" y="24"/>
                    <a:pt x="332" y="24"/>
                    <a:pt x="332" y="24"/>
                  </a:cubicBezTo>
                  <a:cubicBezTo>
                    <a:pt x="323" y="7"/>
                    <a:pt x="304" y="0"/>
                    <a:pt x="290" y="7"/>
                  </a:cubicBezTo>
                  <a:cubicBezTo>
                    <a:pt x="21" y="138"/>
                    <a:pt x="21" y="138"/>
                    <a:pt x="21" y="138"/>
                  </a:cubicBezTo>
                  <a:cubicBezTo>
                    <a:pt x="6" y="145"/>
                    <a:pt x="0" y="164"/>
                    <a:pt x="8" y="181"/>
                  </a:cubicBezTo>
                  <a:cubicBezTo>
                    <a:pt x="107" y="385"/>
                    <a:pt x="107" y="385"/>
                    <a:pt x="107" y="385"/>
                  </a:cubicBezTo>
                  <a:cubicBezTo>
                    <a:pt x="108" y="387"/>
                    <a:pt x="108" y="387"/>
                    <a:pt x="109" y="389"/>
                  </a:cubicBezTo>
                  <a:cubicBezTo>
                    <a:pt x="354" y="270"/>
                    <a:pt x="354" y="270"/>
                    <a:pt x="354" y="270"/>
                  </a:cubicBezTo>
                  <a:cubicBezTo>
                    <a:pt x="321" y="201"/>
                    <a:pt x="321" y="201"/>
                    <a:pt x="321" y="201"/>
                  </a:cubicBezTo>
                  <a:cubicBezTo>
                    <a:pt x="321" y="201"/>
                    <a:pt x="321" y="201"/>
                    <a:pt x="321" y="20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1"/>
            <p:cNvSpPr>
              <a:spLocks/>
            </p:cNvSpPr>
            <p:nvPr/>
          </p:nvSpPr>
          <p:spPr bwMode="auto">
            <a:xfrm>
              <a:off x="6361485" y="157781"/>
              <a:ext cx="884238" cy="715963"/>
            </a:xfrm>
            <a:custGeom>
              <a:avLst/>
              <a:gdLst>
                <a:gd name="T0" fmla="*/ 155 w 432"/>
                <a:gd name="T1" fmla="*/ 282 h 350"/>
                <a:gd name="T2" fmla="*/ 188 w 432"/>
                <a:gd name="T3" fmla="*/ 350 h 350"/>
                <a:gd name="T4" fmla="*/ 432 w 432"/>
                <a:gd name="T5" fmla="*/ 232 h 350"/>
                <a:gd name="T6" fmla="*/ 430 w 432"/>
                <a:gd name="T7" fmla="*/ 227 h 350"/>
                <a:gd name="T8" fmla="*/ 331 w 432"/>
                <a:gd name="T9" fmla="*/ 24 h 350"/>
                <a:gd name="T10" fmla="*/ 289 w 432"/>
                <a:gd name="T11" fmla="*/ 7 h 350"/>
                <a:gd name="T12" fmla="*/ 21 w 432"/>
                <a:gd name="T13" fmla="*/ 138 h 350"/>
                <a:gd name="T14" fmla="*/ 8 w 432"/>
                <a:gd name="T15" fmla="*/ 181 h 350"/>
                <a:gd name="T16" fmla="*/ 60 w 432"/>
                <a:gd name="T17" fmla="*/ 286 h 350"/>
                <a:gd name="T18" fmla="*/ 87 w 432"/>
                <a:gd name="T19" fmla="*/ 272 h 350"/>
                <a:gd name="T20" fmla="*/ 155 w 432"/>
                <a:gd name="T21" fmla="*/ 28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350">
                  <a:moveTo>
                    <a:pt x="155" y="282"/>
                  </a:moveTo>
                  <a:cubicBezTo>
                    <a:pt x="188" y="350"/>
                    <a:pt x="188" y="350"/>
                    <a:pt x="188" y="350"/>
                  </a:cubicBezTo>
                  <a:cubicBezTo>
                    <a:pt x="432" y="232"/>
                    <a:pt x="432" y="232"/>
                    <a:pt x="432" y="232"/>
                  </a:cubicBezTo>
                  <a:cubicBezTo>
                    <a:pt x="431" y="229"/>
                    <a:pt x="431" y="229"/>
                    <a:pt x="430" y="227"/>
                  </a:cubicBezTo>
                  <a:cubicBezTo>
                    <a:pt x="331" y="24"/>
                    <a:pt x="331" y="24"/>
                    <a:pt x="331" y="24"/>
                  </a:cubicBezTo>
                  <a:cubicBezTo>
                    <a:pt x="323" y="7"/>
                    <a:pt x="304" y="0"/>
                    <a:pt x="289" y="7"/>
                  </a:cubicBezTo>
                  <a:cubicBezTo>
                    <a:pt x="21" y="138"/>
                    <a:pt x="21" y="138"/>
                    <a:pt x="21" y="138"/>
                  </a:cubicBezTo>
                  <a:cubicBezTo>
                    <a:pt x="7" y="145"/>
                    <a:pt x="0" y="164"/>
                    <a:pt x="8" y="181"/>
                  </a:cubicBezTo>
                  <a:cubicBezTo>
                    <a:pt x="60" y="286"/>
                    <a:pt x="60" y="286"/>
                    <a:pt x="60" y="286"/>
                  </a:cubicBezTo>
                  <a:cubicBezTo>
                    <a:pt x="87" y="272"/>
                    <a:pt x="87" y="272"/>
                    <a:pt x="87" y="272"/>
                  </a:cubicBezTo>
                  <a:cubicBezTo>
                    <a:pt x="117" y="258"/>
                    <a:pt x="145" y="263"/>
                    <a:pt x="155" y="28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2"/>
            <p:cNvSpPr>
              <a:spLocks/>
            </p:cNvSpPr>
            <p:nvPr/>
          </p:nvSpPr>
          <p:spPr bwMode="auto">
            <a:xfrm>
              <a:off x="6318622" y="724519"/>
              <a:ext cx="403225" cy="614363"/>
            </a:xfrm>
            <a:custGeom>
              <a:avLst/>
              <a:gdLst>
                <a:gd name="T0" fmla="*/ 116 w 197"/>
                <a:gd name="T1" fmla="*/ 11 h 300"/>
                <a:gd name="T2" fmla="*/ 88 w 197"/>
                <a:gd name="T3" fmla="*/ 24 h 300"/>
                <a:gd name="T4" fmla="*/ 28 w 197"/>
                <a:gd name="T5" fmla="*/ 53 h 300"/>
                <a:gd name="T6" fmla="*/ 4 w 197"/>
                <a:gd name="T7" fmla="*/ 89 h 300"/>
                <a:gd name="T8" fmla="*/ 101 w 197"/>
                <a:gd name="T9" fmla="*/ 288 h 300"/>
                <a:gd name="T10" fmla="*/ 144 w 197"/>
                <a:gd name="T11" fmla="*/ 291 h 300"/>
                <a:gd name="T12" fmla="*/ 197 w 197"/>
                <a:gd name="T13" fmla="*/ 265 h 300"/>
                <a:gd name="T14" fmla="*/ 184 w 197"/>
                <a:gd name="T15" fmla="*/ 248 h 300"/>
                <a:gd name="T16" fmla="*/ 138 w 197"/>
                <a:gd name="T17" fmla="*/ 154 h 300"/>
                <a:gd name="T18" fmla="*/ 136 w 197"/>
                <a:gd name="T19" fmla="*/ 117 h 300"/>
                <a:gd name="T20" fmla="*/ 148 w 197"/>
                <a:gd name="T21" fmla="*/ 104 h 300"/>
                <a:gd name="T22" fmla="*/ 193 w 197"/>
                <a:gd name="T23" fmla="*/ 82 h 300"/>
                <a:gd name="T24" fmla="*/ 159 w 197"/>
                <a:gd name="T25" fmla="*/ 13 h 300"/>
                <a:gd name="T26" fmla="*/ 116 w 197"/>
                <a:gd name="T27" fmla="*/ 1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300">
                  <a:moveTo>
                    <a:pt x="116" y="11"/>
                  </a:moveTo>
                  <a:cubicBezTo>
                    <a:pt x="88" y="24"/>
                    <a:pt x="88" y="24"/>
                    <a:pt x="88" y="24"/>
                  </a:cubicBezTo>
                  <a:cubicBezTo>
                    <a:pt x="28" y="53"/>
                    <a:pt x="28" y="53"/>
                    <a:pt x="28" y="53"/>
                  </a:cubicBezTo>
                  <a:cubicBezTo>
                    <a:pt x="9" y="63"/>
                    <a:pt x="0" y="80"/>
                    <a:pt x="4" y="89"/>
                  </a:cubicBezTo>
                  <a:cubicBezTo>
                    <a:pt x="101" y="288"/>
                    <a:pt x="101" y="288"/>
                    <a:pt x="101" y="288"/>
                  </a:cubicBezTo>
                  <a:cubicBezTo>
                    <a:pt x="106" y="299"/>
                    <a:pt x="125" y="300"/>
                    <a:pt x="144" y="291"/>
                  </a:cubicBezTo>
                  <a:cubicBezTo>
                    <a:pt x="197" y="265"/>
                    <a:pt x="197" y="265"/>
                    <a:pt x="197" y="265"/>
                  </a:cubicBezTo>
                  <a:cubicBezTo>
                    <a:pt x="193" y="262"/>
                    <a:pt x="188" y="256"/>
                    <a:pt x="184" y="248"/>
                  </a:cubicBezTo>
                  <a:cubicBezTo>
                    <a:pt x="138" y="154"/>
                    <a:pt x="138" y="154"/>
                    <a:pt x="138" y="154"/>
                  </a:cubicBezTo>
                  <a:cubicBezTo>
                    <a:pt x="132" y="141"/>
                    <a:pt x="131" y="128"/>
                    <a:pt x="136" y="117"/>
                  </a:cubicBezTo>
                  <a:cubicBezTo>
                    <a:pt x="138" y="111"/>
                    <a:pt x="141" y="107"/>
                    <a:pt x="148" y="104"/>
                  </a:cubicBezTo>
                  <a:cubicBezTo>
                    <a:pt x="193" y="82"/>
                    <a:pt x="193" y="82"/>
                    <a:pt x="193" y="82"/>
                  </a:cubicBezTo>
                  <a:cubicBezTo>
                    <a:pt x="159" y="13"/>
                    <a:pt x="159" y="13"/>
                    <a:pt x="159" y="13"/>
                  </a:cubicBezTo>
                  <a:cubicBezTo>
                    <a:pt x="155" y="5"/>
                    <a:pt x="137" y="0"/>
                    <a:pt x="116" y="11"/>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3"/>
            <p:cNvSpPr>
              <a:spLocks/>
            </p:cNvSpPr>
            <p:nvPr/>
          </p:nvSpPr>
          <p:spPr bwMode="auto">
            <a:xfrm>
              <a:off x="7739435" y="35544"/>
              <a:ext cx="533400" cy="574675"/>
            </a:xfrm>
            <a:custGeom>
              <a:avLst/>
              <a:gdLst>
                <a:gd name="T0" fmla="*/ 115 w 261"/>
                <a:gd name="T1" fmla="*/ 9 h 281"/>
                <a:gd name="T2" fmla="*/ 56 w 261"/>
                <a:gd name="T3" fmla="*/ 38 h 281"/>
                <a:gd name="T4" fmla="*/ 28 w 261"/>
                <a:gd name="T5" fmla="*/ 52 h 281"/>
                <a:gd name="T6" fmla="*/ 4 w 261"/>
                <a:gd name="T7" fmla="*/ 87 h 281"/>
                <a:gd name="T8" fmla="*/ 37 w 261"/>
                <a:gd name="T9" fmla="*/ 156 h 281"/>
                <a:gd name="T10" fmla="*/ 65 w 261"/>
                <a:gd name="T11" fmla="*/ 143 h 281"/>
                <a:gd name="T12" fmla="*/ 96 w 261"/>
                <a:gd name="T13" fmla="*/ 148 h 281"/>
                <a:gd name="T14" fmla="*/ 110 w 261"/>
                <a:gd name="T15" fmla="*/ 166 h 281"/>
                <a:gd name="T16" fmla="*/ 156 w 261"/>
                <a:gd name="T17" fmla="*/ 260 h 281"/>
                <a:gd name="T18" fmla="*/ 161 w 261"/>
                <a:gd name="T19" fmla="*/ 281 h 281"/>
                <a:gd name="T20" fmla="*/ 231 w 261"/>
                <a:gd name="T21" fmla="*/ 247 h 281"/>
                <a:gd name="T22" fmla="*/ 255 w 261"/>
                <a:gd name="T23" fmla="*/ 211 h 281"/>
                <a:gd name="T24" fmla="*/ 158 w 261"/>
                <a:gd name="T25" fmla="*/ 12 h 281"/>
                <a:gd name="T26" fmla="*/ 115 w 261"/>
                <a:gd name="T27" fmla="*/ 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281">
                  <a:moveTo>
                    <a:pt x="115" y="9"/>
                  </a:moveTo>
                  <a:cubicBezTo>
                    <a:pt x="56" y="38"/>
                    <a:pt x="56" y="38"/>
                    <a:pt x="56" y="38"/>
                  </a:cubicBezTo>
                  <a:cubicBezTo>
                    <a:pt x="28" y="52"/>
                    <a:pt x="28" y="52"/>
                    <a:pt x="28" y="52"/>
                  </a:cubicBezTo>
                  <a:cubicBezTo>
                    <a:pt x="7" y="62"/>
                    <a:pt x="0" y="79"/>
                    <a:pt x="4" y="87"/>
                  </a:cubicBezTo>
                  <a:cubicBezTo>
                    <a:pt x="37" y="156"/>
                    <a:pt x="37" y="156"/>
                    <a:pt x="37" y="156"/>
                  </a:cubicBezTo>
                  <a:cubicBezTo>
                    <a:pt x="65" y="143"/>
                    <a:pt x="65" y="143"/>
                    <a:pt x="65" y="143"/>
                  </a:cubicBezTo>
                  <a:cubicBezTo>
                    <a:pt x="75" y="137"/>
                    <a:pt x="87" y="140"/>
                    <a:pt x="96" y="148"/>
                  </a:cubicBezTo>
                  <a:cubicBezTo>
                    <a:pt x="104" y="153"/>
                    <a:pt x="107" y="159"/>
                    <a:pt x="110" y="166"/>
                  </a:cubicBezTo>
                  <a:cubicBezTo>
                    <a:pt x="156" y="260"/>
                    <a:pt x="156" y="260"/>
                    <a:pt x="156" y="260"/>
                  </a:cubicBezTo>
                  <a:cubicBezTo>
                    <a:pt x="160" y="268"/>
                    <a:pt x="161" y="276"/>
                    <a:pt x="161" y="281"/>
                  </a:cubicBezTo>
                  <a:cubicBezTo>
                    <a:pt x="231" y="247"/>
                    <a:pt x="231" y="247"/>
                    <a:pt x="231" y="247"/>
                  </a:cubicBezTo>
                  <a:cubicBezTo>
                    <a:pt x="250" y="238"/>
                    <a:pt x="261" y="222"/>
                    <a:pt x="255" y="211"/>
                  </a:cubicBezTo>
                  <a:cubicBezTo>
                    <a:pt x="158" y="12"/>
                    <a:pt x="158" y="12"/>
                    <a:pt x="158" y="12"/>
                  </a:cubicBezTo>
                  <a:cubicBezTo>
                    <a:pt x="154" y="4"/>
                    <a:pt x="134" y="0"/>
                    <a:pt x="115" y="9"/>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4"/>
            <p:cNvSpPr>
              <a:spLocks/>
            </p:cNvSpPr>
            <p:nvPr/>
          </p:nvSpPr>
          <p:spPr bwMode="auto">
            <a:xfrm>
              <a:off x="6621835" y="354631"/>
              <a:ext cx="1419225" cy="893763"/>
            </a:xfrm>
            <a:custGeom>
              <a:avLst/>
              <a:gdLst>
                <a:gd name="T0" fmla="*/ 634 w 694"/>
                <a:gd name="T1" fmla="*/ 5 h 437"/>
                <a:gd name="T2" fmla="*/ 619 w 694"/>
                <a:gd name="T3" fmla="*/ 2 h 437"/>
                <a:gd name="T4" fmla="*/ 592 w 694"/>
                <a:gd name="T5" fmla="*/ 15 h 437"/>
                <a:gd name="T6" fmla="*/ 583 w 694"/>
                <a:gd name="T7" fmla="*/ 19 h 437"/>
                <a:gd name="T8" fmla="*/ 575 w 694"/>
                <a:gd name="T9" fmla="*/ 23 h 437"/>
                <a:gd name="T10" fmla="*/ 338 w 694"/>
                <a:gd name="T11" fmla="*/ 139 h 437"/>
                <a:gd name="T12" fmla="*/ 304 w 694"/>
                <a:gd name="T13" fmla="*/ 155 h 437"/>
                <a:gd name="T14" fmla="*/ 68 w 694"/>
                <a:gd name="T15" fmla="*/ 270 h 437"/>
                <a:gd name="T16" fmla="*/ 60 w 694"/>
                <a:gd name="T17" fmla="*/ 274 h 437"/>
                <a:gd name="T18" fmla="*/ 51 w 694"/>
                <a:gd name="T19" fmla="*/ 279 h 437"/>
                <a:gd name="T20" fmla="*/ 6 w 694"/>
                <a:gd name="T21" fmla="*/ 300 h 437"/>
                <a:gd name="T22" fmla="*/ 2 w 694"/>
                <a:gd name="T23" fmla="*/ 308 h 437"/>
                <a:gd name="T24" fmla="*/ 4 w 694"/>
                <a:gd name="T25" fmla="*/ 328 h 437"/>
                <a:gd name="T26" fmla="*/ 50 w 694"/>
                <a:gd name="T27" fmla="*/ 422 h 437"/>
                <a:gd name="T28" fmla="*/ 72 w 694"/>
                <a:gd name="T29" fmla="*/ 435 h 437"/>
                <a:gd name="T30" fmla="*/ 83 w 694"/>
                <a:gd name="T31" fmla="*/ 430 h 437"/>
                <a:gd name="T32" fmla="*/ 112 w 694"/>
                <a:gd name="T33" fmla="*/ 415 h 437"/>
                <a:gd name="T34" fmla="*/ 125 w 694"/>
                <a:gd name="T35" fmla="*/ 409 h 437"/>
                <a:gd name="T36" fmla="*/ 649 w 694"/>
                <a:gd name="T37" fmla="*/ 154 h 437"/>
                <a:gd name="T38" fmla="*/ 662 w 694"/>
                <a:gd name="T39" fmla="*/ 148 h 437"/>
                <a:gd name="T40" fmla="*/ 685 w 694"/>
                <a:gd name="T41" fmla="*/ 136 h 437"/>
                <a:gd name="T42" fmla="*/ 687 w 694"/>
                <a:gd name="T43" fmla="*/ 135 h 437"/>
                <a:gd name="T44" fmla="*/ 688 w 694"/>
                <a:gd name="T45" fmla="*/ 111 h 437"/>
                <a:gd name="T46" fmla="*/ 643 w 694"/>
                <a:gd name="T47" fmla="*/ 17 h 437"/>
                <a:gd name="T48" fmla="*/ 634 w 694"/>
                <a:gd name="T49" fmla="*/ 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437">
                  <a:moveTo>
                    <a:pt x="634" y="5"/>
                  </a:moveTo>
                  <a:cubicBezTo>
                    <a:pt x="628" y="3"/>
                    <a:pt x="624" y="0"/>
                    <a:pt x="619" y="2"/>
                  </a:cubicBezTo>
                  <a:cubicBezTo>
                    <a:pt x="592" y="15"/>
                    <a:pt x="592" y="15"/>
                    <a:pt x="592" y="15"/>
                  </a:cubicBezTo>
                  <a:cubicBezTo>
                    <a:pt x="583" y="19"/>
                    <a:pt x="583" y="19"/>
                    <a:pt x="583" y="19"/>
                  </a:cubicBezTo>
                  <a:cubicBezTo>
                    <a:pt x="575" y="23"/>
                    <a:pt x="575" y="23"/>
                    <a:pt x="575" y="23"/>
                  </a:cubicBezTo>
                  <a:cubicBezTo>
                    <a:pt x="338" y="139"/>
                    <a:pt x="338" y="139"/>
                    <a:pt x="338" y="139"/>
                  </a:cubicBezTo>
                  <a:cubicBezTo>
                    <a:pt x="304" y="155"/>
                    <a:pt x="304" y="155"/>
                    <a:pt x="304" y="155"/>
                  </a:cubicBezTo>
                  <a:cubicBezTo>
                    <a:pt x="68" y="270"/>
                    <a:pt x="68" y="270"/>
                    <a:pt x="68" y="270"/>
                  </a:cubicBezTo>
                  <a:cubicBezTo>
                    <a:pt x="60" y="274"/>
                    <a:pt x="60" y="274"/>
                    <a:pt x="60" y="274"/>
                  </a:cubicBezTo>
                  <a:cubicBezTo>
                    <a:pt x="51" y="279"/>
                    <a:pt x="51" y="279"/>
                    <a:pt x="51" y="279"/>
                  </a:cubicBezTo>
                  <a:cubicBezTo>
                    <a:pt x="6" y="300"/>
                    <a:pt x="6" y="300"/>
                    <a:pt x="6" y="300"/>
                  </a:cubicBezTo>
                  <a:cubicBezTo>
                    <a:pt x="4" y="301"/>
                    <a:pt x="3" y="304"/>
                    <a:pt x="2" y="308"/>
                  </a:cubicBezTo>
                  <a:cubicBezTo>
                    <a:pt x="2" y="313"/>
                    <a:pt x="0" y="319"/>
                    <a:pt x="4" y="328"/>
                  </a:cubicBezTo>
                  <a:cubicBezTo>
                    <a:pt x="50" y="422"/>
                    <a:pt x="50" y="422"/>
                    <a:pt x="50" y="422"/>
                  </a:cubicBezTo>
                  <a:cubicBezTo>
                    <a:pt x="56" y="435"/>
                    <a:pt x="68" y="437"/>
                    <a:pt x="72" y="435"/>
                  </a:cubicBezTo>
                  <a:cubicBezTo>
                    <a:pt x="83" y="430"/>
                    <a:pt x="83" y="430"/>
                    <a:pt x="83" y="430"/>
                  </a:cubicBezTo>
                  <a:cubicBezTo>
                    <a:pt x="112" y="415"/>
                    <a:pt x="112" y="415"/>
                    <a:pt x="112" y="415"/>
                  </a:cubicBezTo>
                  <a:cubicBezTo>
                    <a:pt x="125" y="409"/>
                    <a:pt x="125" y="409"/>
                    <a:pt x="125" y="409"/>
                  </a:cubicBezTo>
                  <a:cubicBezTo>
                    <a:pt x="649" y="154"/>
                    <a:pt x="649" y="154"/>
                    <a:pt x="649" y="154"/>
                  </a:cubicBezTo>
                  <a:cubicBezTo>
                    <a:pt x="662" y="148"/>
                    <a:pt x="662" y="148"/>
                    <a:pt x="662" y="148"/>
                  </a:cubicBezTo>
                  <a:cubicBezTo>
                    <a:pt x="685" y="136"/>
                    <a:pt x="685" y="136"/>
                    <a:pt x="685" y="136"/>
                  </a:cubicBezTo>
                  <a:cubicBezTo>
                    <a:pt x="685" y="136"/>
                    <a:pt x="685" y="136"/>
                    <a:pt x="687" y="135"/>
                  </a:cubicBezTo>
                  <a:cubicBezTo>
                    <a:pt x="691" y="133"/>
                    <a:pt x="694" y="122"/>
                    <a:pt x="688" y="111"/>
                  </a:cubicBezTo>
                  <a:cubicBezTo>
                    <a:pt x="643" y="17"/>
                    <a:pt x="643" y="17"/>
                    <a:pt x="643" y="17"/>
                  </a:cubicBezTo>
                  <a:cubicBezTo>
                    <a:pt x="640" y="13"/>
                    <a:pt x="636" y="9"/>
                    <a:pt x="634" y="5"/>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9" name="Group 78"/>
          <p:cNvGrpSpPr/>
          <p:nvPr/>
        </p:nvGrpSpPr>
        <p:grpSpPr>
          <a:xfrm>
            <a:off x="-180527" y="4461171"/>
            <a:ext cx="3581223" cy="2568229"/>
            <a:chOff x="-333375" y="1825625"/>
            <a:chExt cx="7650163" cy="5280026"/>
          </a:xfrm>
        </p:grpSpPr>
        <p:sp>
          <p:nvSpPr>
            <p:cNvPr id="80" name="Freeform 48"/>
            <p:cNvSpPr>
              <a:spLocks/>
            </p:cNvSpPr>
            <p:nvPr/>
          </p:nvSpPr>
          <p:spPr bwMode="auto">
            <a:xfrm>
              <a:off x="-333375" y="3614738"/>
              <a:ext cx="3338513" cy="3271838"/>
            </a:xfrm>
            <a:custGeom>
              <a:avLst/>
              <a:gdLst>
                <a:gd name="T0" fmla="*/ 720 w 1632"/>
                <a:gd name="T1" fmla="*/ 497 h 1600"/>
                <a:gd name="T2" fmla="*/ 294 w 1632"/>
                <a:gd name="T3" fmla="*/ 48 h 1600"/>
                <a:gd name="T4" fmla="*/ 146 w 1632"/>
                <a:gd name="T5" fmla="*/ 48 h 1600"/>
                <a:gd name="T6" fmla="*/ 146 w 1632"/>
                <a:gd name="T7" fmla="*/ 1600 h 1600"/>
                <a:gd name="T8" fmla="*/ 1482 w 1632"/>
                <a:gd name="T9" fmla="*/ 1600 h 1600"/>
                <a:gd name="T10" fmla="*/ 1632 w 1632"/>
                <a:gd name="T11" fmla="*/ 1031 h 1600"/>
                <a:gd name="T12" fmla="*/ 948 w 1632"/>
                <a:gd name="T13" fmla="*/ 762 h 1600"/>
                <a:gd name="T14" fmla="*/ 720 w 1632"/>
                <a:gd name="T15" fmla="*/ 497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 h="1600">
                  <a:moveTo>
                    <a:pt x="720" y="497"/>
                  </a:moveTo>
                  <a:cubicBezTo>
                    <a:pt x="720" y="497"/>
                    <a:pt x="588" y="96"/>
                    <a:pt x="294" y="48"/>
                  </a:cubicBezTo>
                  <a:cubicBezTo>
                    <a:pt x="0" y="0"/>
                    <a:pt x="146" y="48"/>
                    <a:pt x="146" y="48"/>
                  </a:cubicBezTo>
                  <a:cubicBezTo>
                    <a:pt x="146" y="1600"/>
                    <a:pt x="146" y="1600"/>
                    <a:pt x="146" y="1600"/>
                  </a:cubicBezTo>
                  <a:cubicBezTo>
                    <a:pt x="1482" y="1600"/>
                    <a:pt x="1482" y="1600"/>
                    <a:pt x="1482" y="1600"/>
                  </a:cubicBezTo>
                  <a:cubicBezTo>
                    <a:pt x="1632" y="1031"/>
                    <a:pt x="1632" y="1031"/>
                    <a:pt x="1632" y="1031"/>
                  </a:cubicBezTo>
                  <a:cubicBezTo>
                    <a:pt x="948" y="762"/>
                    <a:pt x="948" y="762"/>
                    <a:pt x="948" y="762"/>
                  </a:cubicBezTo>
                  <a:lnTo>
                    <a:pt x="720" y="49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9"/>
            <p:cNvSpPr>
              <a:spLocks/>
            </p:cNvSpPr>
            <p:nvPr/>
          </p:nvSpPr>
          <p:spPr bwMode="auto">
            <a:xfrm>
              <a:off x="544513" y="4514851"/>
              <a:ext cx="4057650" cy="2590800"/>
            </a:xfrm>
            <a:custGeom>
              <a:avLst/>
              <a:gdLst>
                <a:gd name="T0" fmla="*/ 986 w 1984"/>
                <a:gd name="T1" fmla="*/ 420 h 1267"/>
                <a:gd name="T2" fmla="*/ 1485 w 1984"/>
                <a:gd name="T3" fmla="*/ 410 h 1267"/>
                <a:gd name="T4" fmla="*/ 1944 w 1984"/>
                <a:gd name="T5" fmla="*/ 525 h 1267"/>
                <a:gd name="T6" fmla="*/ 1984 w 1984"/>
                <a:gd name="T7" fmla="*/ 696 h 1267"/>
                <a:gd name="T8" fmla="*/ 1922 w 1984"/>
                <a:gd name="T9" fmla="*/ 1158 h 1267"/>
                <a:gd name="T10" fmla="*/ 920 w 1984"/>
                <a:gd name="T11" fmla="*/ 1160 h 1267"/>
                <a:gd name="T12" fmla="*/ 920 w 1984"/>
                <a:gd name="T13" fmla="*/ 907 h 1267"/>
                <a:gd name="T14" fmla="*/ 21 w 1984"/>
                <a:gd name="T15" fmla="*/ 717 h 1267"/>
                <a:gd name="T16" fmla="*/ 789 w 1984"/>
                <a:gd name="T17" fmla="*/ 0 h 1267"/>
                <a:gd name="T18" fmla="*/ 986 w 1984"/>
                <a:gd name="T19" fmla="*/ 42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4" h="1267">
                  <a:moveTo>
                    <a:pt x="986" y="420"/>
                  </a:moveTo>
                  <a:cubicBezTo>
                    <a:pt x="986" y="420"/>
                    <a:pt x="1389" y="354"/>
                    <a:pt x="1485" y="410"/>
                  </a:cubicBezTo>
                  <a:cubicBezTo>
                    <a:pt x="1581" y="467"/>
                    <a:pt x="1944" y="525"/>
                    <a:pt x="1944" y="525"/>
                  </a:cubicBezTo>
                  <a:cubicBezTo>
                    <a:pt x="1984" y="696"/>
                    <a:pt x="1984" y="696"/>
                    <a:pt x="1984" y="696"/>
                  </a:cubicBezTo>
                  <a:cubicBezTo>
                    <a:pt x="1984" y="696"/>
                    <a:pt x="1976" y="1015"/>
                    <a:pt x="1922" y="1158"/>
                  </a:cubicBezTo>
                  <a:cubicBezTo>
                    <a:pt x="920" y="1160"/>
                    <a:pt x="920" y="1160"/>
                    <a:pt x="920" y="1160"/>
                  </a:cubicBezTo>
                  <a:cubicBezTo>
                    <a:pt x="920" y="1160"/>
                    <a:pt x="949" y="936"/>
                    <a:pt x="920" y="907"/>
                  </a:cubicBezTo>
                  <a:cubicBezTo>
                    <a:pt x="920" y="907"/>
                    <a:pt x="0" y="1267"/>
                    <a:pt x="21" y="717"/>
                  </a:cubicBezTo>
                  <a:cubicBezTo>
                    <a:pt x="42" y="168"/>
                    <a:pt x="789" y="0"/>
                    <a:pt x="789" y="0"/>
                  </a:cubicBezTo>
                  <a:lnTo>
                    <a:pt x="986" y="42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50"/>
            <p:cNvSpPr>
              <a:spLocks/>
            </p:cNvSpPr>
            <p:nvPr/>
          </p:nvSpPr>
          <p:spPr bwMode="auto">
            <a:xfrm>
              <a:off x="488950" y="2544763"/>
              <a:ext cx="4559300" cy="3441700"/>
            </a:xfrm>
            <a:custGeom>
              <a:avLst/>
              <a:gdLst>
                <a:gd name="T0" fmla="*/ 1716 w 2229"/>
                <a:gd name="T1" fmla="*/ 450 h 1683"/>
                <a:gd name="T2" fmla="*/ 1716 w 2229"/>
                <a:gd name="T3" fmla="*/ 726 h 1683"/>
                <a:gd name="T4" fmla="*/ 1731 w 2229"/>
                <a:gd name="T5" fmla="*/ 870 h 1683"/>
                <a:gd name="T6" fmla="*/ 1732 w 2229"/>
                <a:gd name="T7" fmla="*/ 990 h 1683"/>
                <a:gd name="T8" fmla="*/ 1893 w 2229"/>
                <a:gd name="T9" fmla="*/ 1208 h 1683"/>
                <a:gd name="T10" fmla="*/ 2205 w 2229"/>
                <a:gd name="T11" fmla="*/ 1383 h 1683"/>
                <a:gd name="T12" fmla="*/ 2125 w 2229"/>
                <a:gd name="T13" fmla="*/ 1595 h 1683"/>
                <a:gd name="T14" fmla="*/ 2053 w 2229"/>
                <a:gd name="T15" fmla="*/ 1619 h 1683"/>
                <a:gd name="T16" fmla="*/ 2011 w 2229"/>
                <a:gd name="T17" fmla="*/ 1659 h 1683"/>
                <a:gd name="T18" fmla="*/ 1835 w 2229"/>
                <a:gd name="T19" fmla="*/ 1491 h 1683"/>
                <a:gd name="T20" fmla="*/ 1269 w 2229"/>
                <a:gd name="T21" fmla="*/ 1446 h 1683"/>
                <a:gd name="T22" fmla="*/ 1195 w 2229"/>
                <a:gd name="T23" fmla="*/ 1294 h 1683"/>
                <a:gd name="T24" fmla="*/ 1016 w 2229"/>
                <a:gd name="T25" fmla="*/ 1427 h 1683"/>
                <a:gd name="T26" fmla="*/ 528 w 2229"/>
                <a:gd name="T27" fmla="*/ 1528 h 1683"/>
                <a:gd name="T28" fmla="*/ 421 w 2229"/>
                <a:gd name="T29" fmla="*/ 1526 h 1683"/>
                <a:gd name="T30" fmla="*/ 213 w 2229"/>
                <a:gd name="T31" fmla="*/ 1616 h 1683"/>
                <a:gd name="T32" fmla="*/ 48 w 2229"/>
                <a:gd name="T33" fmla="*/ 1680 h 1683"/>
                <a:gd name="T34" fmla="*/ 125 w 2229"/>
                <a:gd name="T35" fmla="*/ 1190 h 1683"/>
                <a:gd name="T36" fmla="*/ 600 w 2229"/>
                <a:gd name="T37" fmla="*/ 510 h 1683"/>
                <a:gd name="T38" fmla="*/ 1155 w 2229"/>
                <a:gd name="T39" fmla="*/ 40 h 1683"/>
                <a:gd name="T40" fmla="*/ 1373 w 2229"/>
                <a:gd name="T41" fmla="*/ 40 h 1683"/>
                <a:gd name="T42" fmla="*/ 1427 w 2229"/>
                <a:gd name="T43" fmla="*/ 80 h 1683"/>
                <a:gd name="T44" fmla="*/ 1716 w 2229"/>
                <a:gd name="T45" fmla="*/ 158 h 1683"/>
                <a:gd name="T46" fmla="*/ 1716 w 2229"/>
                <a:gd name="T47" fmla="*/ 45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9" h="1683">
                  <a:moveTo>
                    <a:pt x="1716" y="450"/>
                  </a:moveTo>
                  <a:cubicBezTo>
                    <a:pt x="1716" y="450"/>
                    <a:pt x="1720" y="664"/>
                    <a:pt x="1716" y="726"/>
                  </a:cubicBezTo>
                  <a:cubicBezTo>
                    <a:pt x="1712" y="787"/>
                    <a:pt x="1739" y="832"/>
                    <a:pt x="1731" y="870"/>
                  </a:cubicBezTo>
                  <a:cubicBezTo>
                    <a:pt x="1723" y="907"/>
                    <a:pt x="1723" y="939"/>
                    <a:pt x="1732" y="990"/>
                  </a:cubicBezTo>
                  <a:cubicBezTo>
                    <a:pt x="1741" y="1040"/>
                    <a:pt x="1837" y="1176"/>
                    <a:pt x="1893" y="1208"/>
                  </a:cubicBezTo>
                  <a:cubicBezTo>
                    <a:pt x="1949" y="1240"/>
                    <a:pt x="2181" y="1318"/>
                    <a:pt x="2205" y="1383"/>
                  </a:cubicBezTo>
                  <a:cubicBezTo>
                    <a:pt x="2229" y="1448"/>
                    <a:pt x="2125" y="1595"/>
                    <a:pt x="2125" y="1595"/>
                  </a:cubicBezTo>
                  <a:cubicBezTo>
                    <a:pt x="2053" y="1619"/>
                    <a:pt x="2053" y="1619"/>
                    <a:pt x="2053" y="1619"/>
                  </a:cubicBezTo>
                  <a:cubicBezTo>
                    <a:pt x="2053" y="1619"/>
                    <a:pt x="2032" y="1656"/>
                    <a:pt x="2011" y="1659"/>
                  </a:cubicBezTo>
                  <a:cubicBezTo>
                    <a:pt x="1989" y="1662"/>
                    <a:pt x="1941" y="1510"/>
                    <a:pt x="1835" y="1491"/>
                  </a:cubicBezTo>
                  <a:cubicBezTo>
                    <a:pt x="1728" y="1472"/>
                    <a:pt x="1288" y="1467"/>
                    <a:pt x="1269" y="1446"/>
                  </a:cubicBezTo>
                  <a:cubicBezTo>
                    <a:pt x="1251" y="1424"/>
                    <a:pt x="1213" y="1342"/>
                    <a:pt x="1195" y="1294"/>
                  </a:cubicBezTo>
                  <a:cubicBezTo>
                    <a:pt x="1195" y="1294"/>
                    <a:pt x="1077" y="1408"/>
                    <a:pt x="1016" y="1427"/>
                  </a:cubicBezTo>
                  <a:cubicBezTo>
                    <a:pt x="1016" y="1427"/>
                    <a:pt x="645" y="1470"/>
                    <a:pt x="528" y="1528"/>
                  </a:cubicBezTo>
                  <a:cubicBezTo>
                    <a:pt x="528" y="1528"/>
                    <a:pt x="480" y="1502"/>
                    <a:pt x="421" y="1526"/>
                  </a:cubicBezTo>
                  <a:cubicBezTo>
                    <a:pt x="363" y="1550"/>
                    <a:pt x="248" y="1614"/>
                    <a:pt x="213" y="1616"/>
                  </a:cubicBezTo>
                  <a:cubicBezTo>
                    <a:pt x="179" y="1619"/>
                    <a:pt x="80" y="1683"/>
                    <a:pt x="48" y="1680"/>
                  </a:cubicBezTo>
                  <a:cubicBezTo>
                    <a:pt x="16" y="1678"/>
                    <a:pt x="0" y="1448"/>
                    <a:pt x="125" y="1190"/>
                  </a:cubicBezTo>
                  <a:cubicBezTo>
                    <a:pt x="251" y="931"/>
                    <a:pt x="504" y="670"/>
                    <a:pt x="600" y="510"/>
                  </a:cubicBezTo>
                  <a:cubicBezTo>
                    <a:pt x="696" y="350"/>
                    <a:pt x="1021" y="80"/>
                    <a:pt x="1155" y="40"/>
                  </a:cubicBezTo>
                  <a:cubicBezTo>
                    <a:pt x="1288" y="0"/>
                    <a:pt x="1331" y="56"/>
                    <a:pt x="1373" y="40"/>
                  </a:cubicBezTo>
                  <a:cubicBezTo>
                    <a:pt x="1427" y="80"/>
                    <a:pt x="1427" y="80"/>
                    <a:pt x="1427" y="80"/>
                  </a:cubicBezTo>
                  <a:cubicBezTo>
                    <a:pt x="1716" y="158"/>
                    <a:pt x="1716" y="158"/>
                    <a:pt x="1716" y="158"/>
                  </a:cubicBezTo>
                  <a:lnTo>
                    <a:pt x="1716" y="45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51"/>
            <p:cNvSpPr>
              <a:spLocks/>
            </p:cNvSpPr>
            <p:nvPr/>
          </p:nvSpPr>
          <p:spPr bwMode="auto">
            <a:xfrm>
              <a:off x="3406775" y="2152650"/>
              <a:ext cx="1670050" cy="1538288"/>
            </a:xfrm>
            <a:custGeom>
              <a:avLst/>
              <a:gdLst>
                <a:gd name="T0" fmla="*/ 816 w 816"/>
                <a:gd name="T1" fmla="*/ 190 h 752"/>
                <a:gd name="T2" fmla="*/ 765 w 816"/>
                <a:gd name="T3" fmla="*/ 352 h 752"/>
                <a:gd name="T4" fmla="*/ 712 w 816"/>
                <a:gd name="T5" fmla="*/ 446 h 752"/>
                <a:gd name="T6" fmla="*/ 658 w 816"/>
                <a:gd name="T7" fmla="*/ 595 h 752"/>
                <a:gd name="T8" fmla="*/ 584 w 816"/>
                <a:gd name="T9" fmla="*/ 595 h 752"/>
                <a:gd name="T10" fmla="*/ 528 w 816"/>
                <a:gd name="T11" fmla="*/ 621 h 752"/>
                <a:gd name="T12" fmla="*/ 496 w 816"/>
                <a:gd name="T13" fmla="*/ 659 h 752"/>
                <a:gd name="T14" fmla="*/ 437 w 816"/>
                <a:gd name="T15" fmla="*/ 728 h 752"/>
                <a:gd name="T16" fmla="*/ 272 w 816"/>
                <a:gd name="T17" fmla="*/ 654 h 752"/>
                <a:gd name="T18" fmla="*/ 157 w 816"/>
                <a:gd name="T19" fmla="*/ 659 h 752"/>
                <a:gd name="T20" fmla="*/ 101 w 816"/>
                <a:gd name="T21" fmla="*/ 416 h 752"/>
                <a:gd name="T22" fmla="*/ 0 w 816"/>
                <a:gd name="T23" fmla="*/ 272 h 752"/>
                <a:gd name="T24" fmla="*/ 133 w 816"/>
                <a:gd name="T25" fmla="*/ 190 h 752"/>
                <a:gd name="T26" fmla="*/ 514 w 816"/>
                <a:gd name="T27" fmla="*/ 0 h 752"/>
                <a:gd name="T28" fmla="*/ 613 w 816"/>
                <a:gd name="T29" fmla="*/ 14 h 752"/>
                <a:gd name="T30" fmla="*/ 781 w 816"/>
                <a:gd name="T31" fmla="*/ 94 h 752"/>
                <a:gd name="T32" fmla="*/ 816 w 816"/>
                <a:gd name="T33" fmla="*/ 19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6" h="752">
                  <a:moveTo>
                    <a:pt x="816" y="190"/>
                  </a:moveTo>
                  <a:cubicBezTo>
                    <a:pt x="816" y="190"/>
                    <a:pt x="786" y="328"/>
                    <a:pt x="765" y="352"/>
                  </a:cubicBezTo>
                  <a:cubicBezTo>
                    <a:pt x="744" y="376"/>
                    <a:pt x="736" y="424"/>
                    <a:pt x="712" y="446"/>
                  </a:cubicBezTo>
                  <a:cubicBezTo>
                    <a:pt x="688" y="467"/>
                    <a:pt x="672" y="582"/>
                    <a:pt x="658" y="595"/>
                  </a:cubicBezTo>
                  <a:cubicBezTo>
                    <a:pt x="645" y="608"/>
                    <a:pt x="584" y="595"/>
                    <a:pt x="584" y="595"/>
                  </a:cubicBezTo>
                  <a:cubicBezTo>
                    <a:pt x="584" y="595"/>
                    <a:pt x="560" y="626"/>
                    <a:pt x="528" y="621"/>
                  </a:cubicBezTo>
                  <a:cubicBezTo>
                    <a:pt x="528" y="621"/>
                    <a:pt x="514" y="656"/>
                    <a:pt x="496" y="659"/>
                  </a:cubicBezTo>
                  <a:cubicBezTo>
                    <a:pt x="477" y="662"/>
                    <a:pt x="450" y="704"/>
                    <a:pt x="437" y="728"/>
                  </a:cubicBezTo>
                  <a:cubicBezTo>
                    <a:pt x="424" y="752"/>
                    <a:pt x="344" y="710"/>
                    <a:pt x="272" y="654"/>
                  </a:cubicBezTo>
                  <a:cubicBezTo>
                    <a:pt x="157" y="659"/>
                    <a:pt x="157" y="659"/>
                    <a:pt x="157" y="659"/>
                  </a:cubicBezTo>
                  <a:cubicBezTo>
                    <a:pt x="157" y="659"/>
                    <a:pt x="130" y="478"/>
                    <a:pt x="101" y="416"/>
                  </a:cubicBezTo>
                  <a:cubicBezTo>
                    <a:pt x="72" y="355"/>
                    <a:pt x="0" y="272"/>
                    <a:pt x="0" y="272"/>
                  </a:cubicBezTo>
                  <a:cubicBezTo>
                    <a:pt x="0" y="272"/>
                    <a:pt x="77" y="240"/>
                    <a:pt x="133" y="190"/>
                  </a:cubicBezTo>
                  <a:cubicBezTo>
                    <a:pt x="189" y="139"/>
                    <a:pt x="514" y="0"/>
                    <a:pt x="514" y="0"/>
                  </a:cubicBezTo>
                  <a:cubicBezTo>
                    <a:pt x="613" y="14"/>
                    <a:pt x="613" y="14"/>
                    <a:pt x="613" y="14"/>
                  </a:cubicBezTo>
                  <a:cubicBezTo>
                    <a:pt x="781" y="94"/>
                    <a:pt x="781" y="94"/>
                    <a:pt x="781" y="94"/>
                  </a:cubicBezTo>
                  <a:lnTo>
                    <a:pt x="81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52"/>
            <p:cNvSpPr>
              <a:spLocks/>
            </p:cNvSpPr>
            <p:nvPr/>
          </p:nvSpPr>
          <p:spPr bwMode="auto">
            <a:xfrm>
              <a:off x="4687888" y="5299076"/>
              <a:ext cx="1663700" cy="846138"/>
            </a:xfrm>
            <a:custGeom>
              <a:avLst/>
              <a:gdLst>
                <a:gd name="T0" fmla="*/ 723 w 814"/>
                <a:gd name="T1" fmla="*/ 272 h 413"/>
                <a:gd name="T2" fmla="*/ 752 w 814"/>
                <a:gd name="T3" fmla="*/ 243 h 413"/>
                <a:gd name="T4" fmla="*/ 723 w 814"/>
                <a:gd name="T5" fmla="*/ 173 h 413"/>
                <a:gd name="T6" fmla="*/ 584 w 814"/>
                <a:gd name="T7" fmla="*/ 93 h 413"/>
                <a:gd name="T8" fmla="*/ 459 w 814"/>
                <a:gd name="T9" fmla="*/ 67 h 413"/>
                <a:gd name="T10" fmla="*/ 123 w 814"/>
                <a:gd name="T11" fmla="*/ 0 h 413"/>
                <a:gd name="T12" fmla="*/ 46 w 814"/>
                <a:gd name="T13" fmla="*/ 36 h 413"/>
                <a:gd name="T14" fmla="*/ 72 w 814"/>
                <a:gd name="T15" fmla="*/ 53 h 413"/>
                <a:gd name="T16" fmla="*/ 0 w 814"/>
                <a:gd name="T17" fmla="*/ 272 h 413"/>
                <a:gd name="T18" fmla="*/ 88 w 814"/>
                <a:gd name="T19" fmla="*/ 298 h 413"/>
                <a:gd name="T20" fmla="*/ 315 w 814"/>
                <a:gd name="T21" fmla="*/ 379 h 413"/>
                <a:gd name="T22" fmla="*/ 502 w 814"/>
                <a:gd name="T23" fmla="*/ 413 h 413"/>
                <a:gd name="T24" fmla="*/ 717 w 814"/>
                <a:gd name="T25" fmla="*/ 395 h 413"/>
                <a:gd name="T26" fmla="*/ 814 w 814"/>
                <a:gd name="T27" fmla="*/ 312 h 413"/>
                <a:gd name="T28" fmla="*/ 723 w 814"/>
                <a:gd name="T29" fmla="*/ 27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4" h="413">
                  <a:moveTo>
                    <a:pt x="723" y="272"/>
                  </a:moveTo>
                  <a:cubicBezTo>
                    <a:pt x="723" y="272"/>
                    <a:pt x="750" y="261"/>
                    <a:pt x="752" y="243"/>
                  </a:cubicBezTo>
                  <a:cubicBezTo>
                    <a:pt x="755" y="224"/>
                    <a:pt x="750" y="192"/>
                    <a:pt x="723" y="173"/>
                  </a:cubicBezTo>
                  <a:cubicBezTo>
                    <a:pt x="696" y="155"/>
                    <a:pt x="622" y="91"/>
                    <a:pt x="584" y="93"/>
                  </a:cubicBezTo>
                  <a:cubicBezTo>
                    <a:pt x="547" y="96"/>
                    <a:pt x="494" y="61"/>
                    <a:pt x="459" y="67"/>
                  </a:cubicBezTo>
                  <a:cubicBezTo>
                    <a:pt x="424" y="72"/>
                    <a:pt x="195" y="69"/>
                    <a:pt x="123" y="0"/>
                  </a:cubicBezTo>
                  <a:cubicBezTo>
                    <a:pt x="123" y="0"/>
                    <a:pt x="56" y="8"/>
                    <a:pt x="46" y="36"/>
                  </a:cubicBezTo>
                  <a:cubicBezTo>
                    <a:pt x="72" y="53"/>
                    <a:pt x="72" y="53"/>
                    <a:pt x="72" y="53"/>
                  </a:cubicBezTo>
                  <a:cubicBezTo>
                    <a:pt x="72" y="53"/>
                    <a:pt x="75" y="210"/>
                    <a:pt x="0" y="272"/>
                  </a:cubicBezTo>
                  <a:cubicBezTo>
                    <a:pt x="88" y="298"/>
                    <a:pt x="88" y="298"/>
                    <a:pt x="88" y="298"/>
                  </a:cubicBezTo>
                  <a:cubicBezTo>
                    <a:pt x="315" y="379"/>
                    <a:pt x="315" y="379"/>
                    <a:pt x="315" y="379"/>
                  </a:cubicBezTo>
                  <a:cubicBezTo>
                    <a:pt x="502" y="413"/>
                    <a:pt x="502" y="413"/>
                    <a:pt x="502" y="413"/>
                  </a:cubicBezTo>
                  <a:cubicBezTo>
                    <a:pt x="717" y="395"/>
                    <a:pt x="717" y="395"/>
                    <a:pt x="717" y="395"/>
                  </a:cubicBezTo>
                  <a:cubicBezTo>
                    <a:pt x="814" y="312"/>
                    <a:pt x="814" y="312"/>
                    <a:pt x="814" y="312"/>
                  </a:cubicBezTo>
                  <a:lnTo>
                    <a:pt x="72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53"/>
            <p:cNvSpPr>
              <a:spLocks/>
            </p:cNvSpPr>
            <p:nvPr/>
          </p:nvSpPr>
          <p:spPr bwMode="auto">
            <a:xfrm>
              <a:off x="3525838" y="1825625"/>
              <a:ext cx="1735138" cy="1177925"/>
            </a:xfrm>
            <a:custGeom>
              <a:avLst/>
              <a:gdLst>
                <a:gd name="T0" fmla="*/ 0 w 848"/>
                <a:gd name="T1" fmla="*/ 395 h 576"/>
                <a:gd name="T2" fmla="*/ 118 w 848"/>
                <a:gd name="T3" fmla="*/ 228 h 576"/>
                <a:gd name="T4" fmla="*/ 422 w 848"/>
                <a:gd name="T5" fmla="*/ 11 h 576"/>
                <a:gd name="T6" fmla="*/ 640 w 848"/>
                <a:gd name="T7" fmla="*/ 104 h 576"/>
                <a:gd name="T8" fmla="*/ 822 w 848"/>
                <a:gd name="T9" fmla="*/ 262 h 576"/>
                <a:gd name="T10" fmla="*/ 806 w 848"/>
                <a:gd name="T11" fmla="*/ 307 h 576"/>
                <a:gd name="T12" fmla="*/ 848 w 848"/>
                <a:gd name="T13" fmla="*/ 339 h 576"/>
                <a:gd name="T14" fmla="*/ 742 w 848"/>
                <a:gd name="T15" fmla="*/ 419 h 576"/>
                <a:gd name="T16" fmla="*/ 654 w 848"/>
                <a:gd name="T17" fmla="*/ 272 h 576"/>
                <a:gd name="T18" fmla="*/ 567 w 848"/>
                <a:gd name="T19" fmla="*/ 408 h 576"/>
                <a:gd name="T20" fmla="*/ 374 w 848"/>
                <a:gd name="T21" fmla="*/ 576 h 576"/>
                <a:gd name="T22" fmla="*/ 323 w 848"/>
                <a:gd name="T23" fmla="*/ 531 h 576"/>
                <a:gd name="T24" fmla="*/ 390 w 848"/>
                <a:gd name="T25" fmla="*/ 336 h 576"/>
                <a:gd name="T26" fmla="*/ 296 w 848"/>
                <a:gd name="T27" fmla="*/ 280 h 576"/>
                <a:gd name="T28" fmla="*/ 131 w 848"/>
                <a:gd name="T29" fmla="*/ 448 h 576"/>
                <a:gd name="T30" fmla="*/ 0 w 848"/>
                <a:gd name="T31" fmla="*/ 39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8" h="576">
                  <a:moveTo>
                    <a:pt x="0" y="395"/>
                  </a:moveTo>
                  <a:cubicBezTo>
                    <a:pt x="0" y="395"/>
                    <a:pt x="59" y="311"/>
                    <a:pt x="118" y="228"/>
                  </a:cubicBezTo>
                  <a:cubicBezTo>
                    <a:pt x="176" y="144"/>
                    <a:pt x="318" y="0"/>
                    <a:pt x="422" y="11"/>
                  </a:cubicBezTo>
                  <a:cubicBezTo>
                    <a:pt x="526" y="22"/>
                    <a:pt x="560" y="43"/>
                    <a:pt x="640" y="104"/>
                  </a:cubicBezTo>
                  <a:cubicBezTo>
                    <a:pt x="720" y="166"/>
                    <a:pt x="763" y="251"/>
                    <a:pt x="822" y="262"/>
                  </a:cubicBezTo>
                  <a:cubicBezTo>
                    <a:pt x="822" y="262"/>
                    <a:pt x="822" y="272"/>
                    <a:pt x="806" y="307"/>
                  </a:cubicBezTo>
                  <a:cubicBezTo>
                    <a:pt x="806" y="307"/>
                    <a:pt x="832" y="339"/>
                    <a:pt x="848" y="339"/>
                  </a:cubicBezTo>
                  <a:cubicBezTo>
                    <a:pt x="848" y="339"/>
                    <a:pt x="808" y="416"/>
                    <a:pt x="742" y="419"/>
                  </a:cubicBezTo>
                  <a:cubicBezTo>
                    <a:pt x="742" y="419"/>
                    <a:pt x="704" y="302"/>
                    <a:pt x="654" y="272"/>
                  </a:cubicBezTo>
                  <a:cubicBezTo>
                    <a:pt x="654" y="272"/>
                    <a:pt x="605" y="402"/>
                    <a:pt x="567" y="408"/>
                  </a:cubicBezTo>
                  <a:cubicBezTo>
                    <a:pt x="518" y="416"/>
                    <a:pt x="392" y="534"/>
                    <a:pt x="374" y="576"/>
                  </a:cubicBezTo>
                  <a:cubicBezTo>
                    <a:pt x="374" y="576"/>
                    <a:pt x="296" y="558"/>
                    <a:pt x="323" y="531"/>
                  </a:cubicBezTo>
                  <a:cubicBezTo>
                    <a:pt x="350" y="504"/>
                    <a:pt x="414" y="398"/>
                    <a:pt x="390" y="336"/>
                  </a:cubicBezTo>
                  <a:cubicBezTo>
                    <a:pt x="366" y="275"/>
                    <a:pt x="323" y="272"/>
                    <a:pt x="296" y="280"/>
                  </a:cubicBezTo>
                  <a:cubicBezTo>
                    <a:pt x="270" y="288"/>
                    <a:pt x="152" y="400"/>
                    <a:pt x="131" y="448"/>
                  </a:cubicBezTo>
                  <a:cubicBezTo>
                    <a:pt x="110" y="496"/>
                    <a:pt x="43" y="446"/>
                    <a:pt x="0" y="39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54"/>
            <p:cNvSpPr>
              <a:spLocks/>
            </p:cNvSpPr>
            <p:nvPr/>
          </p:nvSpPr>
          <p:spPr bwMode="auto">
            <a:xfrm>
              <a:off x="4710113" y="4405313"/>
              <a:ext cx="2606675" cy="1935163"/>
            </a:xfrm>
            <a:custGeom>
              <a:avLst/>
              <a:gdLst>
                <a:gd name="T0" fmla="*/ 1045 w 1275"/>
                <a:gd name="T1" fmla="*/ 0 h 946"/>
                <a:gd name="T2" fmla="*/ 1275 w 1275"/>
                <a:gd name="T3" fmla="*/ 45 h 946"/>
                <a:gd name="T4" fmla="*/ 997 w 1275"/>
                <a:gd name="T5" fmla="*/ 946 h 946"/>
                <a:gd name="T6" fmla="*/ 44 w 1275"/>
                <a:gd name="T7" fmla="*/ 946 h 946"/>
                <a:gd name="T8" fmla="*/ 32 w 1275"/>
                <a:gd name="T9" fmla="*/ 885 h 946"/>
                <a:gd name="T10" fmla="*/ 0 w 1275"/>
                <a:gd name="T11" fmla="*/ 709 h 946"/>
                <a:gd name="T12" fmla="*/ 181 w 1275"/>
                <a:gd name="T13" fmla="*/ 748 h 946"/>
                <a:gd name="T14" fmla="*/ 413 w 1275"/>
                <a:gd name="T15" fmla="*/ 765 h 946"/>
                <a:gd name="T16" fmla="*/ 595 w 1275"/>
                <a:gd name="T17" fmla="*/ 832 h 946"/>
                <a:gd name="T18" fmla="*/ 637 w 1275"/>
                <a:gd name="T19" fmla="*/ 821 h 946"/>
                <a:gd name="T20" fmla="*/ 677 w 1275"/>
                <a:gd name="T21" fmla="*/ 765 h 946"/>
                <a:gd name="T22" fmla="*/ 707 w 1275"/>
                <a:gd name="T23" fmla="*/ 760 h 946"/>
                <a:gd name="T24" fmla="*/ 712 w 1275"/>
                <a:gd name="T25" fmla="*/ 709 h 946"/>
                <a:gd name="T26" fmla="*/ 816 w 1275"/>
                <a:gd name="T27" fmla="*/ 700 h 946"/>
                <a:gd name="T28" fmla="*/ 1045 w 1275"/>
                <a:gd name="T29"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5" h="946">
                  <a:moveTo>
                    <a:pt x="1045" y="0"/>
                  </a:moveTo>
                  <a:cubicBezTo>
                    <a:pt x="1275" y="45"/>
                    <a:pt x="1275" y="45"/>
                    <a:pt x="1275" y="45"/>
                  </a:cubicBezTo>
                  <a:cubicBezTo>
                    <a:pt x="997" y="946"/>
                    <a:pt x="997" y="946"/>
                    <a:pt x="997" y="946"/>
                  </a:cubicBezTo>
                  <a:cubicBezTo>
                    <a:pt x="44" y="946"/>
                    <a:pt x="44" y="946"/>
                    <a:pt x="44" y="946"/>
                  </a:cubicBezTo>
                  <a:cubicBezTo>
                    <a:pt x="32" y="885"/>
                    <a:pt x="32" y="885"/>
                    <a:pt x="32" y="885"/>
                  </a:cubicBezTo>
                  <a:cubicBezTo>
                    <a:pt x="0" y="709"/>
                    <a:pt x="0" y="709"/>
                    <a:pt x="0" y="709"/>
                  </a:cubicBezTo>
                  <a:cubicBezTo>
                    <a:pt x="0" y="709"/>
                    <a:pt x="128" y="702"/>
                    <a:pt x="181" y="748"/>
                  </a:cubicBezTo>
                  <a:cubicBezTo>
                    <a:pt x="235" y="794"/>
                    <a:pt x="344" y="765"/>
                    <a:pt x="413" y="765"/>
                  </a:cubicBezTo>
                  <a:cubicBezTo>
                    <a:pt x="483" y="765"/>
                    <a:pt x="571" y="796"/>
                    <a:pt x="595" y="832"/>
                  </a:cubicBezTo>
                  <a:cubicBezTo>
                    <a:pt x="619" y="869"/>
                    <a:pt x="637" y="821"/>
                    <a:pt x="637" y="821"/>
                  </a:cubicBezTo>
                  <a:cubicBezTo>
                    <a:pt x="637" y="821"/>
                    <a:pt x="677" y="784"/>
                    <a:pt x="677" y="765"/>
                  </a:cubicBezTo>
                  <a:cubicBezTo>
                    <a:pt x="677" y="746"/>
                    <a:pt x="691" y="773"/>
                    <a:pt x="707" y="760"/>
                  </a:cubicBezTo>
                  <a:cubicBezTo>
                    <a:pt x="723" y="746"/>
                    <a:pt x="712" y="709"/>
                    <a:pt x="712" y="709"/>
                  </a:cubicBezTo>
                  <a:cubicBezTo>
                    <a:pt x="816" y="700"/>
                    <a:pt x="816" y="700"/>
                    <a:pt x="816" y="700"/>
                  </a:cubicBezTo>
                  <a:lnTo>
                    <a:pt x="1045"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55"/>
            <p:cNvSpPr>
              <a:spLocks/>
            </p:cNvSpPr>
            <p:nvPr/>
          </p:nvSpPr>
          <p:spPr bwMode="auto">
            <a:xfrm>
              <a:off x="6413501" y="4514851"/>
              <a:ext cx="809625" cy="1719263"/>
            </a:xfrm>
            <a:custGeom>
              <a:avLst/>
              <a:gdLst>
                <a:gd name="T0" fmla="*/ 273 w 510"/>
                <a:gd name="T1" fmla="*/ 0 h 1083"/>
                <a:gd name="T2" fmla="*/ 510 w 510"/>
                <a:gd name="T3" fmla="*/ 51 h 1083"/>
                <a:gd name="T4" fmla="*/ 187 w 510"/>
                <a:gd name="T5" fmla="*/ 1083 h 1083"/>
                <a:gd name="T6" fmla="*/ 0 w 510"/>
                <a:gd name="T7" fmla="*/ 845 h 1083"/>
                <a:gd name="T8" fmla="*/ 273 w 510"/>
                <a:gd name="T9" fmla="*/ 0 h 1083"/>
              </a:gdLst>
              <a:ahLst/>
              <a:cxnLst>
                <a:cxn ang="0">
                  <a:pos x="T0" y="T1"/>
                </a:cxn>
                <a:cxn ang="0">
                  <a:pos x="T2" y="T3"/>
                </a:cxn>
                <a:cxn ang="0">
                  <a:pos x="T4" y="T5"/>
                </a:cxn>
                <a:cxn ang="0">
                  <a:pos x="T6" y="T7"/>
                </a:cxn>
                <a:cxn ang="0">
                  <a:pos x="T8" y="T9"/>
                </a:cxn>
              </a:cxnLst>
              <a:rect l="0" t="0" r="r" b="b"/>
              <a:pathLst>
                <a:path w="510" h="1083">
                  <a:moveTo>
                    <a:pt x="273" y="0"/>
                  </a:moveTo>
                  <a:lnTo>
                    <a:pt x="510" y="51"/>
                  </a:lnTo>
                  <a:lnTo>
                    <a:pt x="187" y="1083"/>
                  </a:lnTo>
                  <a:lnTo>
                    <a:pt x="0" y="845"/>
                  </a:lnTo>
                  <a:lnTo>
                    <a:pt x="2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663082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fade">
                                      <p:cBhvr>
                                        <p:cTn id="7" dur="250"/>
                                        <p:tgtEl>
                                          <p:spTgt spid="309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50"/>
                                        <p:tgtEl>
                                          <p:spTgt spid="6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096"/>
                                        </p:tgtEl>
                                        <p:attrNameLst>
                                          <p:attrName>style.visibility</p:attrName>
                                        </p:attrNameLst>
                                      </p:cBhvr>
                                      <p:to>
                                        <p:strVal val="visible"/>
                                      </p:to>
                                    </p:set>
                                    <p:animEffect transition="in" filter="fade">
                                      <p:cBhvr>
                                        <p:cTn id="15" dur="250"/>
                                        <p:tgtEl>
                                          <p:spTgt spid="309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103"/>
                                        </p:tgtEl>
                                        <p:attrNameLst>
                                          <p:attrName>style.visibility</p:attrName>
                                        </p:attrNameLst>
                                      </p:cBhvr>
                                      <p:to>
                                        <p:strVal val="visible"/>
                                      </p:to>
                                    </p:set>
                                    <p:animEffect transition="in" filter="fade">
                                      <p:cBhvr>
                                        <p:cTn id="19" dur="250"/>
                                        <p:tgtEl>
                                          <p:spTgt spid="310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102"/>
                                        </p:tgtEl>
                                        <p:attrNameLst>
                                          <p:attrName>style.visibility</p:attrName>
                                        </p:attrNameLst>
                                      </p:cBhvr>
                                      <p:to>
                                        <p:strVal val="visible"/>
                                      </p:to>
                                    </p:set>
                                    <p:animEffect transition="in" filter="fade">
                                      <p:cBhvr>
                                        <p:cTn id="23" dur="250"/>
                                        <p:tgtEl>
                                          <p:spTgt spid="3102"/>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101"/>
                                        </p:tgtEl>
                                        <p:attrNameLst>
                                          <p:attrName>style.visibility</p:attrName>
                                        </p:attrNameLst>
                                      </p:cBhvr>
                                      <p:to>
                                        <p:strVal val="visible"/>
                                      </p:to>
                                    </p:set>
                                    <p:animEffect transition="in" filter="fade">
                                      <p:cBhvr>
                                        <p:cTn id="27" dur="250"/>
                                        <p:tgtEl>
                                          <p:spTgt spid="310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100"/>
                                        </p:tgtEl>
                                        <p:attrNameLst>
                                          <p:attrName>style.visibility</p:attrName>
                                        </p:attrNameLst>
                                      </p:cBhvr>
                                      <p:to>
                                        <p:strVal val="visible"/>
                                      </p:to>
                                    </p:set>
                                    <p:animEffect transition="in" filter="fade">
                                      <p:cBhvr>
                                        <p:cTn id="31" dur="250"/>
                                        <p:tgtEl>
                                          <p:spTgt spid="3100"/>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3099"/>
                                        </p:tgtEl>
                                        <p:attrNameLst>
                                          <p:attrName>style.visibility</p:attrName>
                                        </p:attrNameLst>
                                      </p:cBhvr>
                                      <p:to>
                                        <p:strVal val="visible"/>
                                      </p:to>
                                    </p:set>
                                    <p:animEffect transition="in" filter="fade">
                                      <p:cBhvr>
                                        <p:cTn id="35" dur="250"/>
                                        <p:tgtEl>
                                          <p:spTgt spid="309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78">
                                            <p:txEl>
                                              <p:pRg st="0" end="0"/>
                                            </p:txEl>
                                          </p:spTgt>
                                        </p:tgtEl>
                                        <p:attrNameLst>
                                          <p:attrName>style.visibility</p:attrName>
                                        </p:attrNameLst>
                                      </p:cBhvr>
                                      <p:to>
                                        <p:strVal val="visible"/>
                                      </p:to>
                                    </p:set>
                                    <p:animEffect transition="in" filter="wipe(left)">
                                      <p:cBhvr>
                                        <p:cTn id="39" dur="500"/>
                                        <p:tgtEl>
                                          <p:spTgt spid="7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childTnLst>
                          </p:cTn>
                        </p:par>
                        <p:par>
                          <p:cTn id="45" fill="hold">
                            <p:stCondLst>
                              <p:cond delay="500"/>
                            </p:stCondLst>
                            <p:childTnLst>
                              <p:par>
                                <p:cTn id="46" presetID="23" presetClass="entr" presetSubtype="16"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8" grpId="0" build="p"/>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508" y="-31354"/>
            <a:ext cx="9144000" cy="6916738"/>
          </a:xfrm>
          <a:custGeom>
            <a:avLst/>
            <a:gdLst>
              <a:gd name="T0" fmla="*/ 0 w 6135"/>
              <a:gd name="T1" fmla="*/ 1595 h 4357"/>
              <a:gd name="T2" fmla="*/ 0 w 6135"/>
              <a:gd name="T3" fmla="*/ 0 h 4357"/>
              <a:gd name="T4" fmla="*/ 6135 w 6135"/>
              <a:gd name="T5" fmla="*/ 0 h 4357"/>
              <a:gd name="T6" fmla="*/ 6135 w 6135"/>
              <a:gd name="T7" fmla="*/ 4339 h 4357"/>
              <a:gd name="T8" fmla="*/ 0 w 6135"/>
              <a:gd name="T9" fmla="*/ 4357 h 4357"/>
              <a:gd name="T10" fmla="*/ 0 w 6135"/>
              <a:gd name="T11" fmla="*/ 1595 h 4357"/>
            </a:gdLst>
            <a:ahLst/>
            <a:cxnLst>
              <a:cxn ang="0">
                <a:pos x="T0" y="T1"/>
              </a:cxn>
              <a:cxn ang="0">
                <a:pos x="T2" y="T3"/>
              </a:cxn>
              <a:cxn ang="0">
                <a:pos x="T4" y="T5"/>
              </a:cxn>
              <a:cxn ang="0">
                <a:pos x="T6" y="T7"/>
              </a:cxn>
              <a:cxn ang="0">
                <a:pos x="T8" y="T9"/>
              </a:cxn>
              <a:cxn ang="0">
                <a:pos x="T10" y="T11"/>
              </a:cxn>
            </a:cxnLst>
            <a:rect l="0" t="0" r="r" b="b"/>
            <a:pathLst>
              <a:path w="6135" h="4357">
                <a:moveTo>
                  <a:pt x="0" y="1595"/>
                </a:moveTo>
                <a:lnTo>
                  <a:pt x="0" y="0"/>
                </a:lnTo>
                <a:lnTo>
                  <a:pt x="6135" y="0"/>
                </a:lnTo>
                <a:lnTo>
                  <a:pt x="6135" y="4339"/>
                </a:lnTo>
                <a:lnTo>
                  <a:pt x="0" y="4357"/>
                </a:lnTo>
                <a:lnTo>
                  <a:pt x="0" y="1595"/>
                </a:lnTo>
                <a:close/>
              </a:path>
            </a:pathLst>
          </a:custGeom>
          <a:solidFill>
            <a:srgbClr val="E4D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3099" name="Group 3098"/>
          <p:cNvGrpSpPr/>
          <p:nvPr/>
        </p:nvGrpSpPr>
        <p:grpSpPr>
          <a:xfrm>
            <a:off x="1279499" y="-269931"/>
            <a:ext cx="1452563" cy="1944688"/>
            <a:chOff x="8283947" y="-632794"/>
            <a:chExt cx="1452563" cy="1944688"/>
          </a:xfrm>
        </p:grpSpPr>
        <p:sp>
          <p:nvSpPr>
            <p:cNvPr id="6" name="Freeform 8"/>
            <p:cNvSpPr>
              <a:spLocks/>
            </p:cNvSpPr>
            <p:nvPr/>
          </p:nvSpPr>
          <p:spPr bwMode="auto">
            <a:xfrm>
              <a:off x="8653835" y="-632794"/>
              <a:ext cx="1058863" cy="1135063"/>
            </a:xfrm>
            <a:custGeom>
              <a:avLst/>
              <a:gdLst>
                <a:gd name="T0" fmla="*/ 76 w 518"/>
                <a:gd name="T1" fmla="*/ 124 h 555"/>
                <a:gd name="T2" fmla="*/ 84 w 518"/>
                <a:gd name="T3" fmla="*/ 126 h 555"/>
                <a:gd name="T4" fmla="*/ 36 w 518"/>
                <a:gd name="T5" fmla="*/ 303 h 555"/>
                <a:gd name="T6" fmla="*/ 25 w 518"/>
                <a:gd name="T7" fmla="*/ 341 h 555"/>
                <a:gd name="T8" fmla="*/ 10 w 518"/>
                <a:gd name="T9" fmla="*/ 398 h 555"/>
                <a:gd name="T10" fmla="*/ 59 w 518"/>
                <a:gd name="T11" fmla="*/ 484 h 555"/>
                <a:gd name="T12" fmla="*/ 281 w 518"/>
                <a:gd name="T13" fmla="*/ 545 h 555"/>
                <a:gd name="T14" fmla="*/ 368 w 518"/>
                <a:gd name="T15" fmla="*/ 495 h 555"/>
                <a:gd name="T16" fmla="*/ 383 w 518"/>
                <a:gd name="T17" fmla="*/ 439 h 555"/>
                <a:gd name="T18" fmla="*/ 394 w 518"/>
                <a:gd name="T19" fmla="*/ 401 h 555"/>
                <a:gd name="T20" fmla="*/ 442 w 518"/>
                <a:gd name="T21" fmla="*/ 223 h 555"/>
                <a:gd name="T22" fmla="*/ 449 w 518"/>
                <a:gd name="T23" fmla="*/ 225 h 555"/>
                <a:gd name="T24" fmla="*/ 501 w 518"/>
                <a:gd name="T25" fmla="*/ 199 h 555"/>
                <a:gd name="T26" fmla="*/ 513 w 518"/>
                <a:gd name="T27" fmla="*/ 157 h 555"/>
                <a:gd name="T28" fmla="*/ 481 w 518"/>
                <a:gd name="T29" fmla="*/ 108 h 555"/>
                <a:gd name="T30" fmla="*/ 108 w 518"/>
                <a:gd name="T31" fmla="*/ 7 h 555"/>
                <a:gd name="T32" fmla="*/ 57 w 518"/>
                <a:gd name="T33" fmla="*/ 33 h 555"/>
                <a:gd name="T34" fmla="*/ 45 w 518"/>
                <a:gd name="T35" fmla="*/ 75 h 555"/>
                <a:gd name="T36" fmla="*/ 76 w 518"/>
                <a:gd name="T37" fmla="*/ 12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555">
                  <a:moveTo>
                    <a:pt x="76" y="124"/>
                  </a:moveTo>
                  <a:cubicBezTo>
                    <a:pt x="84" y="126"/>
                    <a:pt x="84" y="126"/>
                    <a:pt x="84" y="126"/>
                  </a:cubicBezTo>
                  <a:cubicBezTo>
                    <a:pt x="36" y="303"/>
                    <a:pt x="36" y="303"/>
                    <a:pt x="36" y="303"/>
                  </a:cubicBezTo>
                  <a:cubicBezTo>
                    <a:pt x="25" y="341"/>
                    <a:pt x="25" y="341"/>
                    <a:pt x="25" y="341"/>
                  </a:cubicBezTo>
                  <a:cubicBezTo>
                    <a:pt x="10" y="398"/>
                    <a:pt x="10" y="398"/>
                    <a:pt x="10" y="398"/>
                  </a:cubicBezTo>
                  <a:cubicBezTo>
                    <a:pt x="0" y="435"/>
                    <a:pt x="21" y="474"/>
                    <a:pt x="59" y="484"/>
                  </a:cubicBezTo>
                  <a:cubicBezTo>
                    <a:pt x="134" y="505"/>
                    <a:pt x="206" y="524"/>
                    <a:pt x="281" y="545"/>
                  </a:cubicBezTo>
                  <a:cubicBezTo>
                    <a:pt x="319" y="555"/>
                    <a:pt x="358" y="533"/>
                    <a:pt x="368" y="495"/>
                  </a:cubicBezTo>
                  <a:cubicBezTo>
                    <a:pt x="383" y="439"/>
                    <a:pt x="383" y="439"/>
                    <a:pt x="383" y="439"/>
                  </a:cubicBezTo>
                  <a:cubicBezTo>
                    <a:pt x="394" y="401"/>
                    <a:pt x="394" y="401"/>
                    <a:pt x="394" y="401"/>
                  </a:cubicBezTo>
                  <a:cubicBezTo>
                    <a:pt x="442" y="223"/>
                    <a:pt x="442" y="223"/>
                    <a:pt x="442" y="223"/>
                  </a:cubicBezTo>
                  <a:cubicBezTo>
                    <a:pt x="449" y="225"/>
                    <a:pt x="449" y="225"/>
                    <a:pt x="449" y="225"/>
                  </a:cubicBezTo>
                  <a:cubicBezTo>
                    <a:pt x="472" y="232"/>
                    <a:pt x="495" y="222"/>
                    <a:pt x="501" y="199"/>
                  </a:cubicBezTo>
                  <a:cubicBezTo>
                    <a:pt x="513" y="157"/>
                    <a:pt x="513" y="157"/>
                    <a:pt x="513" y="157"/>
                  </a:cubicBezTo>
                  <a:cubicBezTo>
                    <a:pt x="518" y="138"/>
                    <a:pt x="504" y="114"/>
                    <a:pt x="481" y="108"/>
                  </a:cubicBezTo>
                  <a:cubicBezTo>
                    <a:pt x="357" y="74"/>
                    <a:pt x="233" y="40"/>
                    <a:pt x="108" y="7"/>
                  </a:cubicBezTo>
                  <a:cubicBezTo>
                    <a:pt x="86" y="0"/>
                    <a:pt x="62" y="14"/>
                    <a:pt x="57" y="33"/>
                  </a:cubicBezTo>
                  <a:cubicBezTo>
                    <a:pt x="45" y="75"/>
                    <a:pt x="45" y="75"/>
                    <a:pt x="45" y="75"/>
                  </a:cubicBezTo>
                  <a:cubicBezTo>
                    <a:pt x="39" y="97"/>
                    <a:pt x="54" y="117"/>
                    <a:pt x="76" y="124"/>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p:cNvSpPr>
            <p:nvPr/>
          </p:nvSpPr>
          <p:spPr bwMode="auto">
            <a:xfrm>
              <a:off x="8283947" y="-50181"/>
              <a:ext cx="1452563" cy="1362075"/>
            </a:xfrm>
            <a:custGeom>
              <a:avLst/>
              <a:gdLst>
                <a:gd name="T0" fmla="*/ 686 w 710"/>
                <a:gd name="T1" fmla="*/ 166 h 666"/>
                <a:gd name="T2" fmla="*/ 626 w 710"/>
                <a:gd name="T3" fmla="*/ 149 h 666"/>
                <a:gd name="T4" fmla="*/ 592 w 710"/>
                <a:gd name="T5" fmla="*/ 169 h 666"/>
                <a:gd name="T6" fmla="*/ 591 w 710"/>
                <a:gd name="T7" fmla="*/ 172 h 666"/>
                <a:gd name="T8" fmla="*/ 603 w 710"/>
                <a:gd name="T9" fmla="*/ 204 h 666"/>
                <a:gd name="T10" fmla="*/ 586 w 710"/>
                <a:gd name="T11" fmla="*/ 268 h 666"/>
                <a:gd name="T12" fmla="*/ 555 w 710"/>
                <a:gd name="T13" fmla="*/ 260 h 666"/>
                <a:gd name="T14" fmla="*/ 456 w 710"/>
                <a:gd name="T15" fmla="*/ 298 h 666"/>
                <a:gd name="T16" fmla="*/ 456 w 710"/>
                <a:gd name="T17" fmla="*/ 298 h 666"/>
                <a:gd name="T18" fmla="*/ 230 w 710"/>
                <a:gd name="T19" fmla="*/ 236 h 666"/>
                <a:gd name="T20" fmla="*/ 226 w 710"/>
                <a:gd name="T21" fmla="*/ 235 h 666"/>
                <a:gd name="T22" fmla="*/ 164 w 710"/>
                <a:gd name="T23" fmla="*/ 153 h 666"/>
                <a:gd name="T24" fmla="*/ 130 w 710"/>
                <a:gd name="T25" fmla="*/ 144 h 666"/>
                <a:gd name="T26" fmla="*/ 147 w 710"/>
                <a:gd name="T27" fmla="*/ 80 h 666"/>
                <a:gd name="T28" fmla="*/ 173 w 710"/>
                <a:gd name="T29" fmla="*/ 58 h 666"/>
                <a:gd name="T30" fmla="*/ 174 w 710"/>
                <a:gd name="T31" fmla="*/ 55 h 666"/>
                <a:gd name="T32" fmla="*/ 155 w 710"/>
                <a:gd name="T33" fmla="*/ 21 h 666"/>
                <a:gd name="T34" fmla="*/ 95 w 710"/>
                <a:gd name="T35" fmla="*/ 5 h 666"/>
                <a:gd name="T36" fmla="*/ 61 w 710"/>
                <a:gd name="T37" fmla="*/ 24 h 666"/>
                <a:gd name="T38" fmla="*/ 60 w 710"/>
                <a:gd name="T39" fmla="*/ 28 h 666"/>
                <a:gd name="T40" fmla="*/ 79 w 710"/>
                <a:gd name="T41" fmla="*/ 61 h 666"/>
                <a:gd name="T42" fmla="*/ 117 w 710"/>
                <a:gd name="T43" fmla="*/ 71 h 666"/>
                <a:gd name="T44" fmla="*/ 99 w 710"/>
                <a:gd name="T45" fmla="*/ 139 h 666"/>
                <a:gd name="T46" fmla="*/ 64 w 710"/>
                <a:gd name="T47" fmla="*/ 178 h 666"/>
                <a:gd name="T48" fmla="*/ 49 w 710"/>
                <a:gd name="T49" fmla="*/ 231 h 666"/>
                <a:gd name="T50" fmla="*/ 85 w 710"/>
                <a:gd name="T51" fmla="*/ 294 h 666"/>
                <a:gd name="T52" fmla="*/ 89 w 710"/>
                <a:gd name="T53" fmla="*/ 295 h 666"/>
                <a:gd name="T54" fmla="*/ 307 w 710"/>
                <a:gd name="T55" fmla="*/ 354 h 666"/>
                <a:gd name="T56" fmla="*/ 288 w 710"/>
                <a:gd name="T57" fmla="*/ 426 h 666"/>
                <a:gd name="T58" fmla="*/ 60 w 710"/>
                <a:gd name="T59" fmla="*/ 489 h 666"/>
                <a:gd name="T60" fmla="*/ 43 w 710"/>
                <a:gd name="T61" fmla="*/ 477 h 666"/>
                <a:gd name="T62" fmla="*/ 5 w 710"/>
                <a:gd name="T63" fmla="*/ 499 h 666"/>
                <a:gd name="T64" fmla="*/ 27 w 710"/>
                <a:gd name="T65" fmla="*/ 537 h 666"/>
                <a:gd name="T66" fmla="*/ 65 w 710"/>
                <a:gd name="T67" fmla="*/ 515 h 666"/>
                <a:gd name="T68" fmla="*/ 67 w 710"/>
                <a:gd name="T69" fmla="*/ 508 h 666"/>
                <a:gd name="T70" fmla="*/ 282 w 710"/>
                <a:gd name="T71" fmla="*/ 445 h 666"/>
                <a:gd name="T72" fmla="*/ 256 w 710"/>
                <a:gd name="T73" fmla="*/ 543 h 666"/>
                <a:gd name="T74" fmla="*/ 230 w 710"/>
                <a:gd name="T75" fmla="*/ 564 h 666"/>
                <a:gd name="T76" fmla="*/ 248 w 710"/>
                <a:gd name="T77" fmla="*/ 602 h 666"/>
                <a:gd name="T78" fmla="*/ 286 w 710"/>
                <a:gd name="T79" fmla="*/ 580 h 666"/>
                <a:gd name="T80" fmla="*/ 275 w 710"/>
                <a:gd name="T81" fmla="*/ 548 h 666"/>
                <a:gd name="T82" fmla="*/ 302 w 710"/>
                <a:gd name="T83" fmla="*/ 446 h 666"/>
                <a:gd name="T84" fmla="*/ 463 w 710"/>
                <a:gd name="T85" fmla="*/ 615 h 666"/>
                <a:gd name="T86" fmla="*/ 457 w 710"/>
                <a:gd name="T87" fmla="*/ 622 h 666"/>
                <a:gd name="T88" fmla="*/ 479 w 710"/>
                <a:gd name="T89" fmla="*/ 660 h 666"/>
                <a:gd name="T90" fmla="*/ 517 w 710"/>
                <a:gd name="T91" fmla="*/ 638 h 666"/>
                <a:gd name="T92" fmla="*/ 495 w 710"/>
                <a:gd name="T93" fmla="*/ 600 h 666"/>
                <a:gd name="T94" fmla="*/ 474 w 710"/>
                <a:gd name="T95" fmla="*/ 602 h 666"/>
                <a:gd name="T96" fmla="*/ 307 w 710"/>
                <a:gd name="T97" fmla="*/ 427 h 666"/>
                <a:gd name="T98" fmla="*/ 326 w 710"/>
                <a:gd name="T99" fmla="*/ 359 h 666"/>
                <a:gd name="T100" fmla="*/ 548 w 710"/>
                <a:gd name="T101" fmla="*/ 420 h 666"/>
                <a:gd name="T102" fmla="*/ 552 w 710"/>
                <a:gd name="T103" fmla="*/ 421 h 666"/>
                <a:gd name="T104" fmla="*/ 614 w 710"/>
                <a:gd name="T105" fmla="*/ 385 h 666"/>
                <a:gd name="T106" fmla="*/ 629 w 710"/>
                <a:gd name="T107" fmla="*/ 333 h 666"/>
                <a:gd name="T108" fmla="*/ 611 w 710"/>
                <a:gd name="T109" fmla="*/ 279 h 666"/>
                <a:gd name="T110" fmla="*/ 629 w 710"/>
                <a:gd name="T111" fmla="*/ 211 h 666"/>
                <a:gd name="T112" fmla="*/ 671 w 710"/>
                <a:gd name="T113" fmla="*/ 222 h 666"/>
                <a:gd name="T114" fmla="*/ 704 w 710"/>
                <a:gd name="T115" fmla="*/ 203 h 666"/>
                <a:gd name="T116" fmla="*/ 705 w 710"/>
                <a:gd name="T117" fmla="*/ 199 h 666"/>
                <a:gd name="T118" fmla="*/ 686 w 710"/>
                <a:gd name="T119" fmla="*/ 1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666">
                  <a:moveTo>
                    <a:pt x="686" y="166"/>
                  </a:moveTo>
                  <a:cubicBezTo>
                    <a:pt x="626" y="149"/>
                    <a:pt x="626" y="149"/>
                    <a:pt x="626" y="149"/>
                  </a:cubicBezTo>
                  <a:cubicBezTo>
                    <a:pt x="611" y="145"/>
                    <a:pt x="597" y="154"/>
                    <a:pt x="592" y="169"/>
                  </a:cubicBezTo>
                  <a:cubicBezTo>
                    <a:pt x="591" y="172"/>
                    <a:pt x="591" y="172"/>
                    <a:pt x="591" y="172"/>
                  </a:cubicBezTo>
                  <a:cubicBezTo>
                    <a:pt x="588" y="184"/>
                    <a:pt x="593" y="197"/>
                    <a:pt x="603" y="204"/>
                  </a:cubicBezTo>
                  <a:cubicBezTo>
                    <a:pt x="586" y="268"/>
                    <a:pt x="586" y="268"/>
                    <a:pt x="586" y="268"/>
                  </a:cubicBezTo>
                  <a:cubicBezTo>
                    <a:pt x="555" y="260"/>
                    <a:pt x="555" y="260"/>
                    <a:pt x="555" y="260"/>
                  </a:cubicBezTo>
                  <a:cubicBezTo>
                    <a:pt x="542" y="293"/>
                    <a:pt x="494" y="308"/>
                    <a:pt x="456" y="298"/>
                  </a:cubicBezTo>
                  <a:cubicBezTo>
                    <a:pt x="456" y="298"/>
                    <a:pt x="456" y="298"/>
                    <a:pt x="456" y="298"/>
                  </a:cubicBezTo>
                  <a:cubicBezTo>
                    <a:pt x="381" y="277"/>
                    <a:pt x="305" y="257"/>
                    <a:pt x="230" y="236"/>
                  </a:cubicBezTo>
                  <a:cubicBezTo>
                    <a:pt x="230" y="236"/>
                    <a:pt x="230" y="236"/>
                    <a:pt x="226" y="235"/>
                  </a:cubicBezTo>
                  <a:cubicBezTo>
                    <a:pt x="192" y="226"/>
                    <a:pt x="158" y="188"/>
                    <a:pt x="164" y="153"/>
                  </a:cubicBezTo>
                  <a:cubicBezTo>
                    <a:pt x="130" y="144"/>
                    <a:pt x="130" y="144"/>
                    <a:pt x="130" y="144"/>
                  </a:cubicBezTo>
                  <a:cubicBezTo>
                    <a:pt x="147" y="80"/>
                    <a:pt x="147" y="80"/>
                    <a:pt x="147" y="80"/>
                  </a:cubicBezTo>
                  <a:cubicBezTo>
                    <a:pt x="160" y="79"/>
                    <a:pt x="170" y="70"/>
                    <a:pt x="173" y="58"/>
                  </a:cubicBezTo>
                  <a:cubicBezTo>
                    <a:pt x="174" y="55"/>
                    <a:pt x="174" y="55"/>
                    <a:pt x="174" y="55"/>
                  </a:cubicBezTo>
                  <a:cubicBezTo>
                    <a:pt x="178" y="40"/>
                    <a:pt x="170" y="25"/>
                    <a:pt x="155" y="21"/>
                  </a:cubicBezTo>
                  <a:cubicBezTo>
                    <a:pt x="95" y="5"/>
                    <a:pt x="95" y="5"/>
                    <a:pt x="95" y="5"/>
                  </a:cubicBezTo>
                  <a:cubicBezTo>
                    <a:pt x="80" y="0"/>
                    <a:pt x="65" y="9"/>
                    <a:pt x="61" y="24"/>
                  </a:cubicBezTo>
                  <a:cubicBezTo>
                    <a:pt x="60" y="28"/>
                    <a:pt x="60" y="28"/>
                    <a:pt x="60" y="28"/>
                  </a:cubicBezTo>
                  <a:cubicBezTo>
                    <a:pt x="56" y="43"/>
                    <a:pt x="64" y="57"/>
                    <a:pt x="79" y="61"/>
                  </a:cubicBezTo>
                  <a:cubicBezTo>
                    <a:pt x="117" y="71"/>
                    <a:pt x="117" y="71"/>
                    <a:pt x="117" y="71"/>
                  </a:cubicBezTo>
                  <a:cubicBezTo>
                    <a:pt x="99" y="139"/>
                    <a:pt x="99" y="139"/>
                    <a:pt x="99" y="139"/>
                  </a:cubicBezTo>
                  <a:cubicBezTo>
                    <a:pt x="86" y="140"/>
                    <a:pt x="71" y="152"/>
                    <a:pt x="64" y="178"/>
                  </a:cubicBezTo>
                  <a:cubicBezTo>
                    <a:pt x="49" y="231"/>
                    <a:pt x="49" y="231"/>
                    <a:pt x="49" y="231"/>
                  </a:cubicBezTo>
                  <a:cubicBezTo>
                    <a:pt x="42" y="258"/>
                    <a:pt x="58" y="286"/>
                    <a:pt x="85" y="294"/>
                  </a:cubicBezTo>
                  <a:cubicBezTo>
                    <a:pt x="89" y="295"/>
                    <a:pt x="89" y="295"/>
                    <a:pt x="89" y="295"/>
                  </a:cubicBezTo>
                  <a:cubicBezTo>
                    <a:pt x="307" y="354"/>
                    <a:pt x="307" y="354"/>
                    <a:pt x="307" y="354"/>
                  </a:cubicBezTo>
                  <a:cubicBezTo>
                    <a:pt x="288" y="426"/>
                    <a:pt x="288" y="426"/>
                    <a:pt x="288" y="426"/>
                  </a:cubicBezTo>
                  <a:cubicBezTo>
                    <a:pt x="60" y="489"/>
                    <a:pt x="60" y="489"/>
                    <a:pt x="60" y="489"/>
                  </a:cubicBezTo>
                  <a:cubicBezTo>
                    <a:pt x="57" y="485"/>
                    <a:pt x="51" y="479"/>
                    <a:pt x="43" y="477"/>
                  </a:cubicBezTo>
                  <a:cubicBezTo>
                    <a:pt x="28" y="473"/>
                    <a:pt x="9" y="484"/>
                    <a:pt x="5" y="499"/>
                  </a:cubicBezTo>
                  <a:cubicBezTo>
                    <a:pt x="0" y="514"/>
                    <a:pt x="11" y="533"/>
                    <a:pt x="27" y="537"/>
                  </a:cubicBezTo>
                  <a:cubicBezTo>
                    <a:pt x="45" y="542"/>
                    <a:pt x="61" y="530"/>
                    <a:pt x="65" y="515"/>
                  </a:cubicBezTo>
                  <a:cubicBezTo>
                    <a:pt x="66" y="511"/>
                    <a:pt x="67" y="508"/>
                    <a:pt x="67" y="508"/>
                  </a:cubicBezTo>
                  <a:cubicBezTo>
                    <a:pt x="282" y="445"/>
                    <a:pt x="282" y="445"/>
                    <a:pt x="282" y="445"/>
                  </a:cubicBezTo>
                  <a:cubicBezTo>
                    <a:pt x="256" y="543"/>
                    <a:pt x="256" y="543"/>
                    <a:pt x="256" y="543"/>
                  </a:cubicBezTo>
                  <a:cubicBezTo>
                    <a:pt x="244" y="540"/>
                    <a:pt x="234" y="549"/>
                    <a:pt x="230" y="564"/>
                  </a:cubicBezTo>
                  <a:cubicBezTo>
                    <a:pt x="226" y="579"/>
                    <a:pt x="233" y="597"/>
                    <a:pt x="248" y="602"/>
                  </a:cubicBezTo>
                  <a:cubicBezTo>
                    <a:pt x="267" y="607"/>
                    <a:pt x="282" y="595"/>
                    <a:pt x="286" y="580"/>
                  </a:cubicBezTo>
                  <a:cubicBezTo>
                    <a:pt x="290" y="564"/>
                    <a:pt x="286" y="551"/>
                    <a:pt x="275" y="548"/>
                  </a:cubicBezTo>
                  <a:cubicBezTo>
                    <a:pt x="302" y="446"/>
                    <a:pt x="302" y="446"/>
                    <a:pt x="302" y="446"/>
                  </a:cubicBezTo>
                  <a:cubicBezTo>
                    <a:pt x="463" y="615"/>
                    <a:pt x="463" y="615"/>
                    <a:pt x="463" y="615"/>
                  </a:cubicBezTo>
                  <a:cubicBezTo>
                    <a:pt x="463" y="615"/>
                    <a:pt x="458" y="618"/>
                    <a:pt x="457" y="622"/>
                  </a:cubicBezTo>
                  <a:cubicBezTo>
                    <a:pt x="453" y="637"/>
                    <a:pt x="464" y="656"/>
                    <a:pt x="479" y="660"/>
                  </a:cubicBezTo>
                  <a:cubicBezTo>
                    <a:pt x="497" y="666"/>
                    <a:pt x="513" y="654"/>
                    <a:pt x="517" y="638"/>
                  </a:cubicBezTo>
                  <a:cubicBezTo>
                    <a:pt x="521" y="623"/>
                    <a:pt x="514" y="605"/>
                    <a:pt x="495" y="600"/>
                  </a:cubicBezTo>
                  <a:cubicBezTo>
                    <a:pt x="488" y="598"/>
                    <a:pt x="483" y="601"/>
                    <a:pt x="474" y="602"/>
                  </a:cubicBezTo>
                  <a:cubicBezTo>
                    <a:pt x="307" y="427"/>
                    <a:pt x="307" y="427"/>
                    <a:pt x="307" y="427"/>
                  </a:cubicBezTo>
                  <a:cubicBezTo>
                    <a:pt x="326" y="359"/>
                    <a:pt x="326" y="359"/>
                    <a:pt x="326" y="359"/>
                  </a:cubicBezTo>
                  <a:cubicBezTo>
                    <a:pt x="548" y="420"/>
                    <a:pt x="548" y="420"/>
                    <a:pt x="548" y="420"/>
                  </a:cubicBezTo>
                  <a:cubicBezTo>
                    <a:pt x="552" y="421"/>
                    <a:pt x="552" y="421"/>
                    <a:pt x="552" y="421"/>
                  </a:cubicBezTo>
                  <a:cubicBezTo>
                    <a:pt x="578" y="428"/>
                    <a:pt x="607" y="412"/>
                    <a:pt x="614" y="385"/>
                  </a:cubicBezTo>
                  <a:cubicBezTo>
                    <a:pt x="629" y="333"/>
                    <a:pt x="629" y="333"/>
                    <a:pt x="629" y="333"/>
                  </a:cubicBezTo>
                  <a:cubicBezTo>
                    <a:pt x="637" y="302"/>
                    <a:pt x="625" y="287"/>
                    <a:pt x="611" y="279"/>
                  </a:cubicBezTo>
                  <a:cubicBezTo>
                    <a:pt x="629" y="211"/>
                    <a:pt x="629" y="211"/>
                    <a:pt x="629" y="211"/>
                  </a:cubicBezTo>
                  <a:cubicBezTo>
                    <a:pt x="671" y="222"/>
                    <a:pt x="671" y="222"/>
                    <a:pt x="671" y="222"/>
                  </a:cubicBezTo>
                  <a:cubicBezTo>
                    <a:pt x="686" y="227"/>
                    <a:pt x="700" y="218"/>
                    <a:pt x="704" y="203"/>
                  </a:cubicBezTo>
                  <a:cubicBezTo>
                    <a:pt x="705" y="199"/>
                    <a:pt x="705" y="199"/>
                    <a:pt x="705" y="199"/>
                  </a:cubicBezTo>
                  <a:cubicBezTo>
                    <a:pt x="710" y="184"/>
                    <a:pt x="701" y="170"/>
                    <a:pt x="686" y="166"/>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0" name="Group 3099"/>
          <p:cNvGrpSpPr/>
          <p:nvPr/>
        </p:nvGrpSpPr>
        <p:grpSpPr>
          <a:xfrm>
            <a:off x="1566382" y="1264954"/>
            <a:ext cx="1179513" cy="1368424"/>
            <a:chOff x="7474322" y="1156319"/>
            <a:chExt cx="1500188" cy="1550987"/>
          </a:xfrm>
        </p:grpSpPr>
        <p:sp>
          <p:nvSpPr>
            <p:cNvPr id="13" name="Freeform 15"/>
            <p:cNvSpPr>
              <a:spLocks/>
            </p:cNvSpPr>
            <p:nvPr/>
          </p:nvSpPr>
          <p:spPr bwMode="auto">
            <a:xfrm>
              <a:off x="8218860" y="1156319"/>
              <a:ext cx="755650" cy="654050"/>
            </a:xfrm>
            <a:custGeom>
              <a:avLst/>
              <a:gdLst>
                <a:gd name="T0" fmla="*/ 14 w 370"/>
                <a:gd name="T1" fmla="*/ 18 h 320"/>
                <a:gd name="T2" fmla="*/ 212 w 370"/>
                <a:gd name="T3" fmla="*/ 128 h 320"/>
                <a:gd name="T4" fmla="*/ 355 w 370"/>
                <a:gd name="T5" fmla="*/ 302 h 320"/>
                <a:gd name="T6" fmla="*/ 158 w 370"/>
                <a:gd name="T7" fmla="*/ 192 h 320"/>
                <a:gd name="T8" fmla="*/ 14 w 370"/>
                <a:gd name="T9" fmla="*/ 18 h 320"/>
              </a:gdLst>
              <a:ahLst/>
              <a:cxnLst>
                <a:cxn ang="0">
                  <a:pos x="T0" y="T1"/>
                </a:cxn>
                <a:cxn ang="0">
                  <a:pos x="T2" y="T3"/>
                </a:cxn>
                <a:cxn ang="0">
                  <a:pos x="T4" y="T5"/>
                </a:cxn>
                <a:cxn ang="0">
                  <a:pos x="T6" y="T7"/>
                </a:cxn>
                <a:cxn ang="0">
                  <a:pos x="T8" y="T9"/>
                </a:cxn>
              </a:cxnLst>
              <a:rect l="0" t="0" r="r" b="b"/>
              <a:pathLst>
                <a:path w="370" h="320">
                  <a:moveTo>
                    <a:pt x="14" y="18"/>
                  </a:moveTo>
                  <a:cubicBezTo>
                    <a:pt x="29" y="0"/>
                    <a:pt x="118" y="49"/>
                    <a:pt x="212" y="128"/>
                  </a:cubicBezTo>
                  <a:cubicBezTo>
                    <a:pt x="305" y="206"/>
                    <a:pt x="370" y="284"/>
                    <a:pt x="355" y="302"/>
                  </a:cubicBezTo>
                  <a:cubicBezTo>
                    <a:pt x="340" y="320"/>
                    <a:pt x="252" y="270"/>
                    <a:pt x="158" y="192"/>
                  </a:cubicBezTo>
                  <a:cubicBezTo>
                    <a:pt x="64" y="114"/>
                    <a:pt x="0" y="36"/>
                    <a:pt x="14" y="18"/>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6"/>
            <p:cNvSpPr>
              <a:spLocks/>
            </p:cNvSpPr>
            <p:nvPr/>
          </p:nvSpPr>
          <p:spPr bwMode="auto">
            <a:xfrm>
              <a:off x="8134722" y="1235694"/>
              <a:ext cx="773113" cy="673100"/>
            </a:xfrm>
            <a:custGeom>
              <a:avLst/>
              <a:gdLst>
                <a:gd name="T0" fmla="*/ 316 w 378"/>
                <a:gd name="T1" fmla="*/ 260 h 329"/>
                <a:gd name="T2" fmla="*/ 186 w 378"/>
                <a:gd name="T3" fmla="*/ 168 h 329"/>
                <a:gd name="T4" fmla="*/ 74 w 378"/>
                <a:gd name="T5" fmla="*/ 58 h 329"/>
                <a:gd name="T6" fmla="*/ 38 w 378"/>
                <a:gd name="T7" fmla="*/ 0 h 329"/>
                <a:gd name="T8" fmla="*/ 15 w 378"/>
                <a:gd name="T9" fmla="*/ 27 h 329"/>
                <a:gd name="T10" fmla="*/ 158 w 378"/>
                <a:gd name="T11" fmla="*/ 202 h 329"/>
                <a:gd name="T12" fmla="*/ 355 w 378"/>
                <a:gd name="T13" fmla="*/ 311 h 329"/>
                <a:gd name="T14" fmla="*/ 378 w 378"/>
                <a:gd name="T15" fmla="*/ 284 h 329"/>
                <a:gd name="T16" fmla="*/ 316 w 378"/>
                <a:gd name="T17" fmla="*/ 26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29">
                  <a:moveTo>
                    <a:pt x="316" y="260"/>
                  </a:moveTo>
                  <a:cubicBezTo>
                    <a:pt x="279" y="238"/>
                    <a:pt x="232" y="206"/>
                    <a:pt x="186" y="168"/>
                  </a:cubicBezTo>
                  <a:cubicBezTo>
                    <a:pt x="141" y="130"/>
                    <a:pt x="101" y="89"/>
                    <a:pt x="74" y="58"/>
                  </a:cubicBezTo>
                  <a:cubicBezTo>
                    <a:pt x="52" y="33"/>
                    <a:pt x="42" y="15"/>
                    <a:pt x="38" y="0"/>
                  </a:cubicBezTo>
                  <a:cubicBezTo>
                    <a:pt x="15" y="27"/>
                    <a:pt x="15" y="27"/>
                    <a:pt x="15" y="27"/>
                  </a:cubicBezTo>
                  <a:cubicBezTo>
                    <a:pt x="0" y="45"/>
                    <a:pt x="65" y="124"/>
                    <a:pt x="158" y="202"/>
                  </a:cubicBezTo>
                  <a:cubicBezTo>
                    <a:pt x="251" y="280"/>
                    <a:pt x="341" y="329"/>
                    <a:pt x="355" y="311"/>
                  </a:cubicBezTo>
                  <a:cubicBezTo>
                    <a:pt x="378" y="284"/>
                    <a:pt x="378" y="284"/>
                    <a:pt x="378" y="284"/>
                  </a:cubicBezTo>
                  <a:cubicBezTo>
                    <a:pt x="363" y="283"/>
                    <a:pt x="343" y="276"/>
                    <a:pt x="316" y="260"/>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p:cNvSpPr>
            <p:nvPr/>
          </p:nvSpPr>
          <p:spPr bwMode="auto">
            <a:xfrm>
              <a:off x="8091860" y="1796081"/>
              <a:ext cx="561975" cy="911225"/>
            </a:xfrm>
            <a:custGeom>
              <a:avLst/>
              <a:gdLst>
                <a:gd name="T0" fmla="*/ 275 w 275"/>
                <a:gd name="T1" fmla="*/ 24 h 445"/>
                <a:gd name="T2" fmla="*/ 240 w 275"/>
                <a:gd name="T3" fmla="*/ 0 h 445"/>
                <a:gd name="T4" fmla="*/ 6 w 275"/>
                <a:gd name="T5" fmla="*/ 409 h 445"/>
                <a:gd name="T6" fmla="*/ 11 w 275"/>
                <a:gd name="T7" fmla="*/ 436 h 445"/>
                <a:gd name="T8" fmla="*/ 14 w 275"/>
                <a:gd name="T9" fmla="*/ 438 h 445"/>
                <a:gd name="T10" fmla="*/ 43 w 275"/>
                <a:gd name="T11" fmla="*/ 431 h 445"/>
                <a:gd name="T12" fmla="*/ 275 w 275"/>
                <a:gd name="T13" fmla="*/ 24 h 445"/>
                <a:gd name="T14" fmla="*/ 275 w 275"/>
                <a:gd name="T15" fmla="*/ 24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445">
                  <a:moveTo>
                    <a:pt x="275" y="24"/>
                  </a:moveTo>
                  <a:cubicBezTo>
                    <a:pt x="265" y="18"/>
                    <a:pt x="251" y="9"/>
                    <a:pt x="240" y="0"/>
                  </a:cubicBezTo>
                  <a:cubicBezTo>
                    <a:pt x="6" y="409"/>
                    <a:pt x="6" y="409"/>
                    <a:pt x="6" y="409"/>
                  </a:cubicBezTo>
                  <a:cubicBezTo>
                    <a:pt x="0" y="418"/>
                    <a:pt x="3" y="429"/>
                    <a:pt x="11" y="436"/>
                  </a:cubicBezTo>
                  <a:cubicBezTo>
                    <a:pt x="12" y="437"/>
                    <a:pt x="12" y="437"/>
                    <a:pt x="14" y="438"/>
                  </a:cubicBezTo>
                  <a:cubicBezTo>
                    <a:pt x="24" y="445"/>
                    <a:pt x="37" y="441"/>
                    <a:pt x="43" y="431"/>
                  </a:cubicBezTo>
                  <a:cubicBezTo>
                    <a:pt x="275" y="24"/>
                    <a:pt x="275" y="24"/>
                    <a:pt x="275" y="24"/>
                  </a:cubicBezTo>
                  <a:cubicBezTo>
                    <a:pt x="275" y="24"/>
                    <a:pt x="275" y="24"/>
                    <a:pt x="275" y="24"/>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7696572" y="1653206"/>
              <a:ext cx="769938" cy="898525"/>
            </a:xfrm>
            <a:custGeom>
              <a:avLst/>
              <a:gdLst>
                <a:gd name="T0" fmla="*/ 343 w 376"/>
                <a:gd name="T1" fmla="*/ 0 h 439"/>
                <a:gd name="T2" fmla="*/ 8 w 376"/>
                <a:gd name="T3" fmla="*/ 401 h 439"/>
                <a:gd name="T4" fmla="*/ 11 w 376"/>
                <a:gd name="T5" fmla="*/ 431 h 439"/>
                <a:gd name="T6" fmla="*/ 41 w 376"/>
                <a:gd name="T7" fmla="*/ 428 h 439"/>
                <a:gd name="T8" fmla="*/ 376 w 376"/>
                <a:gd name="T9" fmla="*/ 27 h 439"/>
                <a:gd name="T10" fmla="*/ 343 w 376"/>
                <a:gd name="T11" fmla="*/ 0 h 439"/>
                <a:gd name="T12" fmla="*/ 343 w 37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376" h="439">
                  <a:moveTo>
                    <a:pt x="343" y="0"/>
                  </a:moveTo>
                  <a:cubicBezTo>
                    <a:pt x="8" y="401"/>
                    <a:pt x="8" y="401"/>
                    <a:pt x="8" y="401"/>
                  </a:cubicBezTo>
                  <a:cubicBezTo>
                    <a:pt x="0" y="410"/>
                    <a:pt x="1" y="423"/>
                    <a:pt x="11" y="431"/>
                  </a:cubicBezTo>
                  <a:cubicBezTo>
                    <a:pt x="21" y="439"/>
                    <a:pt x="33" y="438"/>
                    <a:pt x="41" y="428"/>
                  </a:cubicBezTo>
                  <a:cubicBezTo>
                    <a:pt x="376" y="27"/>
                    <a:pt x="376" y="27"/>
                    <a:pt x="376" y="27"/>
                  </a:cubicBezTo>
                  <a:cubicBezTo>
                    <a:pt x="343" y="0"/>
                    <a:pt x="343" y="0"/>
                    <a:pt x="343" y="0"/>
                  </a:cubicBezTo>
                  <a:cubicBezTo>
                    <a:pt x="343" y="0"/>
                    <a:pt x="343" y="0"/>
                    <a:pt x="343" y="0"/>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9"/>
            <p:cNvSpPr>
              <a:spLocks/>
            </p:cNvSpPr>
            <p:nvPr/>
          </p:nvSpPr>
          <p:spPr bwMode="auto">
            <a:xfrm>
              <a:off x="7474322" y="1489694"/>
              <a:ext cx="815975" cy="700088"/>
            </a:xfrm>
            <a:custGeom>
              <a:avLst/>
              <a:gdLst>
                <a:gd name="T0" fmla="*/ 369 w 399"/>
                <a:gd name="T1" fmla="*/ 0 h 342"/>
                <a:gd name="T2" fmla="*/ 11 w 399"/>
                <a:gd name="T3" fmla="*/ 302 h 342"/>
                <a:gd name="T4" fmla="*/ 9 w 399"/>
                <a:gd name="T5" fmla="*/ 332 h 342"/>
                <a:gd name="T6" fmla="*/ 11 w 399"/>
                <a:gd name="T7" fmla="*/ 334 h 342"/>
                <a:gd name="T8" fmla="*/ 39 w 399"/>
                <a:gd name="T9" fmla="*/ 334 h 342"/>
                <a:gd name="T10" fmla="*/ 399 w 399"/>
                <a:gd name="T11" fmla="*/ 30 h 342"/>
                <a:gd name="T12" fmla="*/ 369 w 399"/>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399" h="342">
                  <a:moveTo>
                    <a:pt x="369" y="0"/>
                  </a:moveTo>
                  <a:cubicBezTo>
                    <a:pt x="11" y="302"/>
                    <a:pt x="11" y="302"/>
                    <a:pt x="11" y="302"/>
                  </a:cubicBezTo>
                  <a:cubicBezTo>
                    <a:pt x="2" y="310"/>
                    <a:pt x="0" y="323"/>
                    <a:pt x="9" y="332"/>
                  </a:cubicBezTo>
                  <a:cubicBezTo>
                    <a:pt x="10" y="333"/>
                    <a:pt x="10" y="333"/>
                    <a:pt x="11" y="334"/>
                  </a:cubicBezTo>
                  <a:cubicBezTo>
                    <a:pt x="20" y="341"/>
                    <a:pt x="31" y="342"/>
                    <a:pt x="39" y="334"/>
                  </a:cubicBezTo>
                  <a:cubicBezTo>
                    <a:pt x="399" y="30"/>
                    <a:pt x="399" y="30"/>
                    <a:pt x="399" y="30"/>
                  </a:cubicBezTo>
                  <a:cubicBezTo>
                    <a:pt x="388" y="21"/>
                    <a:pt x="379" y="11"/>
                    <a:pt x="369" y="0"/>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1" name="Group 3100"/>
          <p:cNvGrpSpPr/>
          <p:nvPr/>
        </p:nvGrpSpPr>
        <p:grpSpPr>
          <a:xfrm>
            <a:off x="-180528" y="1564836"/>
            <a:ext cx="1566443" cy="1680767"/>
            <a:chOff x="5220072" y="908669"/>
            <a:chExt cx="1992313" cy="1905000"/>
          </a:xfrm>
        </p:grpSpPr>
        <p:sp>
          <p:nvSpPr>
            <p:cNvPr id="18" name="Freeform 20"/>
            <p:cNvSpPr>
              <a:spLocks/>
            </p:cNvSpPr>
            <p:nvPr/>
          </p:nvSpPr>
          <p:spPr bwMode="auto">
            <a:xfrm>
              <a:off x="6602785" y="2196131"/>
              <a:ext cx="147638" cy="79375"/>
            </a:xfrm>
            <a:custGeom>
              <a:avLst/>
              <a:gdLst>
                <a:gd name="T0" fmla="*/ 8 w 93"/>
                <a:gd name="T1" fmla="*/ 0 h 50"/>
                <a:gd name="T2" fmla="*/ 93 w 93"/>
                <a:gd name="T3" fmla="*/ 29 h 50"/>
                <a:gd name="T4" fmla="*/ 85 w 93"/>
                <a:gd name="T5" fmla="*/ 50 h 50"/>
                <a:gd name="T6" fmla="*/ 0 w 93"/>
                <a:gd name="T7" fmla="*/ 20 h 50"/>
                <a:gd name="T8" fmla="*/ 8 w 93"/>
                <a:gd name="T9" fmla="*/ 0 h 50"/>
                <a:gd name="T10" fmla="*/ 8 w 93"/>
                <a:gd name="T11" fmla="*/ 0 h 50"/>
              </a:gdLst>
              <a:ahLst/>
              <a:cxnLst>
                <a:cxn ang="0">
                  <a:pos x="T0" y="T1"/>
                </a:cxn>
                <a:cxn ang="0">
                  <a:pos x="T2" y="T3"/>
                </a:cxn>
                <a:cxn ang="0">
                  <a:pos x="T4" y="T5"/>
                </a:cxn>
                <a:cxn ang="0">
                  <a:pos x="T6" y="T7"/>
                </a:cxn>
                <a:cxn ang="0">
                  <a:pos x="T8" y="T9"/>
                </a:cxn>
                <a:cxn ang="0">
                  <a:pos x="T10" y="T11"/>
                </a:cxn>
              </a:cxnLst>
              <a:rect l="0" t="0" r="r" b="b"/>
              <a:pathLst>
                <a:path w="93" h="50">
                  <a:moveTo>
                    <a:pt x="8" y="0"/>
                  </a:moveTo>
                  <a:lnTo>
                    <a:pt x="93" y="29"/>
                  </a:lnTo>
                  <a:lnTo>
                    <a:pt x="85" y="50"/>
                  </a:lnTo>
                  <a:lnTo>
                    <a:pt x="0" y="20"/>
                  </a:lnTo>
                  <a:lnTo>
                    <a:pt x="8" y="0"/>
                  </a:lnTo>
                  <a:lnTo>
                    <a:pt x="8"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p:cNvSpPr>
              <a:spLocks/>
            </p:cNvSpPr>
            <p:nvPr/>
          </p:nvSpPr>
          <p:spPr bwMode="auto">
            <a:xfrm>
              <a:off x="6737722" y="1819894"/>
              <a:ext cx="142875" cy="74613"/>
            </a:xfrm>
            <a:custGeom>
              <a:avLst/>
              <a:gdLst>
                <a:gd name="T0" fmla="*/ 6 w 90"/>
                <a:gd name="T1" fmla="*/ 0 h 47"/>
                <a:gd name="T2" fmla="*/ 90 w 90"/>
                <a:gd name="T3" fmla="*/ 29 h 47"/>
                <a:gd name="T4" fmla="*/ 84 w 90"/>
                <a:gd name="T5" fmla="*/ 47 h 47"/>
                <a:gd name="T6" fmla="*/ 0 w 90"/>
                <a:gd name="T7" fmla="*/ 18 h 47"/>
                <a:gd name="T8" fmla="*/ 6 w 90"/>
                <a:gd name="T9" fmla="*/ 0 h 47"/>
                <a:gd name="T10" fmla="*/ 6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6" y="0"/>
                  </a:moveTo>
                  <a:lnTo>
                    <a:pt x="90" y="29"/>
                  </a:lnTo>
                  <a:lnTo>
                    <a:pt x="84" y="47"/>
                  </a:lnTo>
                  <a:lnTo>
                    <a:pt x="0" y="18"/>
                  </a:lnTo>
                  <a:lnTo>
                    <a:pt x="6" y="0"/>
                  </a:lnTo>
                  <a:lnTo>
                    <a:pt x="6"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
            <p:cNvSpPr>
              <a:spLocks noEditPoints="1"/>
            </p:cNvSpPr>
            <p:nvPr/>
          </p:nvSpPr>
          <p:spPr bwMode="auto">
            <a:xfrm>
              <a:off x="5220072" y="1224581"/>
              <a:ext cx="1992313" cy="1589088"/>
            </a:xfrm>
            <a:custGeom>
              <a:avLst/>
              <a:gdLst>
                <a:gd name="T0" fmla="*/ 181 w 1255"/>
                <a:gd name="T1" fmla="*/ 0 h 1001"/>
                <a:gd name="T2" fmla="*/ 165 w 1255"/>
                <a:gd name="T3" fmla="*/ 44 h 1001"/>
                <a:gd name="T4" fmla="*/ 209 w 1255"/>
                <a:gd name="T5" fmla="*/ 59 h 1001"/>
                <a:gd name="T6" fmla="*/ 0 w 1255"/>
                <a:gd name="T7" fmla="*/ 654 h 1001"/>
                <a:gd name="T8" fmla="*/ 66 w 1255"/>
                <a:gd name="T9" fmla="*/ 677 h 1001"/>
                <a:gd name="T10" fmla="*/ 275 w 1255"/>
                <a:gd name="T11" fmla="*/ 82 h 1001"/>
                <a:gd name="T12" fmla="*/ 291 w 1255"/>
                <a:gd name="T13" fmla="*/ 89 h 1001"/>
                <a:gd name="T14" fmla="*/ 124 w 1255"/>
                <a:gd name="T15" fmla="*/ 563 h 1001"/>
                <a:gd name="T16" fmla="*/ 704 w 1255"/>
                <a:gd name="T17" fmla="*/ 766 h 1001"/>
                <a:gd name="T18" fmla="*/ 870 w 1255"/>
                <a:gd name="T19" fmla="*/ 292 h 1001"/>
                <a:gd name="T20" fmla="*/ 888 w 1255"/>
                <a:gd name="T21" fmla="*/ 299 h 1001"/>
                <a:gd name="T22" fmla="*/ 706 w 1255"/>
                <a:gd name="T23" fmla="*/ 813 h 1001"/>
                <a:gd name="T24" fmla="*/ 701 w 1255"/>
                <a:gd name="T25" fmla="*/ 829 h 1001"/>
                <a:gd name="T26" fmla="*/ 716 w 1255"/>
                <a:gd name="T27" fmla="*/ 835 h 1001"/>
                <a:gd name="T28" fmla="*/ 943 w 1255"/>
                <a:gd name="T29" fmla="*/ 914 h 1001"/>
                <a:gd name="T30" fmla="*/ 921 w 1255"/>
                <a:gd name="T31" fmla="*/ 978 h 1001"/>
                <a:gd name="T32" fmla="*/ 986 w 1255"/>
                <a:gd name="T33" fmla="*/ 1001 h 1001"/>
                <a:gd name="T34" fmla="*/ 1196 w 1255"/>
                <a:gd name="T35" fmla="*/ 407 h 1001"/>
                <a:gd name="T36" fmla="*/ 1239 w 1255"/>
                <a:gd name="T37" fmla="*/ 422 h 1001"/>
                <a:gd name="T38" fmla="*/ 1255 w 1255"/>
                <a:gd name="T39" fmla="*/ 379 h 1001"/>
                <a:gd name="T40" fmla="*/ 181 w 1255"/>
                <a:gd name="T41" fmla="*/ 0 h 1001"/>
                <a:gd name="T42" fmla="*/ 181 w 1255"/>
                <a:gd name="T43" fmla="*/ 0 h 1001"/>
                <a:gd name="T44" fmla="*/ 181 w 1255"/>
                <a:gd name="T45" fmla="*/ 0 h 1001"/>
                <a:gd name="T46" fmla="*/ 950 w 1255"/>
                <a:gd name="T47" fmla="*/ 898 h 1001"/>
                <a:gd name="T48" fmla="*/ 723 w 1255"/>
                <a:gd name="T49" fmla="*/ 818 h 1001"/>
                <a:gd name="T50" fmla="*/ 823 w 1255"/>
                <a:gd name="T51" fmla="*/ 533 h 1001"/>
                <a:gd name="T52" fmla="*/ 1050 w 1255"/>
                <a:gd name="T53" fmla="*/ 613 h 1001"/>
                <a:gd name="T54" fmla="*/ 950 w 1255"/>
                <a:gd name="T55" fmla="*/ 898 h 1001"/>
                <a:gd name="T56" fmla="*/ 950 w 1255"/>
                <a:gd name="T57" fmla="*/ 898 h 1001"/>
                <a:gd name="T58" fmla="*/ 950 w 1255"/>
                <a:gd name="T59" fmla="*/ 898 h 1001"/>
                <a:gd name="T60" fmla="*/ 1055 w 1255"/>
                <a:gd name="T61" fmla="*/ 598 h 1001"/>
                <a:gd name="T62" fmla="*/ 829 w 1255"/>
                <a:gd name="T63" fmla="*/ 518 h 1001"/>
                <a:gd name="T64" fmla="*/ 903 w 1255"/>
                <a:gd name="T65" fmla="*/ 304 h 1001"/>
                <a:gd name="T66" fmla="*/ 1130 w 1255"/>
                <a:gd name="T67" fmla="*/ 384 h 1001"/>
                <a:gd name="T68" fmla="*/ 1055 w 1255"/>
                <a:gd name="T69" fmla="*/ 598 h 1001"/>
                <a:gd name="T70" fmla="*/ 1055 w 1255"/>
                <a:gd name="T71" fmla="*/ 598 h 1001"/>
                <a:gd name="T72" fmla="*/ 1055 w 1255"/>
                <a:gd name="T73" fmla="*/ 59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5" h="1001">
                  <a:moveTo>
                    <a:pt x="181" y="0"/>
                  </a:moveTo>
                  <a:lnTo>
                    <a:pt x="165" y="44"/>
                  </a:lnTo>
                  <a:lnTo>
                    <a:pt x="209" y="59"/>
                  </a:lnTo>
                  <a:lnTo>
                    <a:pt x="0" y="654"/>
                  </a:lnTo>
                  <a:lnTo>
                    <a:pt x="66" y="677"/>
                  </a:lnTo>
                  <a:lnTo>
                    <a:pt x="275" y="82"/>
                  </a:lnTo>
                  <a:lnTo>
                    <a:pt x="291" y="89"/>
                  </a:lnTo>
                  <a:lnTo>
                    <a:pt x="124" y="563"/>
                  </a:lnTo>
                  <a:lnTo>
                    <a:pt x="704" y="766"/>
                  </a:lnTo>
                  <a:lnTo>
                    <a:pt x="870" y="292"/>
                  </a:lnTo>
                  <a:lnTo>
                    <a:pt x="888" y="299"/>
                  </a:lnTo>
                  <a:lnTo>
                    <a:pt x="706" y="813"/>
                  </a:lnTo>
                  <a:lnTo>
                    <a:pt x="701" y="829"/>
                  </a:lnTo>
                  <a:lnTo>
                    <a:pt x="716" y="835"/>
                  </a:lnTo>
                  <a:lnTo>
                    <a:pt x="943" y="914"/>
                  </a:lnTo>
                  <a:lnTo>
                    <a:pt x="921" y="978"/>
                  </a:lnTo>
                  <a:lnTo>
                    <a:pt x="986" y="1001"/>
                  </a:lnTo>
                  <a:lnTo>
                    <a:pt x="1196" y="407"/>
                  </a:lnTo>
                  <a:lnTo>
                    <a:pt x="1239" y="422"/>
                  </a:lnTo>
                  <a:lnTo>
                    <a:pt x="1255" y="379"/>
                  </a:lnTo>
                  <a:lnTo>
                    <a:pt x="181" y="0"/>
                  </a:lnTo>
                  <a:lnTo>
                    <a:pt x="181" y="0"/>
                  </a:lnTo>
                  <a:lnTo>
                    <a:pt x="181" y="0"/>
                  </a:lnTo>
                  <a:close/>
                  <a:moveTo>
                    <a:pt x="950" y="898"/>
                  </a:moveTo>
                  <a:lnTo>
                    <a:pt x="723" y="818"/>
                  </a:lnTo>
                  <a:lnTo>
                    <a:pt x="823" y="533"/>
                  </a:lnTo>
                  <a:lnTo>
                    <a:pt x="1050" y="613"/>
                  </a:lnTo>
                  <a:lnTo>
                    <a:pt x="950" y="898"/>
                  </a:lnTo>
                  <a:lnTo>
                    <a:pt x="950" y="898"/>
                  </a:lnTo>
                  <a:lnTo>
                    <a:pt x="950" y="898"/>
                  </a:lnTo>
                  <a:close/>
                  <a:moveTo>
                    <a:pt x="1055" y="598"/>
                  </a:moveTo>
                  <a:lnTo>
                    <a:pt x="829" y="518"/>
                  </a:lnTo>
                  <a:lnTo>
                    <a:pt x="903" y="304"/>
                  </a:lnTo>
                  <a:lnTo>
                    <a:pt x="1130" y="384"/>
                  </a:lnTo>
                  <a:lnTo>
                    <a:pt x="1055" y="598"/>
                  </a:lnTo>
                  <a:lnTo>
                    <a:pt x="1055" y="598"/>
                  </a:lnTo>
                  <a:lnTo>
                    <a:pt x="1055" y="598"/>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3"/>
            <p:cNvSpPr>
              <a:spLocks/>
            </p:cNvSpPr>
            <p:nvPr/>
          </p:nvSpPr>
          <p:spPr bwMode="auto">
            <a:xfrm>
              <a:off x="5615360" y="908669"/>
              <a:ext cx="517525" cy="346075"/>
            </a:xfrm>
            <a:custGeom>
              <a:avLst/>
              <a:gdLst>
                <a:gd name="T0" fmla="*/ 208 w 253"/>
                <a:gd name="T1" fmla="*/ 24 h 169"/>
                <a:gd name="T2" fmla="*/ 162 w 253"/>
                <a:gd name="T3" fmla="*/ 17 h 169"/>
                <a:gd name="T4" fmla="*/ 0 w 253"/>
                <a:gd name="T5" fmla="*/ 161 h 169"/>
                <a:gd name="T6" fmla="*/ 21 w 253"/>
                <a:gd name="T7" fmla="*/ 169 h 169"/>
                <a:gd name="T8" fmla="*/ 153 w 253"/>
                <a:gd name="T9" fmla="*/ 38 h 169"/>
                <a:gd name="T10" fmla="*/ 193 w 253"/>
                <a:gd name="T11" fmla="*/ 64 h 169"/>
                <a:gd name="T12" fmla="*/ 249 w 253"/>
                <a:gd name="T13" fmla="*/ 62 h 169"/>
                <a:gd name="T14" fmla="*/ 208 w 253"/>
                <a:gd name="T15" fmla="*/ 2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169">
                  <a:moveTo>
                    <a:pt x="208" y="24"/>
                  </a:moveTo>
                  <a:cubicBezTo>
                    <a:pt x="189" y="17"/>
                    <a:pt x="172" y="16"/>
                    <a:pt x="162" y="17"/>
                  </a:cubicBezTo>
                  <a:cubicBezTo>
                    <a:pt x="106" y="0"/>
                    <a:pt x="35" y="61"/>
                    <a:pt x="0" y="161"/>
                  </a:cubicBezTo>
                  <a:cubicBezTo>
                    <a:pt x="21" y="169"/>
                    <a:pt x="21" y="169"/>
                    <a:pt x="21" y="169"/>
                  </a:cubicBezTo>
                  <a:cubicBezTo>
                    <a:pt x="50" y="86"/>
                    <a:pt x="109" y="27"/>
                    <a:pt x="153" y="38"/>
                  </a:cubicBezTo>
                  <a:cubicBezTo>
                    <a:pt x="159" y="47"/>
                    <a:pt x="174" y="58"/>
                    <a:pt x="193" y="64"/>
                  </a:cubicBezTo>
                  <a:cubicBezTo>
                    <a:pt x="221" y="74"/>
                    <a:pt x="245" y="73"/>
                    <a:pt x="249" y="62"/>
                  </a:cubicBezTo>
                  <a:cubicBezTo>
                    <a:pt x="253" y="49"/>
                    <a:pt x="235" y="33"/>
                    <a:pt x="208" y="24"/>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4"/>
            <p:cNvSpPr>
              <a:spLocks/>
            </p:cNvSpPr>
            <p:nvPr/>
          </p:nvSpPr>
          <p:spPr bwMode="auto">
            <a:xfrm>
              <a:off x="7047285" y="1503981"/>
              <a:ext cx="136525" cy="258763"/>
            </a:xfrm>
            <a:custGeom>
              <a:avLst/>
              <a:gdLst>
                <a:gd name="T0" fmla="*/ 52 w 86"/>
                <a:gd name="T1" fmla="*/ 0 h 163"/>
                <a:gd name="T2" fmla="*/ 86 w 86"/>
                <a:gd name="T3" fmla="*/ 12 h 163"/>
                <a:gd name="T4" fmla="*/ 33 w 86"/>
                <a:gd name="T5" fmla="*/ 163 h 163"/>
                <a:gd name="T6" fmla="*/ 0 w 86"/>
                <a:gd name="T7" fmla="*/ 151 h 163"/>
                <a:gd name="T8" fmla="*/ 52 w 86"/>
                <a:gd name="T9" fmla="*/ 0 h 163"/>
                <a:gd name="T10" fmla="*/ 52 w 86"/>
                <a:gd name="T11" fmla="*/ 0 h 163"/>
              </a:gdLst>
              <a:ahLst/>
              <a:cxnLst>
                <a:cxn ang="0">
                  <a:pos x="T0" y="T1"/>
                </a:cxn>
                <a:cxn ang="0">
                  <a:pos x="T2" y="T3"/>
                </a:cxn>
                <a:cxn ang="0">
                  <a:pos x="T4" y="T5"/>
                </a:cxn>
                <a:cxn ang="0">
                  <a:pos x="T6" y="T7"/>
                </a:cxn>
                <a:cxn ang="0">
                  <a:pos x="T8" y="T9"/>
                </a:cxn>
                <a:cxn ang="0">
                  <a:pos x="T10" y="T11"/>
                </a:cxn>
              </a:cxnLst>
              <a:rect l="0" t="0" r="r" b="b"/>
              <a:pathLst>
                <a:path w="86" h="163">
                  <a:moveTo>
                    <a:pt x="52" y="0"/>
                  </a:moveTo>
                  <a:lnTo>
                    <a:pt x="86" y="12"/>
                  </a:lnTo>
                  <a:lnTo>
                    <a:pt x="33" y="163"/>
                  </a:lnTo>
                  <a:lnTo>
                    <a:pt x="0" y="151"/>
                  </a:lnTo>
                  <a:lnTo>
                    <a:pt x="52" y="0"/>
                  </a:lnTo>
                  <a:lnTo>
                    <a:pt x="52"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p:cNvSpPr>
            <p:nvPr/>
          </p:nvSpPr>
          <p:spPr bwMode="auto">
            <a:xfrm>
              <a:off x="6959972" y="1530969"/>
              <a:ext cx="96838" cy="192088"/>
            </a:xfrm>
            <a:custGeom>
              <a:avLst/>
              <a:gdLst>
                <a:gd name="T0" fmla="*/ 40 w 61"/>
                <a:gd name="T1" fmla="*/ 0 h 121"/>
                <a:gd name="T2" fmla="*/ 61 w 61"/>
                <a:gd name="T3" fmla="*/ 6 h 121"/>
                <a:gd name="T4" fmla="*/ 21 w 61"/>
                <a:gd name="T5" fmla="*/ 121 h 121"/>
                <a:gd name="T6" fmla="*/ 0 w 61"/>
                <a:gd name="T7" fmla="*/ 115 h 121"/>
                <a:gd name="T8" fmla="*/ 40 w 61"/>
                <a:gd name="T9" fmla="*/ 0 h 121"/>
                <a:gd name="T10" fmla="*/ 40 w 61"/>
                <a:gd name="T11" fmla="*/ 0 h 121"/>
              </a:gdLst>
              <a:ahLst/>
              <a:cxnLst>
                <a:cxn ang="0">
                  <a:pos x="T0" y="T1"/>
                </a:cxn>
                <a:cxn ang="0">
                  <a:pos x="T2" y="T3"/>
                </a:cxn>
                <a:cxn ang="0">
                  <a:pos x="T4" y="T5"/>
                </a:cxn>
                <a:cxn ang="0">
                  <a:pos x="T6" y="T7"/>
                </a:cxn>
                <a:cxn ang="0">
                  <a:pos x="T8" y="T9"/>
                </a:cxn>
                <a:cxn ang="0">
                  <a:pos x="T10" y="T11"/>
                </a:cxn>
              </a:cxnLst>
              <a:rect l="0" t="0" r="r" b="b"/>
              <a:pathLst>
                <a:path w="61" h="121">
                  <a:moveTo>
                    <a:pt x="40" y="0"/>
                  </a:moveTo>
                  <a:lnTo>
                    <a:pt x="61" y="6"/>
                  </a:lnTo>
                  <a:lnTo>
                    <a:pt x="21" y="121"/>
                  </a:lnTo>
                  <a:lnTo>
                    <a:pt x="0" y="115"/>
                  </a:lnTo>
                  <a:lnTo>
                    <a:pt x="40" y="0"/>
                  </a:lnTo>
                  <a:lnTo>
                    <a:pt x="40"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6"/>
            <p:cNvSpPr>
              <a:spLocks/>
            </p:cNvSpPr>
            <p:nvPr/>
          </p:nvSpPr>
          <p:spPr bwMode="auto">
            <a:xfrm>
              <a:off x="6902822" y="1453181"/>
              <a:ext cx="119063" cy="250825"/>
            </a:xfrm>
            <a:custGeom>
              <a:avLst/>
              <a:gdLst>
                <a:gd name="T0" fmla="*/ 53 w 75"/>
                <a:gd name="T1" fmla="*/ 0 h 158"/>
                <a:gd name="T2" fmla="*/ 75 w 75"/>
                <a:gd name="T3" fmla="*/ 8 h 158"/>
                <a:gd name="T4" fmla="*/ 22 w 75"/>
                <a:gd name="T5" fmla="*/ 158 h 158"/>
                <a:gd name="T6" fmla="*/ 0 w 75"/>
                <a:gd name="T7" fmla="*/ 151 h 158"/>
                <a:gd name="T8" fmla="*/ 53 w 75"/>
                <a:gd name="T9" fmla="*/ 0 h 158"/>
                <a:gd name="T10" fmla="*/ 53 w 75"/>
                <a:gd name="T11" fmla="*/ 0 h 158"/>
              </a:gdLst>
              <a:ahLst/>
              <a:cxnLst>
                <a:cxn ang="0">
                  <a:pos x="T0" y="T1"/>
                </a:cxn>
                <a:cxn ang="0">
                  <a:pos x="T2" y="T3"/>
                </a:cxn>
                <a:cxn ang="0">
                  <a:pos x="T4" y="T5"/>
                </a:cxn>
                <a:cxn ang="0">
                  <a:pos x="T6" y="T7"/>
                </a:cxn>
                <a:cxn ang="0">
                  <a:pos x="T8" y="T9"/>
                </a:cxn>
                <a:cxn ang="0">
                  <a:pos x="T10" y="T11"/>
                </a:cxn>
              </a:cxnLst>
              <a:rect l="0" t="0" r="r" b="b"/>
              <a:pathLst>
                <a:path w="75" h="158">
                  <a:moveTo>
                    <a:pt x="53" y="0"/>
                  </a:moveTo>
                  <a:lnTo>
                    <a:pt x="75" y="8"/>
                  </a:lnTo>
                  <a:lnTo>
                    <a:pt x="22" y="158"/>
                  </a:lnTo>
                  <a:lnTo>
                    <a:pt x="0" y="151"/>
                  </a:lnTo>
                  <a:lnTo>
                    <a:pt x="53" y="0"/>
                  </a:lnTo>
                  <a:lnTo>
                    <a:pt x="53"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7"/>
            <p:cNvSpPr>
              <a:spLocks/>
            </p:cNvSpPr>
            <p:nvPr/>
          </p:nvSpPr>
          <p:spPr bwMode="auto">
            <a:xfrm>
              <a:off x="6805985" y="1448419"/>
              <a:ext cx="136525" cy="231775"/>
            </a:xfrm>
            <a:custGeom>
              <a:avLst/>
              <a:gdLst>
                <a:gd name="T0" fmla="*/ 45 w 86"/>
                <a:gd name="T1" fmla="*/ 0 h 146"/>
                <a:gd name="T2" fmla="*/ 86 w 86"/>
                <a:gd name="T3" fmla="*/ 15 h 146"/>
                <a:gd name="T4" fmla="*/ 39 w 86"/>
                <a:gd name="T5" fmla="*/ 146 h 146"/>
                <a:gd name="T6" fmla="*/ 0 w 86"/>
                <a:gd name="T7" fmla="*/ 132 h 146"/>
                <a:gd name="T8" fmla="*/ 45 w 86"/>
                <a:gd name="T9" fmla="*/ 0 h 146"/>
                <a:gd name="T10" fmla="*/ 45 w 86"/>
                <a:gd name="T11" fmla="*/ 0 h 146"/>
              </a:gdLst>
              <a:ahLst/>
              <a:cxnLst>
                <a:cxn ang="0">
                  <a:pos x="T0" y="T1"/>
                </a:cxn>
                <a:cxn ang="0">
                  <a:pos x="T2" y="T3"/>
                </a:cxn>
                <a:cxn ang="0">
                  <a:pos x="T4" y="T5"/>
                </a:cxn>
                <a:cxn ang="0">
                  <a:pos x="T6" y="T7"/>
                </a:cxn>
                <a:cxn ang="0">
                  <a:pos x="T8" y="T9"/>
                </a:cxn>
                <a:cxn ang="0">
                  <a:pos x="T10" y="T11"/>
                </a:cxn>
              </a:cxnLst>
              <a:rect l="0" t="0" r="r" b="b"/>
              <a:pathLst>
                <a:path w="86" h="146">
                  <a:moveTo>
                    <a:pt x="45" y="0"/>
                  </a:moveTo>
                  <a:lnTo>
                    <a:pt x="86" y="15"/>
                  </a:lnTo>
                  <a:lnTo>
                    <a:pt x="39" y="146"/>
                  </a:lnTo>
                  <a:lnTo>
                    <a:pt x="0" y="132"/>
                  </a:lnTo>
                  <a:lnTo>
                    <a:pt x="45" y="0"/>
                  </a:lnTo>
                  <a:lnTo>
                    <a:pt x="45"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2" name="Group 3101"/>
          <p:cNvGrpSpPr/>
          <p:nvPr/>
        </p:nvGrpSpPr>
        <p:grpSpPr>
          <a:xfrm>
            <a:off x="1683154" y="2677540"/>
            <a:ext cx="597870" cy="902012"/>
            <a:chOff x="6998072" y="2551731"/>
            <a:chExt cx="760413" cy="1022351"/>
          </a:xfrm>
        </p:grpSpPr>
        <p:sp>
          <p:nvSpPr>
            <p:cNvPr id="26" name="Freeform 28"/>
            <p:cNvSpPr>
              <a:spLocks/>
            </p:cNvSpPr>
            <p:nvPr/>
          </p:nvSpPr>
          <p:spPr bwMode="auto">
            <a:xfrm>
              <a:off x="7029822" y="2551731"/>
              <a:ext cx="549275" cy="590550"/>
            </a:xfrm>
            <a:custGeom>
              <a:avLst/>
              <a:gdLst>
                <a:gd name="T0" fmla="*/ 34 w 268"/>
                <a:gd name="T1" fmla="*/ 109 h 289"/>
                <a:gd name="T2" fmla="*/ 38 w 268"/>
                <a:gd name="T3" fmla="*/ 108 h 289"/>
                <a:gd name="T4" fmla="*/ 59 w 268"/>
                <a:gd name="T5" fmla="*/ 204 h 289"/>
                <a:gd name="T6" fmla="*/ 63 w 268"/>
                <a:gd name="T7" fmla="*/ 225 h 289"/>
                <a:gd name="T8" fmla="*/ 70 w 268"/>
                <a:gd name="T9" fmla="*/ 256 h 289"/>
                <a:gd name="T10" fmla="*/ 114 w 268"/>
                <a:gd name="T11" fmla="*/ 285 h 289"/>
                <a:gd name="T12" fmla="*/ 235 w 268"/>
                <a:gd name="T13" fmla="*/ 259 h 289"/>
                <a:gd name="T14" fmla="*/ 264 w 268"/>
                <a:gd name="T15" fmla="*/ 214 h 289"/>
                <a:gd name="T16" fmla="*/ 258 w 268"/>
                <a:gd name="T17" fmla="*/ 184 h 289"/>
                <a:gd name="T18" fmla="*/ 253 w 268"/>
                <a:gd name="T19" fmla="*/ 163 h 289"/>
                <a:gd name="T20" fmla="*/ 233 w 268"/>
                <a:gd name="T21" fmla="*/ 67 h 289"/>
                <a:gd name="T22" fmla="*/ 237 w 268"/>
                <a:gd name="T23" fmla="*/ 66 h 289"/>
                <a:gd name="T24" fmla="*/ 255 w 268"/>
                <a:gd name="T25" fmla="*/ 40 h 289"/>
                <a:gd name="T26" fmla="*/ 250 w 268"/>
                <a:gd name="T27" fmla="*/ 18 h 289"/>
                <a:gd name="T28" fmla="*/ 223 w 268"/>
                <a:gd name="T29" fmla="*/ 2 h 289"/>
                <a:gd name="T30" fmla="*/ 21 w 268"/>
                <a:gd name="T31" fmla="*/ 45 h 289"/>
                <a:gd name="T32" fmla="*/ 2 w 268"/>
                <a:gd name="T33" fmla="*/ 71 h 289"/>
                <a:gd name="T34" fmla="*/ 7 w 268"/>
                <a:gd name="T35" fmla="*/ 93 h 289"/>
                <a:gd name="T36" fmla="*/ 34 w 268"/>
                <a:gd name="T3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289">
                  <a:moveTo>
                    <a:pt x="34" y="109"/>
                  </a:moveTo>
                  <a:cubicBezTo>
                    <a:pt x="38" y="108"/>
                    <a:pt x="38" y="108"/>
                    <a:pt x="38" y="108"/>
                  </a:cubicBezTo>
                  <a:cubicBezTo>
                    <a:pt x="59" y="204"/>
                    <a:pt x="59" y="204"/>
                    <a:pt x="59" y="204"/>
                  </a:cubicBezTo>
                  <a:cubicBezTo>
                    <a:pt x="63" y="225"/>
                    <a:pt x="63" y="225"/>
                    <a:pt x="63" y="225"/>
                  </a:cubicBezTo>
                  <a:cubicBezTo>
                    <a:pt x="70" y="256"/>
                    <a:pt x="70" y="256"/>
                    <a:pt x="70" y="256"/>
                  </a:cubicBezTo>
                  <a:cubicBezTo>
                    <a:pt x="74" y="276"/>
                    <a:pt x="94" y="289"/>
                    <a:pt x="114" y="285"/>
                  </a:cubicBezTo>
                  <a:cubicBezTo>
                    <a:pt x="155" y="276"/>
                    <a:pt x="194" y="268"/>
                    <a:pt x="235" y="259"/>
                  </a:cubicBezTo>
                  <a:cubicBezTo>
                    <a:pt x="256" y="255"/>
                    <a:pt x="268" y="235"/>
                    <a:pt x="264" y="214"/>
                  </a:cubicBezTo>
                  <a:cubicBezTo>
                    <a:pt x="258" y="184"/>
                    <a:pt x="258" y="184"/>
                    <a:pt x="258" y="184"/>
                  </a:cubicBezTo>
                  <a:cubicBezTo>
                    <a:pt x="253" y="163"/>
                    <a:pt x="253" y="163"/>
                    <a:pt x="253" y="163"/>
                  </a:cubicBezTo>
                  <a:cubicBezTo>
                    <a:pt x="233" y="67"/>
                    <a:pt x="233" y="67"/>
                    <a:pt x="233" y="67"/>
                  </a:cubicBezTo>
                  <a:cubicBezTo>
                    <a:pt x="237" y="66"/>
                    <a:pt x="237" y="66"/>
                    <a:pt x="237" y="66"/>
                  </a:cubicBezTo>
                  <a:cubicBezTo>
                    <a:pt x="249" y="63"/>
                    <a:pt x="258" y="53"/>
                    <a:pt x="255" y="40"/>
                  </a:cubicBezTo>
                  <a:cubicBezTo>
                    <a:pt x="250" y="18"/>
                    <a:pt x="250" y="18"/>
                    <a:pt x="250" y="18"/>
                  </a:cubicBezTo>
                  <a:cubicBezTo>
                    <a:pt x="248" y="8"/>
                    <a:pt x="236" y="0"/>
                    <a:pt x="223" y="2"/>
                  </a:cubicBezTo>
                  <a:cubicBezTo>
                    <a:pt x="156" y="17"/>
                    <a:pt x="88" y="31"/>
                    <a:pt x="21" y="45"/>
                  </a:cubicBezTo>
                  <a:cubicBezTo>
                    <a:pt x="8" y="48"/>
                    <a:pt x="0" y="60"/>
                    <a:pt x="2" y="71"/>
                  </a:cubicBezTo>
                  <a:cubicBezTo>
                    <a:pt x="7" y="93"/>
                    <a:pt x="7" y="93"/>
                    <a:pt x="7" y="93"/>
                  </a:cubicBezTo>
                  <a:cubicBezTo>
                    <a:pt x="10" y="105"/>
                    <a:pt x="22" y="111"/>
                    <a:pt x="34" y="109"/>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
            <p:cNvSpPr>
              <a:spLocks/>
            </p:cNvSpPr>
            <p:nvPr/>
          </p:nvSpPr>
          <p:spPr bwMode="auto">
            <a:xfrm>
              <a:off x="6998072" y="2873994"/>
              <a:ext cx="760413" cy="700088"/>
            </a:xfrm>
            <a:custGeom>
              <a:avLst/>
              <a:gdLst>
                <a:gd name="T0" fmla="*/ 335 w 372"/>
                <a:gd name="T1" fmla="*/ 1 h 342"/>
                <a:gd name="T2" fmla="*/ 302 w 372"/>
                <a:gd name="T3" fmla="*/ 8 h 342"/>
                <a:gd name="T4" fmla="*/ 291 w 372"/>
                <a:gd name="T5" fmla="*/ 26 h 342"/>
                <a:gd name="T6" fmla="*/ 291 w 372"/>
                <a:gd name="T7" fmla="*/ 28 h 342"/>
                <a:gd name="T8" fmla="*/ 304 w 372"/>
                <a:gd name="T9" fmla="*/ 40 h 342"/>
                <a:gd name="T10" fmla="*/ 312 w 372"/>
                <a:gd name="T11" fmla="*/ 75 h 342"/>
                <a:gd name="T12" fmla="*/ 295 w 372"/>
                <a:gd name="T13" fmla="*/ 78 h 342"/>
                <a:gd name="T14" fmla="*/ 257 w 372"/>
                <a:gd name="T15" fmla="*/ 121 h 342"/>
                <a:gd name="T16" fmla="*/ 257 w 372"/>
                <a:gd name="T17" fmla="*/ 121 h 342"/>
                <a:gd name="T18" fmla="*/ 135 w 372"/>
                <a:gd name="T19" fmla="*/ 147 h 342"/>
                <a:gd name="T20" fmla="*/ 133 w 372"/>
                <a:gd name="T21" fmla="*/ 147 h 342"/>
                <a:gd name="T22" fmla="*/ 83 w 372"/>
                <a:gd name="T23" fmla="*/ 124 h 342"/>
                <a:gd name="T24" fmla="*/ 64 w 372"/>
                <a:gd name="T25" fmla="*/ 128 h 342"/>
                <a:gd name="T26" fmla="*/ 57 w 372"/>
                <a:gd name="T27" fmla="*/ 93 h 342"/>
                <a:gd name="T28" fmla="*/ 64 w 372"/>
                <a:gd name="T29" fmla="*/ 76 h 342"/>
                <a:gd name="T30" fmla="*/ 64 w 372"/>
                <a:gd name="T31" fmla="*/ 74 h 342"/>
                <a:gd name="T32" fmla="*/ 46 w 372"/>
                <a:gd name="T33" fmla="*/ 63 h 342"/>
                <a:gd name="T34" fmla="*/ 13 w 372"/>
                <a:gd name="T35" fmla="*/ 70 h 342"/>
                <a:gd name="T36" fmla="*/ 2 w 372"/>
                <a:gd name="T37" fmla="*/ 87 h 342"/>
                <a:gd name="T38" fmla="*/ 3 w 372"/>
                <a:gd name="T39" fmla="*/ 89 h 342"/>
                <a:gd name="T40" fmla="*/ 20 w 372"/>
                <a:gd name="T41" fmla="*/ 101 h 342"/>
                <a:gd name="T42" fmla="*/ 40 w 372"/>
                <a:gd name="T43" fmla="*/ 96 h 342"/>
                <a:gd name="T44" fmla="*/ 48 w 372"/>
                <a:gd name="T45" fmla="*/ 133 h 342"/>
                <a:gd name="T46" fmla="*/ 41 w 372"/>
                <a:gd name="T47" fmla="*/ 160 h 342"/>
                <a:gd name="T48" fmla="*/ 47 w 372"/>
                <a:gd name="T49" fmla="*/ 189 h 342"/>
                <a:gd name="T50" fmla="*/ 80 w 372"/>
                <a:gd name="T51" fmla="*/ 210 h 342"/>
                <a:gd name="T52" fmla="*/ 82 w 372"/>
                <a:gd name="T53" fmla="*/ 209 h 342"/>
                <a:gd name="T54" fmla="*/ 200 w 372"/>
                <a:gd name="T55" fmla="*/ 184 h 342"/>
                <a:gd name="T56" fmla="*/ 209 w 372"/>
                <a:gd name="T57" fmla="*/ 223 h 342"/>
                <a:gd name="T58" fmla="*/ 116 w 372"/>
                <a:gd name="T59" fmla="*/ 309 h 342"/>
                <a:gd name="T60" fmla="*/ 105 w 372"/>
                <a:gd name="T61" fmla="*/ 307 h 342"/>
                <a:gd name="T62" fmla="*/ 92 w 372"/>
                <a:gd name="T63" fmla="*/ 327 h 342"/>
                <a:gd name="T64" fmla="*/ 112 w 372"/>
                <a:gd name="T65" fmla="*/ 340 h 342"/>
                <a:gd name="T66" fmla="*/ 124 w 372"/>
                <a:gd name="T67" fmla="*/ 320 h 342"/>
                <a:gd name="T68" fmla="*/ 124 w 372"/>
                <a:gd name="T69" fmla="*/ 316 h 342"/>
                <a:gd name="T70" fmla="*/ 211 w 372"/>
                <a:gd name="T71" fmla="*/ 233 h 342"/>
                <a:gd name="T72" fmla="*/ 222 w 372"/>
                <a:gd name="T73" fmla="*/ 287 h 342"/>
                <a:gd name="T74" fmla="*/ 215 w 372"/>
                <a:gd name="T75" fmla="*/ 303 h 342"/>
                <a:gd name="T76" fmla="*/ 233 w 372"/>
                <a:gd name="T77" fmla="*/ 317 h 342"/>
                <a:gd name="T78" fmla="*/ 246 w 372"/>
                <a:gd name="T79" fmla="*/ 297 h 342"/>
                <a:gd name="T80" fmla="*/ 232 w 372"/>
                <a:gd name="T81" fmla="*/ 285 h 342"/>
                <a:gd name="T82" fmla="*/ 221 w 372"/>
                <a:gd name="T83" fmla="*/ 229 h 342"/>
                <a:gd name="T84" fmla="*/ 338 w 372"/>
                <a:gd name="T85" fmla="*/ 271 h 342"/>
                <a:gd name="T86" fmla="*/ 337 w 372"/>
                <a:gd name="T87" fmla="*/ 275 h 342"/>
                <a:gd name="T88" fmla="*/ 357 w 372"/>
                <a:gd name="T89" fmla="*/ 288 h 342"/>
                <a:gd name="T90" fmla="*/ 370 w 372"/>
                <a:gd name="T91" fmla="*/ 268 h 342"/>
                <a:gd name="T92" fmla="*/ 350 w 372"/>
                <a:gd name="T93" fmla="*/ 255 h 342"/>
                <a:gd name="T94" fmla="*/ 341 w 372"/>
                <a:gd name="T95" fmla="*/ 261 h 342"/>
                <a:gd name="T96" fmla="*/ 218 w 372"/>
                <a:gd name="T97" fmla="*/ 219 h 342"/>
                <a:gd name="T98" fmla="*/ 211 w 372"/>
                <a:gd name="T99" fmla="*/ 182 h 342"/>
                <a:gd name="T100" fmla="*/ 331 w 372"/>
                <a:gd name="T101" fmla="*/ 156 h 342"/>
                <a:gd name="T102" fmla="*/ 333 w 372"/>
                <a:gd name="T103" fmla="*/ 156 h 342"/>
                <a:gd name="T104" fmla="*/ 354 w 372"/>
                <a:gd name="T105" fmla="*/ 124 h 342"/>
                <a:gd name="T106" fmla="*/ 348 w 372"/>
                <a:gd name="T107" fmla="*/ 95 h 342"/>
                <a:gd name="T108" fmla="*/ 327 w 372"/>
                <a:gd name="T109" fmla="*/ 74 h 342"/>
                <a:gd name="T110" fmla="*/ 319 w 372"/>
                <a:gd name="T111" fmla="*/ 37 h 342"/>
                <a:gd name="T112" fmla="*/ 341 w 372"/>
                <a:gd name="T113" fmla="*/ 32 h 342"/>
                <a:gd name="T114" fmla="*/ 352 w 372"/>
                <a:gd name="T115" fmla="*/ 15 h 342"/>
                <a:gd name="T116" fmla="*/ 352 w 372"/>
                <a:gd name="T117" fmla="*/ 13 h 342"/>
                <a:gd name="T118" fmla="*/ 335 w 372"/>
                <a:gd name="T119" fmla="*/ 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342">
                  <a:moveTo>
                    <a:pt x="335" y="1"/>
                  </a:moveTo>
                  <a:cubicBezTo>
                    <a:pt x="302" y="8"/>
                    <a:pt x="302" y="8"/>
                    <a:pt x="302" y="8"/>
                  </a:cubicBezTo>
                  <a:cubicBezTo>
                    <a:pt x="294" y="10"/>
                    <a:pt x="289" y="18"/>
                    <a:pt x="291" y="26"/>
                  </a:cubicBezTo>
                  <a:cubicBezTo>
                    <a:pt x="291" y="28"/>
                    <a:pt x="291" y="28"/>
                    <a:pt x="291" y="28"/>
                  </a:cubicBezTo>
                  <a:cubicBezTo>
                    <a:pt x="292" y="34"/>
                    <a:pt x="298" y="39"/>
                    <a:pt x="304" y="40"/>
                  </a:cubicBezTo>
                  <a:cubicBezTo>
                    <a:pt x="312" y="75"/>
                    <a:pt x="312" y="75"/>
                    <a:pt x="312" y="75"/>
                  </a:cubicBezTo>
                  <a:cubicBezTo>
                    <a:pt x="295" y="78"/>
                    <a:pt x="295" y="78"/>
                    <a:pt x="295" y="78"/>
                  </a:cubicBezTo>
                  <a:cubicBezTo>
                    <a:pt x="297" y="97"/>
                    <a:pt x="278" y="116"/>
                    <a:pt x="257" y="121"/>
                  </a:cubicBezTo>
                  <a:cubicBezTo>
                    <a:pt x="257" y="121"/>
                    <a:pt x="257" y="121"/>
                    <a:pt x="257" y="121"/>
                  </a:cubicBezTo>
                  <a:cubicBezTo>
                    <a:pt x="216" y="129"/>
                    <a:pt x="176" y="138"/>
                    <a:pt x="135" y="147"/>
                  </a:cubicBezTo>
                  <a:cubicBezTo>
                    <a:pt x="135" y="147"/>
                    <a:pt x="135" y="147"/>
                    <a:pt x="133" y="147"/>
                  </a:cubicBezTo>
                  <a:cubicBezTo>
                    <a:pt x="114" y="151"/>
                    <a:pt x="89" y="142"/>
                    <a:pt x="83" y="124"/>
                  </a:cubicBezTo>
                  <a:cubicBezTo>
                    <a:pt x="64" y="128"/>
                    <a:pt x="64" y="128"/>
                    <a:pt x="64" y="128"/>
                  </a:cubicBezTo>
                  <a:cubicBezTo>
                    <a:pt x="57" y="93"/>
                    <a:pt x="57" y="93"/>
                    <a:pt x="57" y="93"/>
                  </a:cubicBezTo>
                  <a:cubicBezTo>
                    <a:pt x="62" y="89"/>
                    <a:pt x="65" y="82"/>
                    <a:pt x="64" y="76"/>
                  </a:cubicBezTo>
                  <a:cubicBezTo>
                    <a:pt x="64" y="74"/>
                    <a:pt x="64" y="74"/>
                    <a:pt x="64" y="74"/>
                  </a:cubicBezTo>
                  <a:cubicBezTo>
                    <a:pt x="62" y="66"/>
                    <a:pt x="54" y="61"/>
                    <a:pt x="46" y="63"/>
                  </a:cubicBezTo>
                  <a:cubicBezTo>
                    <a:pt x="13" y="70"/>
                    <a:pt x="13" y="70"/>
                    <a:pt x="13" y="70"/>
                  </a:cubicBezTo>
                  <a:cubicBezTo>
                    <a:pt x="5" y="72"/>
                    <a:pt x="0" y="79"/>
                    <a:pt x="2" y="87"/>
                  </a:cubicBezTo>
                  <a:cubicBezTo>
                    <a:pt x="3" y="89"/>
                    <a:pt x="3" y="89"/>
                    <a:pt x="3" y="89"/>
                  </a:cubicBezTo>
                  <a:cubicBezTo>
                    <a:pt x="4" y="97"/>
                    <a:pt x="12" y="102"/>
                    <a:pt x="20" y="101"/>
                  </a:cubicBezTo>
                  <a:cubicBezTo>
                    <a:pt x="40" y="96"/>
                    <a:pt x="40" y="96"/>
                    <a:pt x="40" y="96"/>
                  </a:cubicBezTo>
                  <a:cubicBezTo>
                    <a:pt x="48" y="133"/>
                    <a:pt x="48" y="133"/>
                    <a:pt x="48" y="133"/>
                  </a:cubicBezTo>
                  <a:cubicBezTo>
                    <a:pt x="43" y="136"/>
                    <a:pt x="38" y="146"/>
                    <a:pt x="41" y="160"/>
                  </a:cubicBezTo>
                  <a:cubicBezTo>
                    <a:pt x="47" y="189"/>
                    <a:pt x="47" y="189"/>
                    <a:pt x="47" y="189"/>
                  </a:cubicBezTo>
                  <a:cubicBezTo>
                    <a:pt x="50" y="203"/>
                    <a:pt x="65" y="213"/>
                    <a:pt x="80" y="210"/>
                  </a:cubicBezTo>
                  <a:cubicBezTo>
                    <a:pt x="82" y="209"/>
                    <a:pt x="82" y="209"/>
                    <a:pt x="82" y="209"/>
                  </a:cubicBezTo>
                  <a:cubicBezTo>
                    <a:pt x="200" y="184"/>
                    <a:pt x="200" y="184"/>
                    <a:pt x="200" y="184"/>
                  </a:cubicBezTo>
                  <a:cubicBezTo>
                    <a:pt x="209" y="223"/>
                    <a:pt x="209" y="223"/>
                    <a:pt x="209" y="223"/>
                  </a:cubicBezTo>
                  <a:cubicBezTo>
                    <a:pt x="116" y="309"/>
                    <a:pt x="116" y="309"/>
                    <a:pt x="116" y="309"/>
                  </a:cubicBezTo>
                  <a:cubicBezTo>
                    <a:pt x="113" y="308"/>
                    <a:pt x="109" y="307"/>
                    <a:pt x="105" y="307"/>
                  </a:cubicBezTo>
                  <a:cubicBezTo>
                    <a:pt x="96" y="309"/>
                    <a:pt x="90" y="319"/>
                    <a:pt x="92" y="327"/>
                  </a:cubicBezTo>
                  <a:cubicBezTo>
                    <a:pt x="93" y="335"/>
                    <a:pt x="103" y="342"/>
                    <a:pt x="112" y="340"/>
                  </a:cubicBezTo>
                  <a:cubicBezTo>
                    <a:pt x="122" y="338"/>
                    <a:pt x="126" y="328"/>
                    <a:pt x="124" y="320"/>
                  </a:cubicBezTo>
                  <a:cubicBezTo>
                    <a:pt x="124" y="318"/>
                    <a:pt x="124" y="316"/>
                    <a:pt x="124" y="316"/>
                  </a:cubicBezTo>
                  <a:cubicBezTo>
                    <a:pt x="211" y="233"/>
                    <a:pt x="211" y="233"/>
                    <a:pt x="211" y="233"/>
                  </a:cubicBezTo>
                  <a:cubicBezTo>
                    <a:pt x="222" y="287"/>
                    <a:pt x="222" y="287"/>
                    <a:pt x="222" y="287"/>
                  </a:cubicBezTo>
                  <a:cubicBezTo>
                    <a:pt x="216" y="288"/>
                    <a:pt x="213" y="295"/>
                    <a:pt x="215" y="303"/>
                  </a:cubicBezTo>
                  <a:cubicBezTo>
                    <a:pt x="217" y="311"/>
                    <a:pt x="224" y="318"/>
                    <a:pt x="233" y="317"/>
                  </a:cubicBezTo>
                  <a:cubicBezTo>
                    <a:pt x="243" y="314"/>
                    <a:pt x="247" y="305"/>
                    <a:pt x="246" y="297"/>
                  </a:cubicBezTo>
                  <a:cubicBezTo>
                    <a:pt x="244" y="288"/>
                    <a:pt x="238" y="283"/>
                    <a:pt x="232" y="285"/>
                  </a:cubicBezTo>
                  <a:cubicBezTo>
                    <a:pt x="221" y="229"/>
                    <a:pt x="221" y="229"/>
                    <a:pt x="221" y="229"/>
                  </a:cubicBezTo>
                  <a:cubicBezTo>
                    <a:pt x="338" y="271"/>
                    <a:pt x="338" y="271"/>
                    <a:pt x="338" y="271"/>
                  </a:cubicBezTo>
                  <a:cubicBezTo>
                    <a:pt x="338" y="271"/>
                    <a:pt x="337" y="273"/>
                    <a:pt x="337" y="275"/>
                  </a:cubicBezTo>
                  <a:cubicBezTo>
                    <a:pt x="339" y="283"/>
                    <a:pt x="349" y="290"/>
                    <a:pt x="357" y="288"/>
                  </a:cubicBezTo>
                  <a:cubicBezTo>
                    <a:pt x="367" y="286"/>
                    <a:pt x="372" y="276"/>
                    <a:pt x="370" y="268"/>
                  </a:cubicBezTo>
                  <a:cubicBezTo>
                    <a:pt x="368" y="260"/>
                    <a:pt x="360" y="253"/>
                    <a:pt x="350" y="255"/>
                  </a:cubicBezTo>
                  <a:cubicBezTo>
                    <a:pt x="346" y="256"/>
                    <a:pt x="344" y="259"/>
                    <a:pt x="341" y="261"/>
                  </a:cubicBezTo>
                  <a:cubicBezTo>
                    <a:pt x="218" y="219"/>
                    <a:pt x="218" y="219"/>
                    <a:pt x="218" y="219"/>
                  </a:cubicBezTo>
                  <a:cubicBezTo>
                    <a:pt x="211" y="182"/>
                    <a:pt x="211" y="182"/>
                    <a:pt x="211" y="182"/>
                  </a:cubicBezTo>
                  <a:cubicBezTo>
                    <a:pt x="331" y="156"/>
                    <a:pt x="331" y="156"/>
                    <a:pt x="331" y="156"/>
                  </a:cubicBezTo>
                  <a:cubicBezTo>
                    <a:pt x="333" y="156"/>
                    <a:pt x="333" y="156"/>
                    <a:pt x="333" y="156"/>
                  </a:cubicBezTo>
                  <a:cubicBezTo>
                    <a:pt x="348" y="153"/>
                    <a:pt x="357" y="138"/>
                    <a:pt x="354" y="124"/>
                  </a:cubicBezTo>
                  <a:cubicBezTo>
                    <a:pt x="348" y="95"/>
                    <a:pt x="348" y="95"/>
                    <a:pt x="348" y="95"/>
                  </a:cubicBezTo>
                  <a:cubicBezTo>
                    <a:pt x="345" y="79"/>
                    <a:pt x="335" y="74"/>
                    <a:pt x="327" y="74"/>
                  </a:cubicBezTo>
                  <a:cubicBezTo>
                    <a:pt x="319" y="37"/>
                    <a:pt x="319" y="37"/>
                    <a:pt x="319" y="37"/>
                  </a:cubicBezTo>
                  <a:cubicBezTo>
                    <a:pt x="341" y="32"/>
                    <a:pt x="341" y="32"/>
                    <a:pt x="341" y="32"/>
                  </a:cubicBezTo>
                  <a:cubicBezTo>
                    <a:pt x="349" y="30"/>
                    <a:pt x="354" y="23"/>
                    <a:pt x="352" y="15"/>
                  </a:cubicBezTo>
                  <a:cubicBezTo>
                    <a:pt x="352" y="13"/>
                    <a:pt x="352" y="13"/>
                    <a:pt x="352" y="13"/>
                  </a:cubicBezTo>
                  <a:cubicBezTo>
                    <a:pt x="350" y="5"/>
                    <a:pt x="343" y="0"/>
                    <a:pt x="335" y="1"/>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03" name="Group 3102"/>
          <p:cNvGrpSpPr/>
          <p:nvPr/>
        </p:nvGrpSpPr>
        <p:grpSpPr>
          <a:xfrm>
            <a:off x="467544" y="3404280"/>
            <a:ext cx="886195" cy="525239"/>
            <a:chOff x="5624885" y="2927969"/>
            <a:chExt cx="1127125" cy="595312"/>
          </a:xfrm>
        </p:grpSpPr>
        <p:sp>
          <p:nvSpPr>
            <p:cNvPr id="28" name="Freeform 30"/>
            <p:cNvSpPr>
              <a:spLocks/>
            </p:cNvSpPr>
            <p:nvPr/>
          </p:nvSpPr>
          <p:spPr bwMode="auto">
            <a:xfrm>
              <a:off x="6204322" y="2970831"/>
              <a:ext cx="446088" cy="338138"/>
            </a:xfrm>
            <a:custGeom>
              <a:avLst/>
              <a:gdLst>
                <a:gd name="T0" fmla="*/ 159 w 218"/>
                <a:gd name="T1" fmla="*/ 122 h 165"/>
                <a:gd name="T2" fmla="*/ 193 w 218"/>
                <a:gd name="T3" fmla="*/ 104 h 165"/>
                <a:gd name="T4" fmla="*/ 211 w 218"/>
                <a:gd name="T5" fmla="*/ 105 h 165"/>
                <a:gd name="T6" fmla="*/ 217 w 218"/>
                <a:gd name="T7" fmla="*/ 39 h 165"/>
                <a:gd name="T8" fmla="*/ 202 w 218"/>
                <a:gd name="T9" fmla="*/ 18 h 165"/>
                <a:gd name="T10" fmla="*/ 32 w 218"/>
                <a:gd name="T11" fmla="*/ 1 h 165"/>
                <a:gd name="T12" fmla="*/ 13 w 218"/>
                <a:gd name="T13" fmla="*/ 19 h 165"/>
                <a:gd name="T14" fmla="*/ 0 w 218"/>
                <a:gd name="T15" fmla="*/ 147 h 165"/>
                <a:gd name="T16" fmla="*/ 0 w 218"/>
                <a:gd name="T17" fmla="*/ 150 h 165"/>
                <a:gd name="T18" fmla="*/ 154 w 218"/>
                <a:gd name="T19" fmla="*/ 165 h 165"/>
                <a:gd name="T20" fmla="*/ 159 w 218"/>
                <a:gd name="T21" fmla="*/ 122 h 165"/>
                <a:gd name="T22" fmla="*/ 159 w 218"/>
                <a:gd name="T23"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65">
                  <a:moveTo>
                    <a:pt x="159" y="122"/>
                  </a:moveTo>
                  <a:cubicBezTo>
                    <a:pt x="160" y="110"/>
                    <a:pt x="174" y="102"/>
                    <a:pt x="193" y="104"/>
                  </a:cubicBezTo>
                  <a:cubicBezTo>
                    <a:pt x="211" y="105"/>
                    <a:pt x="211" y="105"/>
                    <a:pt x="211" y="105"/>
                  </a:cubicBezTo>
                  <a:cubicBezTo>
                    <a:pt x="217" y="39"/>
                    <a:pt x="217" y="39"/>
                    <a:pt x="217" y="39"/>
                  </a:cubicBezTo>
                  <a:cubicBezTo>
                    <a:pt x="218" y="28"/>
                    <a:pt x="211" y="19"/>
                    <a:pt x="202" y="18"/>
                  </a:cubicBezTo>
                  <a:cubicBezTo>
                    <a:pt x="32" y="1"/>
                    <a:pt x="32" y="1"/>
                    <a:pt x="32" y="1"/>
                  </a:cubicBezTo>
                  <a:cubicBezTo>
                    <a:pt x="23" y="0"/>
                    <a:pt x="14" y="8"/>
                    <a:pt x="13" y="19"/>
                  </a:cubicBezTo>
                  <a:cubicBezTo>
                    <a:pt x="0" y="147"/>
                    <a:pt x="0" y="147"/>
                    <a:pt x="0" y="147"/>
                  </a:cubicBezTo>
                  <a:cubicBezTo>
                    <a:pt x="0" y="149"/>
                    <a:pt x="0" y="149"/>
                    <a:pt x="0" y="150"/>
                  </a:cubicBezTo>
                  <a:cubicBezTo>
                    <a:pt x="154" y="165"/>
                    <a:pt x="154" y="165"/>
                    <a:pt x="154" y="165"/>
                  </a:cubicBezTo>
                  <a:cubicBezTo>
                    <a:pt x="159" y="122"/>
                    <a:pt x="159" y="122"/>
                    <a:pt x="159" y="122"/>
                  </a:cubicBezTo>
                  <a:cubicBezTo>
                    <a:pt x="159" y="122"/>
                    <a:pt x="159" y="122"/>
                    <a:pt x="159" y="122"/>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1"/>
            <p:cNvSpPr>
              <a:spLocks/>
            </p:cNvSpPr>
            <p:nvPr/>
          </p:nvSpPr>
          <p:spPr bwMode="auto">
            <a:xfrm>
              <a:off x="5777285" y="2927969"/>
              <a:ext cx="433388" cy="347663"/>
            </a:xfrm>
            <a:custGeom>
              <a:avLst/>
              <a:gdLst>
                <a:gd name="T0" fmla="*/ 48 w 212"/>
                <a:gd name="T1" fmla="*/ 111 h 170"/>
                <a:gd name="T2" fmla="*/ 43 w 212"/>
                <a:gd name="T3" fmla="*/ 154 h 170"/>
                <a:gd name="T4" fmla="*/ 198 w 212"/>
                <a:gd name="T5" fmla="*/ 170 h 170"/>
                <a:gd name="T6" fmla="*/ 198 w 212"/>
                <a:gd name="T7" fmla="*/ 167 h 170"/>
                <a:gd name="T8" fmla="*/ 211 w 212"/>
                <a:gd name="T9" fmla="*/ 38 h 170"/>
                <a:gd name="T10" fmla="*/ 195 w 212"/>
                <a:gd name="T11" fmla="*/ 18 h 170"/>
                <a:gd name="T12" fmla="*/ 26 w 212"/>
                <a:gd name="T13" fmla="*/ 1 h 170"/>
                <a:gd name="T14" fmla="*/ 7 w 212"/>
                <a:gd name="T15" fmla="*/ 18 h 170"/>
                <a:gd name="T16" fmla="*/ 0 w 212"/>
                <a:gd name="T17" fmla="*/ 84 h 170"/>
                <a:gd name="T18" fmla="*/ 18 w 212"/>
                <a:gd name="T19" fmla="*/ 86 h 170"/>
                <a:gd name="T20" fmla="*/ 48 w 212"/>
                <a:gd name="T21"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70">
                  <a:moveTo>
                    <a:pt x="48" y="111"/>
                  </a:moveTo>
                  <a:cubicBezTo>
                    <a:pt x="43" y="154"/>
                    <a:pt x="43" y="154"/>
                    <a:pt x="43" y="154"/>
                  </a:cubicBezTo>
                  <a:cubicBezTo>
                    <a:pt x="198" y="170"/>
                    <a:pt x="198" y="170"/>
                    <a:pt x="198" y="170"/>
                  </a:cubicBezTo>
                  <a:cubicBezTo>
                    <a:pt x="198" y="168"/>
                    <a:pt x="198" y="168"/>
                    <a:pt x="198" y="167"/>
                  </a:cubicBezTo>
                  <a:cubicBezTo>
                    <a:pt x="211" y="38"/>
                    <a:pt x="211" y="38"/>
                    <a:pt x="211" y="38"/>
                  </a:cubicBezTo>
                  <a:cubicBezTo>
                    <a:pt x="212" y="28"/>
                    <a:pt x="205" y="19"/>
                    <a:pt x="195" y="18"/>
                  </a:cubicBezTo>
                  <a:cubicBezTo>
                    <a:pt x="26" y="1"/>
                    <a:pt x="26" y="1"/>
                    <a:pt x="26" y="1"/>
                  </a:cubicBezTo>
                  <a:cubicBezTo>
                    <a:pt x="17" y="0"/>
                    <a:pt x="8" y="7"/>
                    <a:pt x="7" y="18"/>
                  </a:cubicBezTo>
                  <a:cubicBezTo>
                    <a:pt x="0" y="84"/>
                    <a:pt x="0" y="84"/>
                    <a:pt x="0" y="84"/>
                  </a:cubicBezTo>
                  <a:cubicBezTo>
                    <a:pt x="18" y="86"/>
                    <a:pt x="18" y="86"/>
                    <a:pt x="18" y="86"/>
                  </a:cubicBezTo>
                  <a:cubicBezTo>
                    <a:pt x="36" y="88"/>
                    <a:pt x="49" y="99"/>
                    <a:pt x="48" y="111"/>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2"/>
            <p:cNvSpPr>
              <a:spLocks/>
            </p:cNvSpPr>
            <p:nvPr/>
          </p:nvSpPr>
          <p:spPr bwMode="auto">
            <a:xfrm>
              <a:off x="5624885" y="3110531"/>
              <a:ext cx="230188" cy="315913"/>
            </a:xfrm>
            <a:custGeom>
              <a:avLst/>
              <a:gdLst>
                <a:gd name="T0" fmla="*/ 91 w 112"/>
                <a:gd name="T1" fmla="*/ 7 h 155"/>
                <a:gd name="T2" fmla="*/ 73 w 112"/>
                <a:gd name="T3" fmla="*/ 5 h 155"/>
                <a:gd name="T4" fmla="*/ 36 w 112"/>
                <a:gd name="T5" fmla="*/ 1 h 155"/>
                <a:gd name="T6" fmla="*/ 13 w 112"/>
                <a:gd name="T7" fmla="*/ 11 h 155"/>
                <a:gd name="T8" fmla="*/ 0 w 112"/>
                <a:gd name="T9" fmla="*/ 137 h 155"/>
                <a:gd name="T10" fmla="*/ 21 w 112"/>
                <a:gd name="T11" fmla="*/ 151 h 155"/>
                <a:gd name="T12" fmla="*/ 54 w 112"/>
                <a:gd name="T13" fmla="*/ 155 h 155"/>
                <a:gd name="T14" fmla="*/ 53 w 112"/>
                <a:gd name="T15" fmla="*/ 142 h 155"/>
                <a:gd name="T16" fmla="*/ 59 w 112"/>
                <a:gd name="T17" fmla="*/ 83 h 155"/>
                <a:gd name="T18" fmla="*/ 69 w 112"/>
                <a:gd name="T19" fmla="*/ 65 h 155"/>
                <a:gd name="T20" fmla="*/ 78 w 112"/>
                <a:gd name="T21" fmla="*/ 62 h 155"/>
                <a:gd name="T22" fmla="*/ 107 w 112"/>
                <a:gd name="T23" fmla="*/ 64 h 155"/>
                <a:gd name="T24" fmla="*/ 111 w 112"/>
                <a:gd name="T25" fmla="*/ 21 h 155"/>
                <a:gd name="T26" fmla="*/ 91 w 112"/>
                <a:gd name="T27" fmla="*/ 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55">
                  <a:moveTo>
                    <a:pt x="91" y="7"/>
                  </a:moveTo>
                  <a:cubicBezTo>
                    <a:pt x="73" y="5"/>
                    <a:pt x="73" y="5"/>
                    <a:pt x="73" y="5"/>
                  </a:cubicBezTo>
                  <a:cubicBezTo>
                    <a:pt x="36" y="1"/>
                    <a:pt x="36" y="1"/>
                    <a:pt x="36" y="1"/>
                  </a:cubicBezTo>
                  <a:cubicBezTo>
                    <a:pt x="24" y="0"/>
                    <a:pt x="13" y="6"/>
                    <a:pt x="13" y="11"/>
                  </a:cubicBezTo>
                  <a:cubicBezTo>
                    <a:pt x="0" y="137"/>
                    <a:pt x="0" y="137"/>
                    <a:pt x="0" y="137"/>
                  </a:cubicBezTo>
                  <a:cubicBezTo>
                    <a:pt x="0" y="144"/>
                    <a:pt x="8" y="150"/>
                    <a:pt x="21" y="151"/>
                  </a:cubicBezTo>
                  <a:cubicBezTo>
                    <a:pt x="54" y="155"/>
                    <a:pt x="54" y="155"/>
                    <a:pt x="54" y="155"/>
                  </a:cubicBezTo>
                  <a:cubicBezTo>
                    <a:pt x="53" y="152"/>
                    <a:pt x="52" y="148"/>
                    <a:pt x="53" y="142"/>
                  </a:cubicBezTo>
                  <a:cubicBezTo>
                    <a:pt x="59" y="83"/>
                    <a:pt x="59" y="83"/>
                    <a:pt x="59" y="83"/>
                  </a:cubicBezTo>
                  <a:cubicBezTo>
                    <a:pt x="60" y="75"/>
                    <a:pt x="63" y="68"/>
                    <a:pt x="69" y="65"/>
                  </a:cubicBezTo>
                  <a:cubicBezTo>
                    <a:pt x="72" y="62"/>
                    <a:pt x="74" y="61"/>
                    <a:pt x="78" y="62"/>
                  </a:cubicBezTo>
                  <a:cubicBezTo>
                    <a:pt x="107" y="64"/>
                    <a:pt x="107" y="64"/>
                    <a:pt x="107" y="64"/>
                  </a:cubicBezTo>
                  <a:cubicBezTo>
                    <a:pt x="111" y="21"/>
                    <a:pt x="111" y="21"/>
                    <a:pt x="111" y="21"/>
                  </a:cubicBezTo>
                  <a:cubicBezTo>
                    <a:pt x="112" y="16"/>
                    <a:pt x="104" y="8"/>
                    <a:pt x="91" y="7"/>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3"/>
            <p:cNvSpPr>
              <a:spLocks/>
            </p:cNvSpPr>
            <p:nvPr/>
          </p:nvSpPr>
          <p:spPr bwMode="auto">
            <a:xfrm>
              <a:off x="6540872" y="3199431"/>
              <a:ext cx="211138" cy="323850"/>
            </a:xfrm>
            <a:custGeom>
              <a:avLst/>
              <a:gdLst>
                <a:gd name="T0" fmla="*/ 82 w 103"/>
                <a:gd name="T1" fmla="*/ 7 h 158"/>
                <a:gd name="T2" fmla="*/ 44 w 103"/>
                <a:gd name="T3" fmla="*/ 3 h 158"/>
                <a:gd name="T4" fmla="*/ 27 w 103"/>
                <a:gd name="T5" fmla="*/ 1 h 158"/>
                <a:gd name="T6" fmla="*/ 4 w 103"/>
                <a:gd name="T7" fmla="*/ 11 h 158"/>
                <a:gd name="T8" fmla="*/ 0 w 103"/>
                <a:gd name="T9" fmla="*/ 55 h 158"/>
                <a:gd name="T10" fmla="*/ 17 w 103"/>
                <a:gd name="T11" fmla="*/ 56 h 158"/>
                <a:gd name="T12" fmla="*/ 31 w 103"/>
                <a:gd name="T13" fmla="*/ 69 h 158"/>
                <a:gd name="T14" fmla="*/ 32 w 103"/>
                <a:gd name="T15" fmla="*/ 81 h 158"/>
                <a:gd name="T16" fmla="*/ 26 w 103"/>
                <a:gd name="T17" fmla="*/ 141 h 158"/>
                <a:gd name="T18" fmla="*/ 23 w 103"/>
                <a:gd name="T19" fmla="*/ 153 h 158"/>
                <a:gd name="T20" fmla="*/ 67 w 103"/>
                <a:gd name="T21" fmla="*/ 157 h 158"/>
                <a:gd name="T22" fmla="*/ 89 w 103"/>
                <a:gd name="T23" fmla="*/ 147 h 158"/>
                <a:gd name="T24" fmla="*/ 102 w 103"/>
                <a:gd name="T25" fmla="*/ 21 h 158"/>
                <a:gd name="T26" fmla="*/ 82 w 103"/>
                <a:gd name="T27" fmla="*/ 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58">
                  <a:moveTo>
                    <a:pt x="82" y="7"/>
                  </a:moveTo>
                  <a:cubicBezTo>
                    <a:pt x="44" y="3"/>
                    <a:pt x="44" y="3"/>
                    <a:pt x="44" y="3"/>
                  </a:cubicBezTo>
                  <a:cubicBezTo>
                    <a:pt x="27" y="1"/>
                    <a:pt x="27" y="1"/>
                    <a:pt x="27" y="1"/>
                  </a:cubicBezTo>
                  <a:cubicBezTo>
                    <a:pt x="14" y="0"/>
                    <a:pt x="5" y="6"/>
                    <a:pt x="4" y="11"/>
                  </a:cubicBezTo>
                  <a:cubicBezTo>
                    <a:pt x="0" y="55"/>
                    <a:pt x="0" y="55"/>
                    <a:pt x="0" y="55"/>
                  </a:cubicBezTo>
                  <a:cubicBezTo>
                    <a:pt x="17" y="56"/>
                    <a:pt x="17" y="56"/>
                    <a:pt x="17" y="56"/>
                  </a:cubicBezTo>
                  <a:cubicBezTo>
                    <a:pt x="24" y="57"/>
                    <a:pt x="29" y="62"/>
                    <a:pt x="31" y="69"/>
                  </a:cubicBezTo>
                  <a:cubicBezTo>
                    <a:pt x="33" y="73"/>
                    <a:pt x="33" y="77"/>
                    <a:pt x="32" y="81"/>
                  </a:cubicBezTo>
                  <a:cubicBezTo>
                    <a:pt x="26" y="141"/>
                    <a:pt x="26" y="141"/>
                    <a:pt x="26" y="141"/>
                  </a:cubicBezTo>
                  <a:cubicBezTo>
                    <a:pt x="26" y="146"/>
                    <a:pt x="24" y="150"/>
                    <a:pt x="23" y="153"/>
                  </a:cubicBezTo>
                  <a:cubicBezTo>
                    <a:pt x="67" y="157"/>
                    <a:pt x="67" y="157"/>
                    <a:pt x="67" y="157"/>
                  </a:cubicBezTo>
                  <a:cubicBezTo>
                    <a:pt x="79" y="158"/>
                    <a:pt x="89" y="154"/>
                    <a:pt x="89" y="147"/>
                  </a:cubicBezTo>
                  <a:cubicBezTo>
                    <a:pt x="102" y="21"/>
                    <a:pt x="102" y="21"/>
                    <a:pt x="102" y="21"/>
                  </a:cubicBezTo>
                  <a:cubicBezTo>
                    <a:pt x="103" y="16"/>
                    <a:pt x="94" y="8"/>
                    <a:pt x="82" y="7"/>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2" name="Freeform 34"/>
            <p:cNvSpPr>
              <a:spLocks/>
            </p:cNvSpPr>
            <p:nvPr/>
          </p:nvSpPr>
          <p:spPr bwMode="auto">
            <a:xfrm>
              <a:off x="5750297" y="3254994"/>
              <a:ext cx="838200" cy="255588"/>
            </a:xfrm>
            <a:custGeom>
              <a:avLst/>
              <a:gdLst>
                <a:gd name="T0" fmla="*/ 410 w 410"/>
                <a:gd name="T1" fmla="*/ 45 h 125"/>
                <a:gd name="T2" fmla="*/ 403 w 410"/>
                <a:gd name="T3" fmla="*/ 39 h 125"/>
                <a:gd name="T4" fmla="*/ 386 w 410"/>
                <a:gd name="T5" fmla="*/ 37 h 125"/>
                <a:gd name="T6" fmla="*/ 381 w 410"/>
                <a:gd name="T7" fmla="*/ 37 h 125"/>
                <a:gd name="T8" fmla="*/ 375 w 410"/>
                <a:gd name="T9" fmla="*/ 36 h 125"/>
                <a:gd name="T10" fmla="*/ 226 w 410"/>
                <a:gd name="T11" fmla="*/ 21 h 125"/>
                <a:gd name="T12" fmla="*/ 204 w 410"/>
                <a:gd name="T13" fmla="*/ 19 h 125"/>
                <a:gd name="T14" fmla="*/ 55 w 410"/>
                <a:gd name="T15" fmla="*/ 4 h 125"/>
                <a:gd name="T16" fmla="*/ 50 w 410"/>
                <a:gd name="T17" fmla="*/ 3 h 125"/>
                <a:gd name="T18" fmla="*/ 44 w 410"/>
                <a:gd name="T19" fmla="*/ 3 h 125"/>
                <a:gd name="T20" fmla="*/ 16 w 410"/>
                <a:gd name="T21" fmla="*/ 0 h 125"/>
                <a:gd name="T22" fmla="*/ 12 w 410"/>
                <a:gd name="T23" fmla="*/ 2 h 125"/>
                <a:gd name="T24" fmla="*/ 7 w 410"/>
                <a:gd name="T25" fmla="*/ 13 h 125"/>
                <a:gd name="T26" fmla="*/ 1 w 410"/>
                <a:gd name="T27" fmla="*/ 72 h 125"/>
                <a:gd name="T28" fmla="*/ 7 w 410"/>
                <a:gd name="T29" fmla="*/ 85 h 125"/>
                <a:gd name="T30" fmla="*/ 14 w 410"/>
                <a:gd name="T31" fmla="*/ 86 h 125"/>
                <a:gd name="T32" fmla="*/ 33 w 410"/>
                <a:gd name="T33" fmla="*/ 88 h 125"/>
                <a:gd name="T34" fmla="*/ 41 w 410"/>
                <a:gd name="T35" fmla="*/ 89 h 125"/>
                <a:gd name="T36" fmla="*/ 372 w 410"/>
                <a:gd name="T37" fmla="*/ 122 h 125"/>
                <a:gd name="T38" fmla="*/ 380 w 410"/>
                <a:gd name="T39" fmla="*/ 123 h 125"/>
                <a:gd name="T40" fmla="*/ 395 w 410"/>
                <a:gd name="T41" fmla="*/ 124 h 125"/>
                <a:gd name="T42" fmla="*/ 396 w 410"/>
                <a:gd name="T43" fmla="*/ 124 h 125"/>
                <a:gd name="T44" fmla="*/ 404 w 410"/>
                <a:gd name="T45" fmla="*/ 113 h 125"/>
                <a:gd name="T46" fmla="*/ 410 w 410"/>
                <a:gd name="T47" fmla="*/ 53 h 125"/>
                <a:gd name="T48" fmla="*/ 410 w 410"/>
                <a:gd name="T49" fmla="*/ 4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0" h="125">
                  <a:moveTo>
                    <a:pt x="410" y="45"/>
                  </a:moveTo>
                  <a:cubicBezTo>
                    <a:pt x="407" y="42"/>
                    <a:pt x="406" y="39"/>
                    <a:pt x="403" y="39"/>
                  </a:cubicBezTo>
                  <a:cubicBezTo>
                    <a:pt x="386" y="37"/>
                    <a:pt x="386" y="37"/>
                    <a:pt x="386" y="37"/>
                  </a:cubicBezTo>
                  <a:cubicBezTo>
                    <a:pt x="381" y="37"/>
                    <a:pt x="381" y="37"/>
                    <a:pt x="381" y="37"/>
                  </a:cubicBezTo>
                  <a:cubicBezTo>
                    <a:pt x="375" y="36"/>
                    <a:pt x="375" y="36"/>
                    <a:pt x="375" y="36"/>
                  </a:cubicBezTo>
                  <a:cubicBezTo>
                    <a:pt x="226" y="21"/>
                    <a:pt x="226" y="21"/>
                    <a:pt x="226" y="21"/>
                  </a:cubicBezTo>
                  <a:cubicBezTo>
                    <a:pt x="204" y="19"/>
                    <a:pt x="204" y="19"/>
                    <a:pt x="204" y="19"/>
                  </a:cubicBezTo>
                  <a:cubicBezTo>
                    <a:pt x="55" y="4"/>
                    <a:pt x="55" y="4"/>
                    <a:pt x="55" y="4"/>
                  </a:cubicBezTo>
                  <a:cubicBezTo>
                    <a:pt x="50" y="3"/>
                    <a:pt x="50" y="3"/>
                    <a:pt x="50" y="3"/>
                  </a:cubicBezTo>
                  <a:cubicBezTo>
                    <a:pt x="44" y="3"/>
                    <a:pt x="44" y="3"/>
                    <a:pt x="44" y="3"/>
                  </a:cubicBezTo>
                  <a:cubicBezTo>
                    <a:pt x="16" y="0"/>
                    <a:pt x="16" y="0"/>
                    <a:pt x="16" y="0"/>
                  </a:cubicBezTo>
                  <a:cubicBezTo>
                    <a:pt x="15" y="0"/>
                    <a:pt x="13" y="1"/>
                    <a:pt x="12" y="2"/>
                  </a:cubicBezTo>
                  <a:cubicBezTo>
                    <a:pt x="10" y="5"/>
                    <a:pt x="7" y="7"/>
                    <a:pt x="7" y="13"/>
                  </a:cubicBezTo>
                  <a:cubicBezTo>
                    <a:pt x="1" y="72"/>
                    <a:pt x="1" y="72"/>
                    <a:pt x="1" y="72"/>
                  </a:cubicBezTo>
                  <a:cubicBezTo>
                    <a:pt x="0" y="80"/>
                    <a:pt x="5" y="85"/>
                    <a:pt x="7" y="85"/>
                  </a:cubicBezTo>
                  <a:cubicBezTo>
                    <a:pt x="14" y="86"/>
                    <a:pt x="14" y="86"/>
                    <a:pt x="14" y="86"/>
                  </a:cubicBezTo>
                  <a:cubicBezTo>
                    <a:pt x="33" y="88"/>
                    <a:pt x="33" y="88"/>
                    <a:pt x="33" y="88"/>
                  </a:cubicBezTo>
                  <a:cubicBezTo>
                    <a:pt x="41" y="89"/>
                    <a:pt x="41" y="89"/>
                    <a:pt x="41" y="89"/>
                  </a:cubicBezTo>
                  <a:cubicBezTo>
                    <a:pt x="372" y="122"/>
                    <a:pt x="372" y="122"/>
                    <a:pt x="372" y="122"/>
                  </a:cubicBezTo>
                  <a:cubicBezTo>
                    <a:pt x="380" y="123"/>
                    <a:pt x="380" y="123"/>
                    <a:pt x="380" y="123"/>
                  </a:cubicBezTo>
                  <a:cubicBezTo>
                    <a:pt x="395" y="124"/>
                    <a:pt x="395" y="124"/>
                    <a:pt x="395" y="124"/>
                  </a:cubicBezTo>
                  <a:cubicBezTo>
                    <a:pt x="395" y="124"/>
                    <a:pt x="395" y="124"/>
                    <a:pt x="396" y="124"/>
                  </a:cubicBezTo>
                  <a:cubicBezTo>
                    <a:pt x="399" y="125"/>
                    <a:pt x="404" y="120"/>
                    <a:pt x="404" y="113"/>
                  </a:cubicBezTo>
                  <a:cubicBezTo>
                    <a:pt x="410" y="53"/>
                    <a:pt x="410" y="53"/>
                    <a:pt x="410" y="53"/>
                  </a:cubicBezTo>
                  <a:cubicBezTo>
                    <a:pt x="410" y="51"/>
                    <a:pt x="409" y="48"/>
                    <a:pt x="410" y="45"/>
                  </a:cubicBezTo>
                  <a:close/>
                </a:path>
              </a:pathLst>
            </a:custGeom>
            <a:solidFill>
              <a:srgbClr val="D1B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8" name="Rectangle 67"/>
          <p:cNvSpPr/>
          <p:nvPr/>
        </p:nvSpPr>
        <p:spPr>
          <a:xfrm>
            <a:off x="3126321" y="495564"/>
            <a:ext cx="6016092" cy="6362436"/>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75000"/>
                  <a:lumOff val="25000"/>
                </a:schemeClr>
              </a:solidFill>
            </a:endParaRPr>
          </a:p>
        </p:txBody>
      </p:sp>
      <p:grpSp>
        <p:nvGrpSpPr>
          <p:cNvPr id="3095" name="Group 3094"/>
          <p:cNvGrpSpPr/>
          <p:nvPr/>
        </p:nvGrpSpPr>
        <p:grpSpPr>
          <a:xfrm>
            <a:off x="-180527" y="4461171"/>
            <a:ext cx="3581223" cy="2568229"/>
            <a:chOff x="-333375" y="1825625"/>
            <a:chExt cx="7650163" cy="5280026"/>
          </a:xfrm>
        </p:grpSpPr>
        <p:sp>
          <p:nvSpPr>
            <p:cNvPr id="3087" name="Freeform 48"/>
            <p:cNvSpPr>
              <a:spLocks/>
            </p:cNvSpPr>
            <p:nvPr/>
          </p:nvSpPr>
          <p:spPr bwMode="auto">
            <a:xfrm>
              <a:off x="-333375" y="3614738"/>
              <a:ext cx="3338513" cy="3271838"/>
            </a:xfrm>
            <a:custGeom>
              <a:avLst/>
              <a:gdLst>
                <a:gd name="T0" fmla="*/ 720 w 1632"/>
                <a:gd name="T1" fmla="*/ 497 h 1600"/>
                <a:gd name="T2" fmla="*/ 294 w 1632"/>
                <a:gd name="T3" fmla="*/ 48 h 1600"/>
                <a:gd name="T4" fmla="*/ 146 w 1632"/>
                <a:gd name="T5" fmla="*/ 48 h 1600"/>
                <a:gd name="T6" fmla="*/ 146 w 1632"/>
                <a:gd name="T7" fmla="*/ 1600 h 1600"/>
                <a:gd name="T8" fmla="*/ 1482 w 1632"/>
                <a:gd name="T9" fmla="*/ 1600 h 1600"/>
                <a:gd name="T10" fmla="*/ 1632 w 1632"/>
                <a:gd name="T11" fmla="*/ 1031 h 1600"/>
                <a:gd name="T12" fmla="*/ 948 w 1632"/>
                <a:gd name="T13" fmla="*/ 762 h 1600"/>
                <a:gd name="T14" fmla="*/ 720 w 1632"/>
                <a:gd name="T15" fmla="*/ 497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 h="1600">
                  <a:moveTo>
                    <a:pt x="720" y="497"/>
                  </a:moveTo>
                  <a:cubicBezTo>
                    <a:pt x="720" y="497"/>
                    <a:pt x="588" y="96"/>
                    <a:pt x="294" y="48"/>
                  </a:cubicBezTo>
                  <a:cubicBezTo>
                    <a:pt x="0" y="0"/>
                    <a:pt x="146" y="48"/>
                    <a:pt x="146" y="48"/>
                  </a:cubicBezTo>
                  <a:cubicBezTo>
                    <a:pt x="146" y="1600"/>
                    <a:pt x="146" y="1600"/>
                    <a:pt x="146" y="1600"/>
                  </a:cubicBezTo>
                  <a:cubicBezTo>
                    <a:pt x="1482" y="1600"/>
                    <a:pt x="1482" y="1600"/>
                    <a:pt x="1482" y="1600"/>
                  </a:cubicBezTo>
                  <a:cubicBezTo>
                    <a:pt x="1632" y="1031"/>
                    <a:pt x="1632" y="1031"/>
                    <a:pt x="1632" y="1031"/>
                  </a:cubicBezTo>
                  <a:cubicBezTo>
                    <a:pt x="948" y="762"/>
                    <a:pt x="948" y="762"/>
                    <a:pt x="948" y="762"/>
                  </a:cubicBezTo>
                  <a:lnTo>
                    <a:pt x="720" y="49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8" name="Freeform 49"/>
            <p:cNvSpPr>
              <a:spLocks/>
            </p:cNvSpPr>
            <p:nvPr/>
          </p:nvSpPr>
          <p:spPr bwMode="auto">
            <a:xfrm>
              <a:off x="544513" y="4514851"/>
              <a:ext cx="4057650" cy="2590800"/>
            </a:xfrm>
            <a:custGeom>
              <a:avLst/>
              <a:gdLst>
                <a:gd name="T0" fmla="*/ 986 w 1984"/>
                <a:gd name="T1" fmla="*/ 420 h 1267"/>
                <a:gd name="T2" fmla="*/ 1485 w 1984"/>
                <a:gd name="T3" fmla="*/ 410 h 1267"/>
                <a:gd name="T4" fmla="*/ 1944 w 1984"/>
                <a:gd name="T5" fmla="*/ 525 h 1267"/>
                <a:gd name="T6" fmla="*/ 1984 w 1984"/>
                <a:gd name="T7" fmla="*/ 696 h 1267"/>
                <a:gd name="T8" fmla="*/ 1922 w 1984"/>
                <a:gd name="T9" fmla="*/ 1158 h 1267"/>
                <a:gd name="T10" fmla="*/ 920 w 1984"/>
                <a:gd name="T11" fmla="*/ 1160 h 1267"/>
                <a:gd name="T12" fmla="*/ 920 w 1984"/>
                <a:gd name="T13" fmla="*/ 907 h 1267"/>
                <a:gd name="T14" fmla="*/ 21 w 1984"/>
                <a:gd name="T15" fmla="*/ 717 h 1267"/>
                <a:gd name="T16" fmla="*/ 789 w 1984"/>
                <a:gd name="T17" fmla="*/ 0 h 1267"/>
                <a:gd name="T18" fmla="*/ 986 w 1984"/>
                <a:gd name="T19" fmla="*/ 42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4" h="1267">
                  <a:moveTo>
                    <a:pt x="986" y="420"/>
                  </a:moveTo>
                  <a:cubicBezTo>
                    <a:pt x="986" y="420"/>
                    <a:pt x="1389" y="354"/>
                    <a:pt x="1485" y="410"/>
                  </a:cubicBezTo>
                  <a:cubicBezTo>
                    <a:pt x="1581" y="467"/>
                    <a:pt x="1944" y="525"/>
                    <a:pt x="1944" y="525"/>
                  </a:cubicBezTo>
                  <a:cubicBezTo>
                    <a:pt x="1984" y="696"/>
                    <a:pt x="1984" y="696"/>
                    <a:pt x="1984" y="696"/>
                  </a:cubicBezTo>
                  <a:cubicBezTo>
                    <a:pt x="1984" y="696"/>
                    <a:pt x="1976" y="1015"/>
                    <a:pt x="1922" y="1158"/>
                  </a:cubicBezTo>
                  <a:cubicBezTo>
                    <a:pt x="920" y="1160"/>
                    <a:pt x="920" y="1160"/>
                    <a:pt x="920" y="1160"/>
                  </a:cubicBezTo>
                  <a:cubicBezTo>
                    <a:pt x="920" y="1160"/>
                    <a:pt x="949" y="936"/>
                    <a:pt x="920" y="907"/>
                  </a:cubicBezTo>
                  <a:cubicBezTo>
                    <a:pt x="920" y="907"/>
                    <a:pt x="0" y="1267"/>
                    <a:pt x="21" y="717"/>
                  </a:cubicBezTo>
                  <a:cubicBezTo>
                    <a:pt x="42" y="168"/>
                    <a:pt x="789" y="0"/>
                    <a:pt x="789" y="0"/>
                  </a:cubicBezTo>
                  <a:lnTo>
                    <a:pt x="986" y="42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9" name="Freeform 50"/>
            <p:cNvSpPr>
              <a:spLocks/>
            </p:cNvSpPr>
            <p:nvPr/>
          </p:nvSpPr>
          <p:spPr bwMode="auto">
            <a:xfrm>
              <a:off x="488950" y="2544763"/>
              <a:ext cx="4559300" cy="3441700"/>
            </a:xfrm>
            <a:custGeom>
              <a:avLst/>
              <a:gdLst>
                <a:gd name="T0" fmla="*/ 1716 w 2229"/>
                <a:gd name="T1" fmla="*/ 450 h 1683"/>
                <a:gd name="T2" fmla="*/ 1716 w 2229"/>
                <a:gd name="T3" fmla="*/ 726 h 1683"/>
                <a:gd name="T4" fmla="*/ 1731 w 2229"/>
                <a:gd name="T5" fmla="*/ 870 h 1683"/>
                <a:gd name="T6" fmla="*/ 1732 w 2229"/>
                <a:gd name="T7" fmla="*/ 990 h 1683"/>
                <a:gd name="T8" fmla="*/ 1893 w 2229"/>
                <a:gd name="T9" fmla="*/ 1208 h 1683"/>
                <a:gd name="T10" fmla="*/ 2205 w 2229"/>
                <a:gd name="T11" fmla="*/ 1383 h 1683"/>
                <a:gd name="T12" fmla="*/ 2125 w 2229"/>
                <a:gd name="T13" fmla="*/ 1595 h 1683"/>
                <a:gd name="T14" fmla="*/ 2053 w 2229"/>
                <a:gd name="T15" fmla="*/ 1619 h 1683"/>
                <a:gd name="T16" fmla="*/ 2011 w 2229"/>
                <a:gd name="T17" fmla="*/ 1659 h 1683"/>
                <a:gd name="T18" fmla="*/ 1835 w 2229"/>
                <a:gd name="T19" fmla="*/ 1491 h 1683"/>
                <a:gd name="T20" fmla="*/ 1269 w 2229"/>
                <a:gd name="T21" fmla="*/ 1446 h 1683"/>
                <a:gd name="T22" fmla="*/ 1195 w 2229"/>
                <a:gd name="T23" fmla="*/ 1294 h 1683"/>
                <a:gd name="T24" fmla="*/ 1016 w 2229"/>
                <a:gd name="T25" fmla="*/ 1427 h 1683"/>
                <a:gd name="T26" fmla="*/ 528 w 2229"/>
                <a:gd name="T27" fmla="*/ 1528 h 1683"/>
                <a:gd name="T28" fmla="*/ 421 w 2229"/>
                <a:gd name="T29" fmla="*/ 1526 h 1683"/>
                <a:gd name="T30" fmla="*/ 213 w 2229"/>
                <a:gd name="T31" fmla="*/ 1616 h 1683"/>
                <a:gd name="T32" fmla="*/ 48 w 2229"/>
                <a:gd name="T33" fmla="*/ 1680 h 1683"/>
                <a:gd name="T34" fmla="*/ 125 w 2229"/>
                <a:gd name="T35" fmla="*/ 1190 h 1683"/>
                <a:gd name="T36" fmla="*/ 600 w 2229"/>
                <a:gd name="T37" fmla="*/ 510 h 1683"/>
                <a:gd name="T38" fmla="*/ 1155 w 2229"/>
                <a:gd name="T39" fmla="*/ 40 h 1683"/>
                <a:gd name="T40" fmla="*/ 1373 w 2229"/>
                <a:gd name="T41" fmla="*/ 40 h 1683"/>
                <a:gd name="T42" fmla="*/ 1427 w 2229"/>
                <a:gd name="T43" fmla="*/ 80 h 1683"/>
                <a:gd name="T44" fmla="*/ 1716 w 2229"/>
                <a:gd name="T45" fmla="*/ 158 h 1683"/>
                <a:gd name="T46" fmla="*/ 1716 w 2229"/>
                <a:gd name="T47" fmla="*/ 45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9" h="1683">
                  <a:moveTo>
                    <a:pt x="1716" y="450"/>
                  </a:moveTo>
                  <a:cubicBezTo>
                    <a:pt x="1716" y="450"/>
                    <a:pt x="1720" y="664"/>
                    <a:pt x="1716" y="726"/>
                  </a:cubicBezTo>
                  <a:cubicBezTo>
                    <a:pt x="1712" y="787"/>
                    <a:pt x="1739" y="832"/>
                    <a:pt x="1731" y="870"/>
                  </a:cubicBezTo>
                  <a:cubicBezTo>
                    <a:pt x="1723" y="907"/>
                    <a:pt x="1723" y="939"/>
                    <a:pt x="1732" y="990"/>
                  </a:cubicBezTo>
                  <a:cubicBezTo>
                    <a:pt x="1741" y="1040"/>
                    <a:pt x="1837" y="1176"/>
                    <a:pt x="1893" y="1208"/>
                  </a:cubicBezTo>
                  <a:cubicBezTo>
                    <a:pt x="1949" y="1240"/>
                    <a:pt x="2181" y="1318"/>
                    <a:pt x="2205" y="1383"/>
                  </a:cubicBezTo>
                  <a:cubicBezTo>
                    <a:pt x="2229" y="1448"/>
                    <a:pt x="2125" y="1595"/>
                    <a:pt x="2125" y="1595"/>
                  </a:cubicBezTo>
                  <a:cubicBezTo>
                    <a:pt x="2053" y="1619"/>
                    <a:pt x="2053" y="1619"/>
                    <a:pt x="2053" y="1619"/>
                  </a:cubicBezTo>
                  <a:cubicBezTo>
                    <a:pt x="2053" y="1619"/>
                    <a:pt x="2032" y="1656"/>
                    <a:pt x="2011" y="1659"/>
                  </a:cubicBezTo>
                  <a:cubicBezTo>
                    <a:pt x="1989" y="1662"/>
                    <a:pt x="1941" y="1510"/>
                    <a:pt x="1835" y="1491"/>
                  </a:cubicBezTo>
                  <a:cubicBezTo>
                    <a:pt x="1728" y="1472"/>
                    <a:pt x="1288" y="1467"/>
                    <a:pt x="1269" y="1446"/>
                  </a:cubicBezTo>
                  <a:cubicBezTo>
                    <a:pt x="1251" y="1424"/>
                    <a:pt x="1213" y="1342"/>
                    <a:pt x="1195" y="1294"/>
                  </a:cubicBezTo>
                  <a:cubicBezTo>
                    <a:pt x="1195" y="1294"/>
                    <a:pt x="1077" y="1408"/>
                    <a:pt x="1016" y="1427"/>
                  </a:cubicBezTo>
                  <a:cubicBezTo>
                    <a:pt x="1016" y="1427"/>
                    <a:pt x="645" y="1470"/>
                    <a:pt x="528" y="1528"/>
                  </a:cubicBezTo>
                  <a:cubicBezTo>
                    <a:pt x="528" y="1528"/>
                    <a:pt x="480" y="1502"/>
                    <a:pt x="421" y="1526"/>
                  </a:cubicBezTo>
                  <a:cubicBezTo>
                    <a:pt x="363" y="1550"/>
                    <a:pt x="248" y="1614"/>
                    <a:pt x="213" y="1616"/>
                  </a:cubicBezTo>
                  <a:cubicBezTo>
                    <a:pt x="179" y="1619"/>
                    <a:pt x="80" y="1683"/>
                    <a:pt x="48" y="1680"/>
                  </a:cubicBezTo>
                  <a:cubicBezTo>
                    <a:pt x="16" y="1678"/>
                    <a:pt x="0" y="1448"/>
                    <a:pt x="125" y="1190"/>
                  </a:cubicBezTo>
                  <a:cubicBezTo>
                    <a:pt x="251" y="931"/>
                    <a:pt x="504" y="670"/>
                    <a:pt x="600" y="510"/>
                  </a:cubicBezTo>
                  <a:cubicBezTo>
                    <a:pt x="696" y="350"/>
                    <a:pt x="1021" y="80"/>
                    <a:pt x="1155" y="40"/>
                  </a:cubicBezTo>
                  <a:cubicBezTo>
                    <a:pt x="1288" y="0"/>
                    <a:pt x="1331" y="56"/>
                    <a:pt x="1373" y="40"/>
                  </a:cubicBezTo>
                  <a:cubicBezTo>
                    <a:pt x="1427" y="80"/>
                    <a:pt x="1427" y="80"/>
                    <a:pt x="1427" y="80"/>
                  </a:cubicBezTo>
                  <a:cubicBezTo>
                    <a:pt x="1716" y="158"/>
                    <a:pt x="1716" y="158"/>
                    <a:pt x="1716" y="158"/>
                  </a:cubicBezTo>
                  <a:lnTo>
                    <a:pt x="1716" y="45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0" name="Freeform 51"/>
            <p:cNvSpPr>
              <a:spLocks/>
            </p:cNvSpPr>
            <p:nvPr/>
          </p:nvSpPr>
          <p:spPr bwMode="auto">
            <a:xfrm>
              <a:off x="3406775" y="2152650"/>
              <a:ext cx="1670050" cy="1538288"/>
            </a:xfrm>
            <a:custGeom>
              <a:avLst/>
              <a:gdLst>
                <a:gd name="T0" fmla="*/ 816 w 816"/>
                <a:gd name="T1" fmla="*/ 190 h 752"/>
                <a:gd name="T2" fmla="*/ 765 w 816"/>
                <a:gd name="T3" fmla="*/ 352 h 752"/>
                <a:gd name="T4" fmla="*/ 712 w 816"/>
                <a:gd name="T5" fmla="*/ 446 h 752"/>
                <a:gd name="T6" fmla="*/ 658 w 816"/>
                <a:gd name="T7" fmla="*/ 595 h 752"/>
                <a:gd name="T8" fmla="*/ 584 w 816"/>
                <a:gd name="T9" fmla="*/ 595 h 752"/>
                <a:gd name="T10" fmla="*/ 528 w 816"/>
                <a:gd name="T11" fmla="*/ 621 h 752"/>
                <a:gd name="T12" fmla="*/ 496 w 816"/>
                <a:gd name="T13" fmla="*/ 659 h 752"/>
                <a:gd name="T14" fmla="*/ 437 w 816"/>
                <a:gd name="T15" fmla="*/ 728 h 752"/>
                <a:gd name="T16" fmla="*/ 272 w 816"/>
                <a:gd name="T17" fmla="*/ 654 h 752"/>
                <a:gd name="T18" fmla="*/ 157 w 816"/>
                <a:gd name="T19" fmla="*/ 659 h 752"/>
                <a:gd name="T20" fmla="*/ 101 w 816"/>
                <a:gd name="T21" fmla="*/ 416 h 752"/>
                <a:gd name="T22" fmla="*/ 0 w 816"/>
                <a:gd name="T23" fmla="*/ 272 h 752"/>
                <a:gd name="T24" fmla="*/ 133 w 816"/>
                <a:gd name="T25" fmla="*/ 190 h 752"/>
                <a:gd name="T26" fmla="*/ 514 w 816"/>
                <a:gd name="T27" fmla="*/ 0 h 752"/>
                <a:gd name="T28" fmla="*/ 613 w 816"/>
                <a:gd name="T29" fmla="*/ 14 h 752"/>
                <a:gd name="T30" fmla="*/ 781 w 816"/>
                <a:gd name="T31" fmla="*/ 94 h 752"/>
                <a:gd name="T32" fmla="*/ 816 w 816"/>
                <a:gd name="T33" fmla="*/ 19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6" h="752">
                  <a:moveTo>
                    <a:pt x="816" y="190"/>
                  </a:moveTo>
                  <a:cubicBezTo>
                    <a:pt x="816" y="190"/>
                    <a:pt x="786" y="328"/>
                    <a:pt x="765" y="352"/>
                  </a:cubicBezTo>
                  <a:cubicBezTo>
                    <a:pt x="744" y="376"/>
                    <a:pt x="736" y="424"/>
                    <a:pt x="712" y="446"/>
                  </a:cubicBezTo>
                  <a:cubicBezTo>
                    <a:pt x="688" y="467"/>
                    <a:pt x="672" y="582"/>
                    <a:pt x="658" y="595"/>
                  </a:cubicBezTo>
                  <a:cubicBezTo>
                    <a:pt x="645" y="608"/>
                    <a:pt x="584" y="595"/>
                    <a:pt x="584" y="595"/>
                  </a:cubicBezTo>
                  <a:cubicBezTo>
                    <a:pt x="584" y="595"/>
                    <a:pt x="560" y="626"/>
                    <a:pt x="528" y="621"/>
                  </a:cubicBezTo>
                  <a:cubicBezTo>
                    <a:pt x="528" y="621"/>
                    <a:pt x="514" y="656"/>
                    <a:pt x="496" y="659"/>
                  </a:cubicBezTo>
                  <a:cubicBezTo>
                    <a:pt x="477" y="662"/>
                    <a:pt x="450" y="704"/>
                    <a:pt x="437" y="728"/>
                  </a:cubicBezTo>
                  <a:cubicBezTo>
                    <a:pt x="424" y="752"/>
                    <a:pt x="344" y="710"/>
                    <a:pt x="272" y="654"/>
                  </a:cubicBezTo>
                  <a:cubicBezTo>
                    <a:pt x="157" y="659"/>
                    <a:pt x="157" y="659"/>
                    <a:pt x="157" y="659"/>
                  </a:cubicBezTo>
                  <a:cubicBezTo>
                    <a:pt x="157" y="659"/>
                    <a:pt x="130" y="478"/>
                    <a:pt x="101" y="416"/>
                  </a:cubicBezTo>
                  <a:cubicBezTo>
                    <a:pt x="72" y="355"/>
                    <a:pt x="0" y="272"/>
                    <a:pt x="0" y="272"/>
                  </a:cubicBezTo>
                  <a:cubicBezTo>
                    <a:pt x="0" y="272"/>
                    <a:pt x="77" y="240"/>
                    <a:pt x="133" y="190"/>
                  </a:cubicBezTo>
                  <a:cubicBezTo>
                    <a:pt x="189" y="139"/>
                    <a:pt x="514" y="0"/>
                    <a:pt x="514" y="0"/>
                  </a:cubicBezTo>
                  <a:cubicBezTo>
                    <a:pt x="613" y="14"/>
                    <a:pt x="613" y="14"/>
                    <a:pt x="613" y="14"/>
                  </a:cubicBezTo>
                  <a:cubicBezTo>
                    <a:pt x="781" y="94"/>
                    <a:pt x="781" y="94"/>
                    <a:pt x="781" y="94"/>
                  </a:cubicBezTo>
                  <a:lnTo>
                    <a:pt x="81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1" name="Freeform 52"/>
            <p:cNvSpPr>
              <a:spLocks/>
            </p:cNvSpPr>
            <p:nvPr/>
          </p:nvSpPr>
          <p:spPr bwMode="auto">
            <a:xfrm>
              <a:off x="4687888" y="5299076"/>
              <a:ext cx="1663700" cy="846138"/>
            </a:xfrm>
            <a:custGeom>
              <a:avLst/>
              <a:gdLst>
                <a:gd name="T0" fmla="*/ 723 w 814"/>
                <a:gd name="T1" fmla="*/ 272 h 413"/>
                <a:gd name="T2" fmla="*/ 752 w 814"/>
                <a:gd name="T3" fmla="*/ 243 h 413"/>
                <a:gd name="T4" fmla="*/ 723 w 814"/>
                <a:gd name="T5" fmla="*/ 173 h 413"/>
                <a:gd name="T6" fmla="*/ 584 w 814"/>
                <a:gd name="T7" fmla="*/ 93 h 413"/>
                <a:gd name="T8" fmla="*/ 459 w 814"/>
                <a:gd name="T9" fmla="*/ 67 h 413"/>
                <a:gd name="T10" fmla="*/ 123 w 814"/>
                <a:gd name="T11" fmla="*/ 0 h 413"/>
                <a:gd name="T12" fmla="*/ 46 w 814"/>
                <a:gd name="T13" fmla="*/ 36 h 413"/>
                <a:gd name="T14" fmla="*/ 72 w 814"/>
                <a:gd name="T15" fmla="*/ 53 h 413"/>
                <a:gd name="T16" fmla="*/ 0 w 814"/>
                <a:gd name="T17" fmla="*/ 272 h 413"/>
                <a:gd name="T18" fmla="*/ 88 w 814"/>
                <a:gd name="T19" fmla="*/ 298 h 413"/>
                <a:gd name="T20" fmla="*/ 315 w 814"/>
                <a:gd name="T21" fmla="*/ 379 h 413"/>
                <a:gd name="T22" fmla="*/ 502 w 814"/>
                <a:gd name="T23" fmla="*/ 413 h 413"/>
                <a:gd name="T24" fmla="*/ 717 w 814"/>
                <a:gd name="T25" fmla="*/ 395 h 413"/>
                <a:gd name="T26" fmla="*/ 814 w 814"/>
                <a:gd name="T27" fmla="*/ 312 h 413"/>
                <a:gd name="T28" fmla="*/ 723 w 814"/>
                <a:gd name="T29" fmla="*/ 27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4" h="413">
                  <a:moveTo>
                    <a:pt x="723" y="272"/>
                  </a:moveTo>
                  <a:cubicBezTo>
                    <a:pt x="723" y="272"/>
                    <a:pt x="750" y="261"/>
                    <a:pt x="752" y="243"/>
                  </a:cubicBezTo>
                  <a:cubicBezTo>
                    <a:pt x="755" y="224"/>
                    <a:pt x="750" y="192"/>
                    <a:pt x="723" y="173"/>
                  </a:cubicBezTo>
                  <a:cubicBezTo>
                    <a:pt x="696" y="155"/>
                    <a:pt x="622" y="91"/>
                    <a:pt x="584" y="93"/>
                  </a:cubicBezTo>
                  <a:cubicBezTo>
                    <a:pt x="547" y="96"/>
                    <a:pt x="494" y="61"/>
                    <a:pt x="459" y="67"/>
                  </a:cubicBezTo>
                  <a:cubicBezTo>
                    <a:pt x="424" y="72"/>
                    <a:pt x="195" y="69"/>
                    <a:pt x="123" y="0"/>
                  </a:cubicBezTo>
                  <a:cubicBezTo>
                    <a:pt x="123" y="0"/>
                    <a:pt x="56" y="8"/>
                    <a:pt x="46" y="36"/>
                  </a:cubicBezTo>
                  <a:cubicBezTo>
                    <a:pt x="72" y="53"/>
                    <a:pt x="72" y="53"/>
                    <a:pt x="72" y="53"/>
                  </a:cubicBezTo>
                  <a:cubicBezTo>
                    <a:pt x="72" y="53"/>
                    <a:pt x="75" y="210"/>
                    <a:pt x="0" y="272"/>
                  </a:cubicBezTo>
                  <a:cubicBezTo>
                    <a:pt x="88" y="298"/>
                    <a:pt x="88" y="298"/>
                    <a:pt x="88" y="298"/>
                  </a:cubicBezTo>
                  <a:cubicBezTo>
                    <a:pt x="315" y="379"/>
                    <a:pt x="315" y="379"/>
                    <a:pt x="315" y="379"/>
                  </a:cubicBezTo>
                  <a:cubicBezTo>
                    <a:pt x="502" y="413"/>
                    <a:pt x="502" y="413"/>
                    <a:pt x="502" y="413"/>
                  </a:cubicBezTo>
                  <a:cubicBezTo>
                    <a:pt x="717" y="395"/>
                    <a:pt x="717" y="395"/>
                    <a:pt x="717" y="395"/>
                  </a:cubicBezTo>
                  <a:cubicBezTo>
                    <a:pt x="814" y="312"/>
                    <a:pt x="814" y="312"/>
                    <a:pt x="814" y="312"/>
                  </a:cubicBezTo>
                  <a:lnTo>
                    <a:pt x="72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2" name="Freeform 53"/>
            <p:cNvSpPr>
              <a:spLocks/>
            </p:cNvSpPr>
            <p:nvPr/>
          </p:nvSpPr>
          <p:spPr bwMode="auto">
            <a:xfrm>
              <a:off x="3525838" y="1825625"/>
              <a:ext cx="1735138" cy="1177925"/>
            </a:xfrm>
            <a:custGeom>
              <a:avLst/>
              <a:gdLst>
                <a:gd name="T0" fmla="*/ 0 w 848"/>
                <a:gd name="T1" fmla="*/ 395 h 576"/>
                <a:gd name="T2" fmla="*/ 118 w 848"/>
                <a:gd name="T3" fmla="*/ 228 h 576"/>
                <a:gd name="T4" fmla="*/ 422 w 848"/>
                <a:gd name="T5" fmla="*/ 11 h 576"/>
                <a:gd name="T6" fmla="*/ 640 w 848"/>
                <a:gd name="T7" fmla="*/ 104 h 576"/>
                <a:gd name="T8" fmla="*/ 822 w 848"/>
                <a:gd name="T9" fmla="*/ 262 h 576"/>
                <a:gd name="T10" fmla="*/ 806 w 848"/>
                <a:gd name="T11" fmla="*/ 307 h 576"/>
                <a:gd name="T12" fmla="*/ 848 w 848"/>
                <a:gd name="T13" fmla="*/ 339 h 576"/>
                <a:gd name="T14" fmla="*/ 742 w 848"/>
                <a:gd name="T15" fmla="*/ 419 h 576"/>
                <a:gd name="T16" fmla="*/ 654 w 848"/>
                <a:gd name="T17" fmla="*/ 272 h 576"/>
                <a:gd name="T18" fmla="*/ 567 w 848"/>
                <a:gd name="T19" fmla="*/ 408 h 576"/>
                <a:gd name="T20" fmla="*/ 374 w 848"/>
                <a:gd name="T21" fmla="*/ 576 h 576"/>
                <a:gd name="T22" fmla="*/ 323 w 848"/>
                <a:gd name="T23" fmla="*/ 531 h 576"/>
                <a:gd name="T24" fmla="*/ 390 w 848"/>
                <a:gd name="T25" fmla="*/ 336 h 576"/>
                <a:gd name="T26" fmla="*/ 296 w 848"/>
                <a:gd name="T27" fmla="*/ 280 h 576"/>
                <a:gd name="T28" fmla="*/ 131 w 848"/>
                <a:gd name="T29" fmla="*/ 448 h 576"/>
                <a:gd name="T30" fmla="*/ 0 w 848"/>
                <a:gd name="T31" fmla="*/ 39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8" h="576">
                  <a:moveTo>
                    <a:pt x="0" y="395"/>
                  </a:moveTo>
                  <a:cubicBezTo>
                    <a:pt x="0" y="395"/>
                    <a:pt x="59" y="311"/>
                    <a:pt x="118" y="228"/>
                  </a:cubicBezTo>
                  <a:cubicBezTo>
                    <a:pt x="176" y="144"/>
                    <a:pt x="318" y="0"/>
                    <a:pt x="422" y="11"/>
                  </a:cubicBezTo>
                  <a:cubicBezTo>
                    <a:pt x="526" y="22"/>
                    <a:pt x="560" y="43"/>
                    <a:pt x="640" y="104"/>
                  </a:cubicBezTo>
                  <a:cubicBezTo>
                    <a:pt x="720" y="166"/>
                    <a:pt x="763" y="251"/>
                    <a:pt x="822" y="262"/>
                  </a:cubicBezTo>
                  <a:cubicBezTo>
                    <a:pt x="822" y="262"/>
                    <a:pt x="822" y="272"/>
                    <a:pt x="806" y="307"/>
                  </a:cubicBezTo>
                  <a:cubicBezTo>
                    <a:pt x="806" y="307"/>
                    <a:pt x="832" y="339"/>
                    <a:pt x="848" y="339"/>
                  </a:cubicBezTo>
                  <a:cubicBezTo>
                    <a:pt x="848" y="339"/>
                    <a:pt x="808" y="416"/>
                    <a:pt x="742" y="419"/>
                  </a:cubicBezTo>
                  <a:cubicBezTo>
                    <a:pt x="742" y="419"/>
                    <a:pt x="704" y="302"/>
                    <a:pt x="654" y="272"/>
                  </a:cubicBezTo>
                  <a:cubicBezTo>
                    <a:pt x="654" y="272"/>
                    <a:pt x="605" y="402"/>
                    <a:pt x="567" y="408"/>
                  </a:cubicBezTo>
                  <a:cubicBezTo>
                    <a:pt x="518" y="416"/>
                    <a:pt x="392" y="534"/>
                    <a:pt x="374" y="576"/>
                  </a:cubicBezTo>
                  <a:cubicBezTo>
                    <a:pt x="374" y="576"/>
                    <a:pt x="296" y="558"/>
                    <a:pt x="323" y="531"/>
                  </a:cubicBezTo>
                  <a:cubicBezTo>
                    <a:pt x="350" y="504"/>
                    <a:pt x="414" y="398"/>
                    <a:pt x="390" y="336"/>
                  </a:cubicBezTo>
                  <a:cubicBezTo>
                    <a:pt x="366" y="275"/>
                    <a:pt x="323" y="272"/>
                    <a:pt x="296" y="280"/>
                  </a:cubicBezTo>
                  <a:cubicBezTo>
                    <a:pt x="270" y="288"/>
                    <a:pt x="152" y="400"/>
                    <a:pt x="131" y="448"/>
                  </a:cubicBezTo>
                  <a:cubicBezTo>
                    <a:pt x="110" y="496"/>
                    <a:pt x="43" y="446"/>
                    <a:pt x="0" y="39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3" name="Freeform 54"/>
            <p:cNvSpPr>
              <a:spLocks/>
            </p:cNvSpPr>
            <p:nvPr/>
          </p:nvSpPr>
          <p:spPr bwMode="auto">
            <a:xfrm>
              <a:off x="4710113" y="4405313"/>
              <a:ext cx="2606675" cy="1935163"/>
            </a:xfrm>
            <a:custGeom>
              <a:avLst/>
              <a:gdLst>
                <a:gd name="T0" fmla="*/ 1045 w 1275"/>
                <a:gd name="T1" fmla="*/ 0 h 946"/>
                <a:gd name="T2" fmla="*/ 1275 w 1275"/>
                <a:gd name="T3" fmla="*/ 45 h 946"/>
                <a:gd name="T4" fmla="*/ 997 w 1275"/>
                <a:gd name="T5" fmla="*/ 946 h 946"/>
                <a:gd name="T6" fmla="*/ 44 w 1275"/>
                <a:gd name="T7" fmla="*/ 946 h 946"/>
                <a:gd name="T8" fmla="*/ 32 w 1275"/>
                <a:gd name="T9" fmla="*/ 885 h 946"/>
                <a:gd name="T10" fmla="*/ 0 w 1275"/>
                <a:gd name="T11" fmla="*/ 709 h 946"/>
                <a:gd name="T12" fmla="*/ 181 w 1275"/>
                <a:gd name="T13" fmla="*/ 748 h 946"/>
                <a:gd name="T14" fmla="*/ 413 w 1275"/>
                <a:gd name="T15" fmla="*/ 765 h 946"/>
                <a:gd name="T16" fmla="*/ 595 w 1275"/>
                <a:gd name="T17" fmla="*/ 832 h 946"/>
                <a:gd name="T18" fmla="*/ 637 w 1275"/>
                <a:gd name="T19" fmla="*/ 821 h 946"/>
                <a:gd name="T20" fmla="*/ 677 w 1275"/>
                <a:gd name="T21" fmla="*/ 765 h 946"/>
                <a:gd name="T22" fmla="*/ 707 w 1275"/>
                <a:gd name="T23" fmla="*/ 760 h 946"/>
                <a:gd name="T24" fmla="*/ 712 w 1275"/>
                <a:gd name="T25" fmla="*/ 709 h 946"/>
                <a:gd name="T26" fmla="*/ 816 w 1275"/>
                <a:gd name="T27" fmla="*/ 700 h 946"/>
                <a:gd name="T28" fmla="*/ 1045 w 1275"/>
                <a:gd name="T29"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5" h="946">
                  <a:moveTo>
                    <a:pt x="1045" y="0"/>
                  </a:moveTo>
                  <a:cubicBezTo>
                    <a:pt x="1275" y="45"/>
                    <a:pt x="1275" y="45"/>
                    <a:pt x="1275" y="45"/>
                  </a:cubicBezTo>
                  <a:cubicBezTo>
                    <a:pt x="997" y="946"/>
                    <a:pt x="997" y="946"/>
                    <a:pt x="997" y="946"/>
                  </a:cubicBezTo>
                  <a:cubicBezTo>
                    <a:pt x="44" y="946"/>
                    <a:pt x="44" y="946"/>
                    <a:pt x="44" y="946"/>
                  </a:cubicBezTo>
                  <a:cubicBezTo>
                    <a:pt x="32" y="885"/>
                    <a:pt x="32" y="885"/>
                    <a:pt x="32" y="885"/>
                  </a:cubicBezTo>
                  <a:cubicBezTo>
                    <a:pt x="0" y="709"/>
                    <a:pt x="0" y="709"/>
                    <a:pt x="0" y="709"/>
                  </a:cubicBezTo>
                  <a:cubicBezTo>
                    <a:pt x="0" y="709"/>
                    <a:pt x="128" y="702"/>
                    <a:pt x="181" y="748"/>
                  </a:cubicBezTo>
                  <a:cubicBezTo>
                    <a:pt x="235" y="794"/>
                    <a:pt x="344" y="765"/>
                    <a:pt x="413" y="765"/>
                  </a:cubicBezTo>
                  <a:cubicBezTo>
                    <a:pt x="483" y="765"/>
                    <a:pt x="571" y="796"/>
                    <a:pt x="595" y="832"/>
                  </a:cubicBezTo>
                  <a:cubicBezTo>
                    <a:pt x="619" y="869"/>
                    <a:pt x="637" y="821"/>
                    <a:pt x="637" y="821"/>
                  </a:cubicBezTo>
                  <a:cubicBezTo>
                    <a:pt x="637" y="821"/>
                    <a:pt x="677" y="784"/>
                    <a:pt x="677" y="765"/>
                  </a:cubicBezTo>
                  <a:cubicBezTo>
                    <a:pt x="677" y="746"/>
                    <a:pt x="691" y="773"/>
                    <a:pt x="707" y="760"/>
                  </a:cubicBezTo>
                  <a:cubicBezTo>
                    <a:pt x="723" y="746"/>
                    <a:pt x="712" y="709"/>
                    <a:pt x="712" y="709"/>
                  </a:cubicBezTo>
                  <a:cubicBezTo>
                    <a:pt x="816" y="700"/>
                    <a:pt x="816" y="700"/>
                    <a:pt x="816" y="700"/>
                  </a:cubicBezTo>
                  <a:lnTo>
                    <a:pt x="1045"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4" name="Freeform 55"/>
            <p:cNvSpPr>
              <a:spLocks/>
            </p:cNvSpPr>
            <p:nvPr/>
          </p:nvSpPr>
          <p:spPr bwMode="auto">
            <a:xfrm>
              <a:off x="6413501" y="4514851"/>
              <a:ext cx="809625" cy="1719263"/>
            </a:xfrm>
            <a:custGeom>
              <a:avLst/>
              <a:gdLst>
                <a:gd name="T0" fmla="*/ 273 w 510"/>
                <a:gd name="T1" fmla="*/ 0 h 1083"/>
                <a:gd name="T2" fmla="*/ 510 w 510"/>
                <a:gd name="T3" fmla="*/ 51 h 1083"/>
                <a:gd name="T4" fmla="*/ 187 w 510"/>
                <a:gd name="T5" fmla="*/ 1083 h 1083"/>
                <a:gd name="T6" fmla="*/ 0 w 510"/>
                <a:gd name="T7" fmla="*/ 845 h 1083"/>
                <a:gd name="T8" fmla="*/ 273 w 510"/>
                <a:gd name="T9" fmla="*/ 0 h 1083"/>
              </a:gdLst>
              <a:ahLst/>
              <a:cxnLst>
                <a:cxn ang="0">
                  <a:pos x="T0" y="T1"/>
                </a:cxn>
                <a:cxn ang="0">
                  <a:pos x="T2" y="T3"/>
                </a:cxn>
                <a:cxn ang="0">
                  <a:pos x="T4" y="T5"/>
                </a:cxn>
                <a:cxn ang="0">
                  <a:pos x="T6" y="T7"/>
                </a:cxn>
                <a:cxn ang="0">
                  <a:pos x="T8" y="T9"/>
                </a:cxn>
              </a:cxnLst>
              <a:rect l="0" t="0" r="r" b="b"/>
              <a:pathLst>
                <a:path w="510" h="1083">
                  <a:moveTo>
                    <a:pt x="273" y="0"/>
                  </a:moveTo>
                  <a:lnTo>
                    <a:pt x="510" y="51"/>
                  </a:lnTo>
                  <a:lnTo>
                    <a:pt x="187" y="1083"/>
                  </a:lnTo>
                  <a:lnTo>
                    <a:pt x="0" y="845"/>
                  </a:lnTo>
                  <a:lnTo>
                    <a:pt x="2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096" name="Group 3095"/>
          <p:cNvGrpSpPr/>
          <p:nvPr/>
        </p:nvGrpSpPr>
        <p:grpSpPr>
          <a:xfrm>
            <a:off x="3026872" y="4117314"/>
            <a:ext cx="574154" cy="682112"/>
            <a:chOff x="6809160" y="3693144"/>
            <a:chExt cx="730250" cy="773113"/>
          </a:xfrm>
        </p:grpSpPr>
        <p:sp>
          <p:nvSpPr>
            <p:cNvPr id="3079" name="Freeform 40"/>
            <p:cNvSpPr>
              <a:spLocks/>
            </p:cNvSpPr>
            <p:nvPr/>
          </p:nvSpPr>
          <p:spPr bwMode="auto">
            <a:xfrm>
              <a:off x="7198097" y="4253532"/>
              <a:ext cx="36513" cy="52388"/>
            </a:xfrm>
            <a:custGeom>
              <a:avLst/>
              <a:gdLst>
                <a:gd name="T0" fmla="*/ 8 w 23"/>
                <a:gd name="T1" fmla="*/ 0 h 33"/>
                <a:gd name="T2" fmla="*/ 23 w 23"/>
                <a:gd name="T3" fmla="*/ 29 h 33"/>
                <a:gd name="T4" fmla="*/ 15 w 23"/>
                <a:gd name="T5" fmla="*/ 33 h 33"/>
                <a:gd name="T6" fmla="*/ 0 w 23"/>
                <a:gd name="T7" fmla="*/ 2 h 33"/>
                <a:gd name="T8" fmla="*/ 8 w 23"/>
                <a:gd name="T9" fmla="*/ 0 h 33"/>
                <a:gd name="T10" fmla="*/ 8 w 23"/>
                <a:gd name="T11" fmla="*/ 0 h 33"/>
              </a:gdLst>
              <a:ahLst/>
              <a:cxnLst>
                <a:cxn ang="0">
                  <a:pos x="T0" y="T1"/>
                </a:cxn>
                <a:cxn ang="0">
                  <a:pos x="T2" y="T3"/>
                </a:cxn>
                <a:cxn ang="0">
                  <a:pos x="T4" y="T5"/>
                </a:cxn>
                <a:cxn ang="0">
                  <a:pos x="T6" y="T7"/>
                </a:cxn>
                <a:cxn ang="0">
                  <a:pos x="T8" y="T9"/>
                </a:cxn>
                <a:cxn ang="0">
                  <a:pos x="T10" y="T11"/>
                </a:cxn>
              </a:cxnLst>
              <a:rect l="0" t="0" r="r" b="b"/>
              <a:pathLst>
                <a:path w="23" h="33">
                  <a:moveTo>
                    <a:pt x="8" y="0"/>
                  </a:moveTo>
                  <a:lnTo>
                    <a:pt x="23" y="29"/>
                  </a:lnTo>
                  <a:lnTo>
                    <a:pt x="15" y="33"/>
                  </a:lnTo>
                  <a:lnTo>
                    <a:pt x="0" y="2"/>
                  </a:lnTo>
                  <a:lnTo>
                    <a:pt x="8" y="0"/>
                  </a:lnTo>
                  <a:lnTo>
                    <a:pt x="8"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0" name="Freeform 41"/>
            <p:cNvSpPr>
              <a:spLocks/>
            </p:cNvSpPr>
            <p:nvPr/>
          </p:nvSpPr>
          <p:spPr bwMode="auto">
            <a:xfrm>
              <a:off x="7333035" y="4183682"/>
              <a:ext cx="34925" cy="52388"/>
            </a:xfrm>
            <a:custGeom>
              <a:avLst/>
              <a:gdLst>
                <a:gd name="T0" fmla="*/ 6 w 22"/>
                <a:gd name="T1" fmla="*/ 0 h 33"/>
                <a:gd name="T2" fmla="*/ 22 w 22"/>
                <a:gd name="T3" fmla="*/ 30 h 33"/>
                <a:gd name="T4" fmla="*/ 15 w 22"/>
                <a:gd name="T5" fmla="*/ 33 h 33"/>
                <a:gd name="T6" fmla="*/ 0 w 22"/>
                <a:gd name="T7" fmla="*/ 4 h 33"/>
                <a:gd name="T8" fmla="*/ 6 w 22"/>
                <a:gd name="T9" fmla="*/ 0 h 33"/>
                <a:gd name="T10" fmla="*/ 6 w 22"/>
                <a:gd name="T11" fmla="*/ 0 h 33"/>
              </a:gdLst>
              <a:ahLst/>
              <a:cxnLst>
                <a:cxn ang="0">
                  <a:pos x="T0" y="T1"/>
                </a:cxn>
                <a:cxn ang="0">
                  <a:pos x="T2" y="T3"/>
                </a:cxn>
                <a:cxn ang="0">
                  <a:pos x="T4" y="T5"/>
                </a:cxn>
                <a:cxn ang="0">
                  <a:pos x="T6" y="T7"/>
                </a:cxn>
                <a:cxn ang="0">
                  <a:pos x="T8" y="T9"/>
                </a:cxn>
                <a:cxn ang="0">
                  <a:pos x="T10" y="T11"/>
                </a:cxn>
              </a:cxnLst>
              <a:rect l="0" t="0" r="r" b="b"/>
              <a:pathLst>
                <a:path w="22" h="33">
                  <a:moveTo>
                    <a:pt x="6" y="0"/>
                  </a:moveTo>
                  <a:lnTo>
                    <a:pt x="22" y="30"/>
                  </a:lnTo>
                  <a:lnTo>
                    <a:pt x="15" y="33"/>
                  </a:lnTo>
                  <a:lnTo>
                    <a:pt x="0" y="4"/>
                  </a:lnTo>
                  <a:lnTo>
                    <a:pt x="6" y="0"/>
                  </a:lnTo>
                  <a:lnTo>
                    <a:pt x="6"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1" name="Freeform 42"/>
            <p:cNvSpPr>
              <a:spLocks noEditPoints="1"/>
            </p:cNvSpPr>
            <p:nvPr/>
          </p:nvSpPr>
          <p:spPr bwMode="auto">
            <a:xfrm>
              <a:off x="6809160" y="3699494"/>
              <a:ext cx="660400" cy="766763"/>
            </a:xfrm>
            <a:custGeom>
              <a:avLst/>
              <a:gdLst>
                <a:gd name="T0" fmla="*/ 219 w 416"/>
                <a:gd name="T1" fmla="*/ 0 h 483"/>
                <a:gd name="T2" fmla="*/ 204 w 416"/>
                <a:gd name="T3" fmla="*/ 7 h 483"/>
                <a:gd name="T4" fmla="*/ 211 w 416"/>
                <a:gd name="T5" fmla="*/ 23 h 483"/>
                <a:gd name="T6" fmla="*/ 0 w 416"/>
                <a:gd name="T7" fmla="*/ 131 h 483"/>
                <a:gd name="T8" fmla="*/ 12 w 416"/>
                <a:gd name="T9" fmla="*/ 156 h 483"/>
                <a:gd name="T10" fmla="*/ 224 w 416"/>
                <a:gd name="T11" fmla="*/ 46 h 483"/>
                <a:gd name="T12" fmla="*/ 227 w 416"/>
                <a:gd name="T13" fmla="*/ 52 h 483"/>
                <a:gd name="T14" fmla="*/ 58 w 416"/>
                <a:gd name="T15" fmla="*/ 139 h 483"/>
                <a:gd name="T16" fmla="*/ 164 w 416"/>
                <a:gd name="T17" fmla="*/ 345 h 483"/>
                <a:gd name="T18" fmla="*/ 332 w 416"/>
                <a:gd name="T19" fmla="*/ 259 h 483"/>
                <a:gd name="T20" fmla="*/ 336 w 416"/>
                <a:gd name="T21" fmla="*/ 265 h 483"/>
                <a:gd name="T22" fmla="*/ 153 w 416"/>
                <a:gd name="T23" fmla="*/ 359 h 483"/>
                <a:gd name="T24" fmla="*/ 147 w 416"/>
                <a:gd name="T25" fmla="*/ 362 h 483"/>
                <a:gd name="T26" fmla="*/ 150 w 416"/>
                <a:gd name="T27" fmla="*/ 367 h 483"/>
                <a:gd name="T28" fmla="*/ 192 w 416"/>
                <a:gd name="T29" fmla="*/ 448 h 483"/>
                <a:gd name="T30" fmla="*/ 169 w 416"/>
                <a:gd name="T31" fmla="*/ 460 h 483"/>
                <a:gd name="T32" fmla="*/ 180 w 416"/>
                <a:gd name="T33" fmla="*/ 483 h 483"/>
                <a:gd name="T34" fmla="*/ 393 w 416"/>
                <a:gd name="T35" fmla="*/ 375 h 483"/>
                <a:gd name="T36" fmla="*/ 401 w 416"/>
                <a:gd name="T37" fmla="*/ 390 h 483"/>
                <a:gd name="T38" fmla="*/ 416 w 416"/>
                <a:gd name="T39" fmla="*/ 382 h 483"/>
                <a:gd name="T40" fmla="*/ 219 w 416"/>
                <a:gd name="T41" fmla="*/ 0 h 483"/>
                <a:gd name="T42" fmla="*/ 219 w 416"/>
                <a:gd name="T43" fmla="*/ 0 h 483"/>
                <a:gd name="T44" fmla="*/ 219 w 416"/>
                <a:gd name="T45" fmla="*/ 0 h 483"/>
                <a:gd name="T46" fmla="*/ 197 w 416"/>
                <a:gd name="T47" fmla="*/ 445 h 483"/>
                <a:gd name="T48" fmla="*/ 156 w 416"/>
                <a:gd name="T49" fmla="*/ 364 h 483"/>
                <a:gd name="T50" fmla="*/ 258 w 416"/>
                <a:gd name="T51" fmla="*/ 313 h 483"/>
                <a:gd name="T52" fmla="*/ 299 w 416"/>
                <a:gd name="T53" fmla="*/ 393 h 483"/>
                <a:gd name="T54" fmla="*/ 197 w 416"/>
                <a:gd name="T55" fmla="*/ 445 h 483"/>
                <a:gd name="T56" fmla="*/ 197 w 416"/>
                <a:gd name="T57" fmla="*/ 445 h 483"/>
                <a:gd name="T58" fmla="*/ 197 w 416"/>
                <a:gd name="T59" fmla="*/ 445 h 483"/>
                <a:gd name="T60" fmla="*/ 304 w 416"/>
                <a:gd name="T61" fmla="*/ 390 h 483"/>
                <a:gd name="T62" fmla="*/ 263 w 416"/>
                <a:gd name="T63" fmla="*/ 309 h 483"/>
                <a:gd name="T64" fmla="*/ 339 w 416"/>
                <a:gd name="T65" fmla="*/ 270 h 483"/>
                <a:gd name="T66" fmla="*/ 380 w 416"/>
                <a:gd name="T67" fmla="*/ 351 h 483"/>
                <a:gd name="T68" fmla="*/ 304 w 416"/>
                <a:gd name="T69" fmla="*/ 390 h 483"/>
                <a:gd name="T70" fmla="*/ 304 w 416"/>
                <a:gd name="T71" fmla="*/ 390 h 483"/>
                <a:gd name="T72" fmla="*/ 304 w 416"/>
                <a:gd name="T73" fmla="*/ 39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483">
                  <a:moveTo>
                    <a:pt x="219" y="0"/>
                  </a:moveTo>
                  <a:lnTo>
                    <a:pt x="204" y="7"/>
                  </a:lnTo>
                  <a:lnTo>
                    <a:pt x="211" y="23"/>
                  </a:lnTo>
                  <a:lnTo>
                    <a:pt x="0" y="131"/>
                  </a:lnTo>
                  <a:lnTo>
                    <a:pt x="12" y="156"/>
                  </a:lnTo>
                  <a:lnTo>
                    <a:pt x="224" y="46"/>
                  </a:lnTo>
                  <a:lnTo>
                    <a:pt x="227" y="52"/>
                  </a:lnTo>
                  <a:lnTo>
                    <a:pt x="58" y="139"/>
                  </a:lnTo>
                  <a:lnTo>
                    <a:pt x="164" y="345"/>
                  </a:lnTo>
                  <a:lnTo>
                    <a:pt x="332" y="259"/>
                  </a:lnTo>
                  <a:lnTo>
                    <a:pt x="336" y="265"/>
                  </a:lnTo>
                  <a:lnTo>
                    <a:pt x="153" y="359"/>
                  </a:lnTo>
                  <a:lnTo>
                    <a:pt x="147" y="362"/>
                  </a:lnTo>
                  <a:lnTo>
                    <a:pt x="150" y="367"/>
                  </a:lnTo>
                  <a:lnTo>
                    <a:pt x="192" y="448"/>
                  </a:lnTo>
                  <a:lnTo>
                    <a:pt x="169" y="460"/>
                  </a:lnTo>
                  <a:lnTo>
                    <a:pt x="180" y="483"/>
                  </a:lnTo>
                  <a:lnTo>
                    <a:pt x="393" y="375"/>
                  </a:lnTo>
                  <a:lnTo>
                    <a:pt x="401" y="390"/>
                  </a:lnTo>
                  <a:lnTo>
                    <a:pt x="416" y="382"/>
                  </a:lnTo>
                  <a:lnTo>
                    <a:pt x="219" y="0"/>
                  </a:lnTo>
                  <a:lnTo>
                    <a:pt x="219" y="0"/>
                  </a:lnTo>
                  <a:lnTo>
                    <a:pt x="219" y="0"/>
                  </a:lnTo>
                  <a:close/>
                  <a:moveTo>
                    <a:pt x="197" y="445"/>
                  </a:moveTo>
                  <a:lnTo>
                    <a:pt x="156" y="364"/>
                  </a:lnTo>
                  <a:lnTo>
                    <a:pt x="258" y="313"/>
                  </a:lnTo>
                  <a:lnTo>
                    <a:pt x="299" y="393"/>
                  </a:lnTo>
                  <a:lnTo>
                    <a:pt x="197" y="445"/>
                  </a:lnTo>
                  <a:lnTo>
                    <a:pt x="197" y="445"/>
                  </a:lnTo>
                  <a:lnTo>
                    <a:pt x="197" y="445"/>
                  </a:lnTo>
                  <a:close/>
                  <a:moveTo>
                    <a:pt x="304" y="390"/>
                  </a:moveTo>
                  <a:lnTo>
                    <a:pt x="263" y="309"/>
                  </a:lnTo>
                  <a:lnTo>
                    <a:pt x="339" y="270"/>
                  </a:lnTo>
                  <a:lnTo>
                    <a:pt x="380" y="351"/>
                  </a:lnTo>
                  <a:lnTo>
                    <a:pt x="304" y="390"/>
                  </a:lnTo>
                  <a:lnTo>
                    <a:pt x="304" y="390"/>
                  </a:lnTo>
                  <a:lnTo>
                    <a:pt x="304" y="39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2" name="Freeform 43"/>
            <p:cNvSpPr>
              <a:spLocks/>
            </p:cNvSpPr>
            <p:nvPr/>
          </p:nvSpPr>
          <p:spPr bwMode="auto">
            <a:xfrm>
              <a:off x="7183810" y="3693144"/>
              <a:ext cx="201613" cy="119063"/>
            </a:xfrm>
            <a:custGeom>
              <a:avLst/>
              <a:gdLst>
                <a:gd name="T0" fmla="*/ 93 w 99"/>
                <a:gd name="T1" fmla="*/ 34 h 58"/>
                <a:gd name="T2" fmla="*/ 82 w 99"/>
                <a:gd name="T3" fmla="*/ 21 h 58"/>
                <a:gd name="T4" fmla="*/ 0 w 99"/>
                <a:gd name="T5" fmla="*/ 18 h 58"/>
                <a:gd name="T6" fmla="*/ 4 w 99"/>
                <a:gd name="T7" fmla="*/ 26 h 58"/>
                <a:gd name="T8" fmla="*/ 74 w 99"/>
                <a:gd name="T9" fmla="*/ 24 h 58"/>
                <a:gd name="T10" fmla="*/ 78 w 99"/>
                <a:gd name="T11" fmla="*/ 42 h 58"/>
                <a:gd name="T12" fmla="*/ 94 w 99"/>
                <a:gd name="T13" fmla="*/ 56 h 58"/>
                <a:gd name="T14" fmla="*/ 93 w 99"/>
                <a:gd name="T15" fmla="*/ 34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58">
                  <a:moveTo>
                    <a:pt x="93" y="34"/>
                  </a:moveTo>
                  <a:cubicBezTo>
                    <a:pt x="89" y="28"/>
                    <a:pt x="85" y="23"/>
                    <a:pt x="82" y="21"/>
                  </a:cubicBezTo>
                  <a:cubicBezTo>
                    <a:pt x="71" y="2"/>
                    <a:pt x="36" y="0"/>
                    <a:pt x="0" y="18"/>
                  </a:cubicBezTo>
                  <a:cubicBezTo>
                    <a:pt x="4" y="26"/>
                    <a:pt x="4" y="26"/>
                    <a:pt x="4" y="26"/>
                  </a:cubicBezTo>
                  <a:cubicBezTo>
                    <a:pt x="34" y="11"/>
                    <a:pt x="65" y="10"/>
                    <a:pt x="74" y="24"/>
                  </a:cubicBezTo>
                  <a:cubicBezTo>
                    <a:pt x="73" y="28"/>
                    <a:pt x="75" y="35"/>
                    <a:pt x="78" y="42"/>
                  </a:cubicBezTo>
                  <a:cubicBezTo>
                    <a:pt x="83" y="52"/>
                    <a:pt x="90" y="58"/>
                    <a:pt x="94" y="56"/>
                  </a:cubicBezTo>
                  <a:cubicBezTo>
                    <a:pt x="99" y="53"/>
                    <a:pt x="98" y="44"/>
                    <a:pt x="93" y="34"/>
                  </a:cubicBez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3" name="Freeform 44"/>
            <p:cNvSpPr>
              <a:spLocks/>
            </p:cNvSpPr>
            <p:nvPr/>
          </p:nvSpPr>
          <p:spPr bwMode="auto">
            <a:xfrm>
              <a:off x="7445747" y="4196382"/>
              <a:ext cx="93663" cy="63500"/>
            </a:xfrm>
            <a:custGeom>
              <a:avLst/>
              <a:gdLst>
                <a:gd name="T0" fmla="*/ 54 w 59"/>
                <a:gd name="T1" fmla="*/ 0 h 40"/>
                <a:gd name="T2" fmla="*/ 59 w 59"/>
                <a:gd name="T3" fmla="*/ 11 h 40"/>
                <a:gd name="T4" fmla="*/ 6 w 59"/>
                <a:gd name="T5" fmla="*/ 40 h 40"/>
                <a:gd name="T6" fmla="*/ 0 w 59"/>
                <a:gd name="T7" fmla="*/ 28 h 40"/>
                <a:gd name="T8" fmla="*/ 54 w 59"/>
                <a:gd name="T9" fmla="*/ 0 h 40"/>
                <a:gd name="T10" fmla="*/ 54 w 59"/>
                <a:gd name="T11" fmla="*/ 0 h 40"/>
              </a:gdLst>
              <a:ahLst/>
              <a:cxnLst>
                <a:cxn ang="0">
                  <a:pos x="T0" y="T1"/>
                </a:cxn>
                <a:cxn ang="0">
                  <a:pos x="T2" y="T3"/>
                </a:cxn>
                <a:cxn ang="0">
                  <a:pos x="T4" y="T5"/>
                </a:cxn>
                <a:cxn ang="0">
                  <a:pos x="T6" y="T7"/>
                </a:cxn>
                <a:cxn ang="0">
                  <a:pos x="T8" y="T9"/>
                </a:cxn>
                <a:cxn ang="0">
                  <a:pos x="T10" y="T11"/>
                </a:cxn>
              </a:cxnLst>
              <a:rect l="0" t="0" r="r" b="b"/>
              <a:pathLst>
                <a:path w="59" h="40">
                  <a:moveTo>
                    <a:pt x="54" y="0"/>
                  </a:moveTo>
                  <a:lnTo>
                    <a:pt x="59" y="11"/>
                  </a:lnTo>
                  <a:lnTo>
                    <a:pt x="6" y="40"/>
                  </a:lnTo>
                  <a:lnTo>
                    <a:pt x="0" y="28"/>
                  </a:lnTo>
                  <a:lnTo>
                    <a:pt x="54" y="0"/>
                  </a:lnTo>
                  <a:lnTo>
                    <a:pt x="54"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4" name="Freeform 45"/>
            <p:cNvSpPr>
              <a:spLocks/>
            </p:cNvSpPr>
            <p:nvPr/>
          </p:nvSpPr>
          <p:spPr bwMode="auto">
            <a:xfrm>
              <a:off x="7428285" y="4175744"/>
              <a:ext cx="73025" cy="44450"/>
            </a:xfrm>
            <a:custGeom>
              <a:avLst/>
              <a:gdLst>
                <a:gd name="T0" fmla="*/ 42 w 46"/>
                <a:gd name="T1" fmla="*/ 0 h 28"/>
                <a:gd name="T2" fmla="*/ 46 w 46"/>
                <a:gd name="T3" fmla="*/ 8 h 28"/>
                <a:gd name="T4" fmla="*/ 4 w 46"/>
                <a:gd name="T5" fmla="*/ 28 h 28"/>
                <a:gd name="T6" fmla="*/ 0 w 46"/>
                <a:gd name="T7" fmla="*/ 22 h 28"/>
                <a:gd name="T8" fmla="*/ 42 w 46"/>
                <a:gd name="T9" fmla="*/ 0 h 28"/>
                <a:gd name="T10" fmla="*/ 42 w 46"/>
                <a:gd name="T11" fmla="*/ 0 h 28"/>
              </a:gdLst>
              <a:ahLst/>
              <a:cxnLst>
                <a:cxn ang="0">
                  <a:pos x="T0" y="T1"/>
                </a:cxn>
                <a:cxn ang="0">
                  <a:pos x="T2" y="T3"/>
                </a:cxn>
                <a:cxn ang="0">
                  <a:pos x="T4" y="T5"/>
                </a:cxn>
                <a:cxn ang="0">
                  <a:pos x="T6" y="T7"/>
                </a:cxn>
                <a:cxn ang="0">
                  <a:pos x="T8" y="T9"/>
                </a:cxn>
                <a:cxn ang="0">
                  <a:pos x="T10" y="T11"/>
                </a:cxn>
              </a:cxnLst>
              <a:rect l="0" t="0" r="r" b="b"/>
              <a:pathLst>
                <a:path w="46" h="28">
                  <a:moveTo>
                    <a:pt x="42" y="0"/>
                  </a:moveTo>
                  <a:lnTo>
                    <a:pt x="46" y="8"/>
                  </a:lnTo>
                  <a:lnTo>
                    <a:pt x="4" y="28"/>
                  </a:lnTo>
                  <a:lnTo>
                    <a:pt x="0" y="22"/>
                  </a:lnTo>
                  <a:lnTo>
                    <a:pt x="42" y="0"/>
                  </a:lnTo>
                  <a:lnTo>
                    <a:pt x="42"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5" name="Freeform 46"/>
            <p:cNvSpPr>
              <a:spLocks/>
            </p:cNvSpPr>
            <p:nvPr/>
          </p:nvSpPr>
          <p:spPr bwMode="auto">
            <a:xfrm>
              <a:off x="7418760" y="4145582"/>
              <a:ext cx="92075" cy="57150"/>
            </a:xfrm>
            <a:custGeom>
              <a:avLst/>
              <a:gdLst>
                <a:gd name="T0" fmla="*/ 54 w 58"/>
                <a:gd name="T1" fmla="*/ 0 h 36"/>
                <a:gd name="T2" fmla="*/ 58 w 58"/>
                <a:gd name="T3" fmla="*/ 9 h 36"/>
                <a:gd name="T4" fmla="*/ 5 w 58"/>
                <a:gd name="T5" fmla="*/ 36 h 36"/>
                <a:gd name="T6" fmla="*/ 0 w 58"/>
                <a:gd name="T7" fmla="*/ 28 h 36"/>
                <a:gd name="T8" fmla="*/ 54 w 58"/>
                <a:gd name="T9" fmla="*/ 0 h 36"/>
                <a:gd name="T10" fmla="*/ 54 w 58"/>
                <a:gd name="T11" fmla="*/ 0 h 36"/>
              </a:gdLst>
              <a:ahLst/>
              <a:cxnLst>
                <a:cxn ang="0">
                  <a:pos x="T0" y="T1"/>
                </a:cxn>
                <a:cxn ang="0">
                  <a:pos x="T2" y="T3"/>
                </a:cxn>
                <a:cxn ang="0">
                  <a:pos x="T4" y="T5"/>
                </a:cxn>
                <a:cxn ang="0">
                  <a:pos x="T6" y="T7"/>
                </a:cxn>
                <a:cxn ang="0">
                  <a:pos x="T8" y="T9"/>
                </a:cxn>
                <a:cxn ang="0">
                  <a:pos x="T10" y="T11"/>
                </a:cxn>
              </a:cxnLst>
              <a:rect l="0" t="0" r="r" b="b"/>
              <a:pathLst>
                <a:path w="58" h="36">
                  <a:moveTo>
                    <a:pt x="54" y="0"/>
                  </a:moveTo>
                  <a:lnTo>
                    <a:pt x="58" y="9"/>
                  </a:lnTo>
                  <a:lnTo>
                    <a:pt x="5" y="36"/>
                  </a:lnTo>
                  <a:lnTo>
                    <a:pt x="0" y="28"/>
                  </a:lnTo>
                  <a:lnTo>
                    <a:pt x="54" y="0"/>
                  </a:lnTo>
                  <a:lnTo>
                    <a:pt x="54"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6" name="Freeform 47"/>
            <p:cNvSpPr>
              <a:spLocks/>
            </p:cNvSpPr>
            <p:nvPr/>
          </p:nvSpPr>
          <p:spPr bwMode="auto">
            <a:xfrm>
              <a:off x="7402885" y="4115419"/>
              <a:ext cx="85725" cy="61913"/>
            </a:xfrm>
            <a:custGeom>
              <a:avLst/>
              <a:gdLst>
                <a:gd name="T0" fmla="*/ 46 w 54"/>
                <a:gd name="T1" fmla="*/ 0 h 39"/>
                <a:gd name="T2" fmla="*/ 54 w 54"/>
                <a:gd name="T3" fmla="*/ 15 h 39"/>
                <a:gd name="T4" fmla="*/ 6 w 54"/>
                <a:gd name="T5" fmla="*/ 39 h 39"/>
                <a:gd name="T6" fmla="*/ 0 w 54"/>
                <a:gd name="T7" fmla="*/ 24 h 39"/>
                <a:gd name="T8" fmla="*/ 46 w 54"/>
                <a:gd name="T9" fmla="*/ 0 h 39"/>
                <a:gd name="T10" fmla="*/ 46 w 54"/>
                <a:gd name="T11" fmla="*/ 0 h 39"/>
              </a:gdLst>
              <a:ahLst/>
              <a:cxnLst>
                <a:cxn ang="0">
                  <a:pos x="T0" y="T1"/>
                </a:cxn>
                <a:cxn ang="0">
                  <a:pos x="T2" y="T3"/>
                </a:cxn>
                <a:cxn ang="0">
                  <a:pos x="T4" y="T5"/>
                </a:cxn>
                <a:cxn ang="0">
                  <a:pos x="T6" y="T7"/>
                </a:cxn>
                <a:cxn ang="0">
                  <a:pos x="T8" y="T9"/>
                </a:cxn>
                <a:cxn ang="0">
                  <a:pos x="T10" y="T11"/>
                </a:cxn>
              </a:cxnLst>
              <a:rect l="0" t="0" r="r" b="b"/>
              <a:pathLst>
                <a:path w="54" h="39">
                  <a:moveTo>
                    <a:pt x="46" y="0"/>
                  </a:moveTo>
                  <a:lnTo>
                    <a:pt x="54" y="15"/>
                  </a:lnTo>
                  <a:lnTo>
                    <a:pt x="6" y="39"/>
                  </a:lnTo>
                  <a:lnTo>
                    <a:pt x="0" y="24"/>
                  </a:lnTo>
                  <a:lnTo>
                    <a:pt x="46" y="0"/>
                  </a:lnTo>
                  <a:lnTo>
                    <a:pt x="46" y="0"/>
                  </a:lnTo>
                  <a:close/>
                </a:path>
              </a:pathLst>
            </a:custGeom>
            <a:solidFill>
              <a:srgbClr val="BAA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a:xfrm>
            <a:off x="3188554" y="593393"/>
            <a:ext cx="5955954" cy="1138773"/>
          </a:xfrm>
          <a:prstGeom prst="rect">
            <a:avLst/>
          </a:prstGeom>
        </p:spPr>
        <p:txBody>
          <a:bodyPr wrap="square">
            <a:spAutoFit/>
          </a:bodyPr>
          <a:lstStyle/>
          <a:p>
            <a:r>
              <a:rPr lang="en-GB" sz="2800" dirty="0" smtClean="0">
                <a:solidFill>
                  <a:schemeClr val="tx1">
                    <a:lumMod val="75000"/>
                    <a:lumOff val="25000"/>
                  </a:schemeClr>
                </a:solidFill>
              </a:rPr>
              <a:t>BRAND REACH HAS </a:t>
            </a:r>
            <a:r>
              <a:rPr lang="en-GB" sz="4000" dirty="0" smtClean="0">
                <a:solidFill>
                  <a:schemeClr val="tx1">
                    <a:lumMod val="75000"/>
                    <a:lumOff val="25000"/>
                  </a:schemeClr>
                </a:solidFill>
              </a:rPr>
              <a:t>INCREASED </a:t>
            </a:r>
            <a:r>
              <a:rPr lang="en-GB" sz="2800" dirty="0" smtClean="0">
                <a:solidFill>
                  <a:schemeClr val="tx1">
                    <a:lumMod val="75000"/>
                    <a:lumOff val="25000"/>
                  </a:schemeClr>
                </a:solidFill>
              </a:rPr>
              <a:t>IN LAST 5 YEARS</a:t>
            </a:r>
            <a:endParaRPr lang="en-GB" sz="2800" dirty="0">
              <a:solidFill>
                <a:schemeClr val="tx1">
                  <a:lumMod val="75000"/>
                  <a:lumOff val="25000"/>
                </a:schemeClr>
              </a:solidFill>
            </a:endParaRPr>
          </a:p>
        </p:txBody>
      </p:sp>
      <p:sp>
        <p:nvSpPr>
          <p:cNvPr id="79" name="Rectangle 39"/>
          <p:cNvSpPr>
            <a:spLocks noChangeArrowheads="1"/>
          </p:cNvSpPr>
          <p:nvPr/>
        </p:nvSpPr>
        <p:spPr bwMode="auto">
          <a:xfrm>
            <a:off x="6225745" y="6574239"/>
            <a:ext cx="328337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80000"/>
              </a:lnSpc>
              <a:spcBef>
                <a:spcPct val="20000"/>
              </a:spcBef>
              <a:spcAft>
                <a:spcPct val="0"/>
              </a:spcAft>
            </a:pPr>
            <a:r>
              <a:rPr lang="en-GB" sz="900" dirty="0" smtClean="0">
                <a:solidFill>
                  <a:srgbClr val="3F3F3F"/>
                </a:solidFill>
                <a:cs typeface="Arial" charset="0"/>
              </a:rPr>
              <a:t>NRS Jan to Dec 2008 / NRS PADD Jan to Dec  2013</a:t>
            </a:r>
            <a:endParaRPr lang="en-GB" sz="900" dirty="0">
              <a:solidFill>
                <a:srgbClr val="3F3F3F"/>
              </a:solidFill>
              <a:cs typeface="Arial" charset="0"/>
            </a:endParaRPr>
          </a:p>
        </p:txBody>
      </p:sp>
      <p:sp>
        <p:nvSpPr>
          <p:cNvPr id="82" name="Freeform 36"/>
          <p:cNvSpPr>
            <a:spLocks/>
          </p:cNvSpPr>
          <p:nvPr/>
        </p:nvSpPr>
        <p:spPr bwMode="auto">
          <a:xfrm>
            <a:off x="9094217" y="276198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154" name="Donut 153"/>
          <p:cNvSpPr/>
          <p:nvPr/>
        </p:nvSpPr>
        <p:spPr>
          <a:xfrm rot="5813060">
            <a:off x="4796366" y="2452433"/>
            <a:ext cx="2858759" cy="3090423"/>
          </a:xfrm>
          <a:prstGeom prst="donut">
            <a:avLst>
              <a:gd name="adj" fmla="val 103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nvGrpSpPr>
          <p:cNvPr id="155" name="Group 23"/>
          <p:cNvGrpSpPr/>
          <p:nvPr/>
        </p:nvGrpSpPr>
        <p:grpSpPr>
          <a:xfrm>
            <a:off x="3841931" y="2575810"/>
            <a:ext cx="1513944" cy="836718"/>
            <a:chOff x="733212" y="2607874"/>
            <a:chExt cx="3370997" cy="2014038"/>
          </a:xfrm>
          <a:solidFill>
            <a:schemeClr val="tx2"/>
          </a:solidFill>
        </p:grpSpPr>
        <p:grpSp>
          <p:nvGrpSpPr>
            <p:cNvPr id="156" name="Group 23"/>
            <p:cNvGrpSpPr>
              <a:grpSpLocks/>
            </p:cNvGrpSpPr>
            <p:nvPr/>
          </p:nvGrpSpPr>
          <p:grpSpPr bwMode="auto">
            <a:xfrm>
              <a:off x="733212" y="2607874"/>
              <a:ext cx="3370997" cy="2014038"/>
              <a:chOff x="3447379" y="2893230"/>
              <a:chExt cx="2029910" cy="1212283"/>
            </a:xfrm>
            <a:grpFill/>
          </p:grpSpPr>
          <p:sp>
            <p:nvSpPr>
              <p:cNvPr id="158" name="Oval 19"/>
              <p:cNvSpPr/>
              <p:nvPr/>
            </p:nvSpPr>
            <p:spPr>
              <a:xfrm rot="804859">
                <a:off x="4385360" y="2893472"/>
                <a:ext cx="1091929" cy="956624"/>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bg2">
                  <a:lumMod val="90000"/>
                </a:schemeClr>
              </a:solidFill>
              <a:ln w="31750" cap="flat" cmpd="sng" algn="ctr">
                <a:solidFill>
                  <a:schemeClr val="bg1"/>
                </a:solidFill>
                <a:prstDash val="solid"/>
                <a:round/>
                <a:headEnd type="none" w="med" len="med"/>
                <a:tailEnd type="none" w="med" len="med"/>
              </a:ln>
            </p:spPr>
            <p:txBody>
              <a:bodyPr/>
              <a:lstStyle/>
              <a:p>
                <a:pPr fontAlgn="base">
                  <a:spcBef>
                    <a:spcPct val="0"/>
                  </a:spcBef>
                  <a:spcAft>
                    <a:spcPct val="0"/>
                  </a:spcAft>
                  <a:defRPr/>
                </a:pPr>
                <a:endParaRPr lang="en-US" dirty="0">
                  <a:solidFill>
                    <a:srgbClr val="3F3F3F"/>
                  </a:solidFill>
                  <a:cs typeface="Arial" charset="0"/>
                </a:endParaRPr>
              </a:p>
            </p:txBody>
          </p:sp>
          <p:sp>
            <p:nvSpPr>
              <p:cNvPr id="159" name="Oval 26"/>
              <p:cNvSpPr/>
              <p:nvPr/>
            </p:nvSpPr>
            <p:spPr>
              <a:xfrm rot="20007336">
                <a:off x="4269500" y="3608956"/>
                <a:ext cx="1172872" cy="475932"/>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1"/>
              </a:solidFill>
              <a:ln w="31750" cap="flat" cmpd="sng" algn="ctr">
                <a:solidFill>
                  <a:schemeClr val="bg1"/>
                </a:solidFill>
                <a:prstDash val="solid"/>
                <a:round/>
                <a:headEnd type="none" w="med" len="med"/>
                <a:tailEnd type="none" w="med" len="med"/>
              </a:ln>
            </p:spPr>
            <p:txBody>
              <a:bodyPr/>
              <a:lstStyle/>
              <a:p>
                <a:pPr fontAlgn="base">
                  <a:spcBef>
                    <a:spcPct val="0"/>
                  </a:spcBef>
                  <a:spcAft>
                    <a:spcPct val="0"/>
                  </a:spcAft>
                  <a:defRPr/>
                </a:pPr>
                <a:endParaRPr lang="en-US" dirty="0">
                  <a:solidFill>
                    <a:srgbClr val="3F3F3F"/>
                  </a:solidFill>
                  <a:cs typeface="Arial" charset="0"/>
                </a:endParaRPr>
              </a:p>
            </p:txBody>
          </p:sp>
          <p:sp>
            <p:nvSpPr>
              <p:cNvPr id="160" name="Freeform 159"/>
              <p:cNvSpPr/>
              <p:nvPr/>
            </p:nvSpPr>
            <p:spPr>
              <a:xfrm rot="21123836" flipH="1" flipV="1">
                <a:off x="3447379" y="3069566"/>
                <a:ext cx="1545842"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bg2"/>
              </a:solidFill>
              <a:ln w="31750" cap="flat" cmpd="sng" algn="ctr">
                <a:solidFill>
                  <a:schemeClr val="bg1"/>
                </a:solidFill>
                <a:prstDash val="solid"/>
                <a:round/>
                <a:headEnd type="none" w="med" len="med"/>
                <a:tailEnd type="none" w="med" len="med"/>
              </a:ln>
            </p:spPr>
            <p:txBody>
              <a:bodyPr/>
              <a:lstStyle/>
              <a:p>
                <a:pPr fontAlgn="base">
                  <a:spcBef>
                    <a:spcPct val="0"/>
                  </a:spcBef>
                  <a:spcAft>
                    <a:spcPct val="0"/>
                  </a:spcAft>
                  <a:defRPr/>
                </a:pPr>
                <a:endParaRPr lang="en-US" dirty="0">
                  <a:solidFill>
                    <a:srgbClr val="3F3F3F"/>
                  </a:solidFill>
                  <a:cs typeface="Arial" charset="0"/>
                </a:endParaRPr>
              </a:p>
            </p:txBody>
          </p:sp>
        </p:grpSp>
        <p:sp>
          <p:nvSpPr>
            <p:cNvPr id="157" name="Freeform 37"/>
            <p:cNvSpPr>
              <a:spLocks noEditPoints="1"/>
            </p:cNvSpPr>
            <p:nvPr/>
          </p:nvSpPr>
          <p:spPr bwMode="auto">
            <a:xfrm rot="21088665">
              <a:off x="1589075" y="3026164"/>
              <a:ext cx="1084385" cy="1470416"/>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lumMod val="40000"/>
                <a:lumOff val="60000"/>
              </a:schemeClr>
            </a:solidFill>
            <a:ln>
              <a:solidFill>
                <a:schemeClr val="bg1"/>
              </a:solidFill>
            </a:ln>
          </p:spPr>
          <p:txBody>
            <a:bodyPr/>
            <a:lstStyle/>
            <a:p>
              <a:pPr fontAlgn="base">
                <a:spcBef>
                  <a:spcPct val="0"/>
                </a:spcBef>
                <a:spcAft>
                  <a:spcPct val="0"/>
                </a:spcAft>
                <a:defRPr/>
              </a:pPr>
              <a:endParaRPr lang="en-GB" dirty="0">
                <a:solidFill>
                  <a:srgbClr val="3F3F3F"/>
                </a:solidFill>
                <a:cs typeface="Arial" charset="0"/>
              </a:endParaRPr>
            </a:p>
          </p:txBody>
        </p:sp>
      </p:grpSp>
      <p:sp>
        <p:nvSpPr>
          <p:cNvPr id="161" name="Freeform 37"/>
          <p:cNvSpPr>
            <a:spLocks noEditPoints="1"/>
          </p:cNvSpPr>
          <p:nvPr/>
        </p:nvSpPr>
        <p:spPr bwMode="auto">
          <a:xfrm rot="273580">
            <a:off x="4935933" y="2040012"/>
            <a:ext cx="2525878" cy="4028251"/>
          </a:xfrm>
          <a:custGeom>
            <a:avLst/>
            <a:gdLst>
              <a:gd name="T0" fmla="*/ 2147483647 w 904"/>
              <a:gd name="T1" fmla="*/ 2147483647 h 1567"/>
              <a:gd name="T2" fmla="*/ 2147483647 w 904"/>
              <a:gd name="T3" fmla="*/ 2147483647 h 1567"/>
              <a:gd name="T4" fmla="*/ 2147483647 w 904"/>
              <a:gd name="T5" fmla="*/ 2147483647 h 1567"/>
              <a:gd name="T6" fmla="*/ 2147483647 w 904"/>
              <a:gd name="T7" fmla="*/ 2147483647 h 1567"/>
              <a:gd name="T8" fmla="*/ 2147483647 w 904"/>
              <a:gd name="T9" fmla="*/ 2147483647 h 1567"/>
              <a:gd name="T10" fmla="*/ 2147483647 w 904"/>
              <a:gd name="T11" fmla="*/ 2147483647 h 1567"/>
              <a:gd name="T12" fmla="*/ 2147483647 w 904"/>
              <a:gd name="T13" fmla="*/ 2147483647 h 1567"/>
              <a:gd name="T14" fmla="*/ 2147483647 w 904"/>
              <a:gd name="T15" fmla="*/ 2147483647 h 1567"/>
              <a:gd name="T16" fmla="*/ 2147483647 w 904"/>
              <a:gd name="T17" fmla="*/ 2147483647 h 1567"/>
              <a:gd name="T18" fmla="*/ 2147483647 w 904"/>
              <a:gd name="T19" fmla="*/ 2147483647 h 1567"/>
              <a:gd name="T20" fmla="*/ 2147483647 w 904"/>
              <a:gd name="T21" fmla="*/ 2147483647 h 1567"/>
              <a:gd name="T22" fmla="*/ 2147483647 w 904"/>
              <a:gd name="T23" fmla="*/ 2147483647 h 1567"/>
              <a:gd name="T24" fmla="*/ 2147483647 w 904"/>
              <a:gd name="T25" fmla="*/ 2147483647 h 1567"/>
              <a:gd name="T26" fmla="*/ 2147483647 w 904"/>
              <a:gd name="T27" fmla="*/ 2147483647 h 1567"/>
              <a:gd name="T28" fmla="*/ 2147483647 w 904"/>
              <a:gd name="T29" fmla="*/ 2147483647 h 1567"/>
              <a:gd name="T30" fmla="*/ 2147483647 w 904"/>
              <a:gd name="T31" fmla="*/ 2147483647 h 1567"/>
              <a:gd name="T32" fmla="*/ 2147483647 w 904"/>
              <a:gd name="T33" fmla="*/ 2147483647 h 1567"/>
              <a:gd name="T34" fmla="*/ 2147483647 w 904"/>
              <a:gd name="T35" fmla="*/ 2147483647 h 1567"/>
              <a:gd name="T36" fmla="*/ 2147483647 w 904"/>
              <a:gd name="T37" fmla="*/ 2147483647 h 1567"/>
              <a:gd name="T38" fmla="*/ 2147483647 w 904"/>
              <a:gd name="T39" fmla="*/ 2147483647 h 1567"/>
              <a:gd name="T40" fmla="*/ 2147483647 w 904"/>
              <a:gd name="T41" fmla="*/ 2147483647 h 1567"/>
              <a:gd name="T42" fmla="*/ 2147483647 w 904"/>
              <a:gd name="T43" fmla="*/ 2147483647 h 1567"/>
              <a:gd name="T44" fmla="*/ 2147483647 w 904"/>
              <a:gd name="T45" fmla="*/ 2147483647 h 1567"/>
              <a:gd name="T46" fmla="*/ 2147483647 w 904"/>
              <a:gd name="T47" fmla="*/ 2147483647 h 1567"/>
              <a:gd name="T48" fmla="*/ 2147483647 w 904"/>
              <a:gd name="T49" fmla="*/ 2147483647 h 1567"/>
              <a:gd name="T50" fmla="*/ 2147483647 w 904"/>
              <a:gd name="T51" fmla="*/ 2147483647 h 1567"/>
              <a:gd name="T52" fmla="*/ 2147483647 w 904"/>
              <a:gd name="T53" fmla="*/ 2147483647 h 1567"/>
              <a:gd name="T54" fmla="*/ 2147483647 w 904"/>
              <a:gd name="T55" fmla="*/ 2147483647 h 1567"/>
              <a:gd name="T56" fmla="*/ 2147483647 w 904"/>
              <a:gd name="T57" fmla="*/ 2147483647 h 1567"/>
              <a:gd name="T58" fmla="*/ 2147483647 w 904"/>
              <a:gd name="T59" fmla="*/ 2147483647 h 1567"/>
              <a:gd name="T60" fmla="*/ 2147483647 w 904"/>
              <a:gd name="T61" fmla="*/ 2147483647 h 1567"/>
              <a:gd name="T62" fmla="*/ 2147483647 w 904"/>
              <a:gd name="T63" fmla="*/ 2147483647 h 1567"/>
              <a:gd name="T64" fmla="*/ 2147483647 w 904"/>
              <a:gd name="T65" fmla="*/ 2147483647 h 1567"/>
              <a:gd name="T66" fmla="*/ 2147483647 w 904"/>
              <a:gd name="T67" fmla="*/ 2147483647 h 1567"/>
              <a:gd name="T68" fmla="*/ 2147483647 w 904"/>
              <a:gd name="T69" fmla="*/ 2147483647 h 1567"/>
              <a:gd name="T70" fmla="*/ 2147483647 w 904"/>
              <a:gd name="T71" fmla="*/ 2147483647 h 1567"/>
              <a:gd name="T72" fmla="*/ 2147483647 w 904"/>
              <a:gd name="T73" fmla="*/ 2147483647 h 1567"/>
              <a:gd name="T74" fmla="*/ 2147483647 w 904"/>
              <a:gd name="T75" fmla="*/ 2147483647 h 1567"/>
              <a:gd name="T76" fmla="*/ 2147483647 w 904"/>
              <a:gd name="T77" fmla="*/ 2147483647 h 1567"/>
              <a:gd name="T78" fmla="*/ 2147483647 w 904"/>
              <a:gd name="T79" fmla="*/ 2147483647 h 1567"/>
              <a:gd name="T80" fmla="*/ 2147483647 w 904"/>
              <a:gd name="T81" fmla="*/ 2147483647 h 1567"/>
              <a:gd name="T82" fmla="*/ 2147483647 w 904"/>
              <a:gd name="T83" fmla="*/ 2147483647 h 1567"/>
              <a:gd name="T84" fmla="*/ 2147483647 w 904"/>
              <a:gd name="T85" fmla="*/ 2147483647 h 1567"/>
              <a:gd name="T86" fmla="*/ 2147483647 w 904"/>
              <a:gd name="T87" fmla="*/ 2147483647 h 1567"/>
              <a:gd name="T88" fmla="*/ 2147483647 w 904"/>
              <a:gd name="T89" fmla="*/ 2147483647 h 1567"/>
              <a:gd name="T90" fmla="*/ 2147483647 w 904"/>
              <a:gd name="T91" fmla="*/ 2147483647 h 1567"/>
              <a:gd name="T92" fmla="*/ 2147483647 w 904"/>
              <a:gd name="T93" fmla="*/ 2147483647 h 1567"/>
              <a:gd name="T94" fmla="*/ 2147483647 w 904"/>
              <a:gd name="T95" fmla="*/ 2147483647 h 1567"/>
              <a:gd name="T96" fmla="*/ 2147483647 w 904"/>
              <a:gd name="T97" fmla="*/ 2147483647 h 1567"/>
              <a:gd name="T98" fmla="*/ 2147483647 w 904"/>
              <a:gd name="T99" fmla="*/ 2147483647 h 1567"/>
              <a:gd name="T100" fmla="*/ 2147483647 w 904"/>
              <a:gd name="T101" fmla="*/ 2147483647 h 1567"/>
              <a:gd name="T102" fmla="*/ 2147483647 w 904"/>
              <a:gd name="T103" fmla="*/ 2147483647 h 1567"/>
              <a:gd name="T104" fmla="*/ 2147483647 w 904"/>
              <a:gd name="T105" fmla="*/ 2147483647 h 1567"/>
              <a:gd name="T106" fmla="*/ 2147483647 w 904"/>
              <a:gd name="T107" fmla="*/ 2147483647 h 1567"/>
              <a:gd name="T108" fmla="*/ 2147483647 w 904"/>
              <a:gd name="T109" fmla="*/ 2147483647 h 1567"/>
              <a:gd name="T110" fmla="*/ 2147483647 w 904"/>
              <a:gd name="T111" fmla="*/ 2147483647 h 1567"/>
              <a:gd name="T112" fmla="*/ 2147483647 w 904"/>
              <a:gd name="T113" fmla="*/ 2147483647 h 1567"/>
              <a:gd name="T114" fmla="*/ 2147483647 w 904"/>
              <a:gd name="T115" fmla="*/ 2147483647 h 1567"/>
              <a:gd name="T116" fmla="*/ 2147483647 w 904"/>
              <a:gd name="T117" fmla="*/ 2147483647 h 1567"/>
              <a:gd name="T118" fmla="*/ 2147483647 w 904"/>
              <a:gd name="T119" fmla="*/ 2147483647 h 1567"/>
              <a:gd name="T120" fmla="*/ 2147483647 w 904"/>
              <a:gd name="T121" fmla="*/ 2147483647 h 1567"/>
              <a:gd name="T122" fmla="*/ 2147483647 w 904"/>
              <a:gd name="T123" fmla="*/ 2147483647 h 1567"/>
              <a:gd name="T124" fmla="*/ 2147483647 w 904"/>
              <a:gd name="T125" fmla="*/ 2147483647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1567"/>
              <a:gd name="T191" fmla="*/ 904 w 904"/>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2">
              <a:lumMod val="60000"/>
              <a:lumOff val="40000"/>
            </a:schemeClr>
          </a:solidFill>
          <a:ln>
            <a:solidFill>
              <a:schemeClr val="accent1">
                <a:lumMod val="20000"/>
                <a:lumOff val="80000"/>
              </a:schemeClr>
            </a:solidFill>
          </a:ln>
        </p:spPr>
        <p:txBody>
          <a:bodyPr/>
          <a:lstStyle/>
          <a:p>
            <a:pPr fontAlgn="base">
              <a:spcBef>
                <a:spcPct val="0"/>
              </a:spcBef>
              <a:spcAft>
                <a:spcPct val="0"/>
              </a:spcAft>
              <a:defRPr/>
            </a:pPr>
            <a:endParaRPr lang="en-GB" dirty="0">
              <a:solidFill>
                <a:srgbClr val="3F3F3F"/>
              </a:solidFill>
              <a:cs typeface="Arial" charset="0"/>
            </a:endParaRPr>
          </a:p>
        </p:txBody>
      </p:sp>
      <p:sp>
        <p:nvSpPr>
          <p:cNvPr id="162" name="Arc 161"/>
          <p:cNvSpPr/>
          <p:nvPr/>
        </p:nvSpPr>
        <p:spPr bwMode="auto">
          <a:xfrm rot="20339137">
            <a:off x="4354861" y="2425490"/>
            <a:ext cx="3351384" cy="2774010"/>
          </a:xfrm>
          <a:prstGeom prst="arc">
            <a:avLst>
              <a:gd name="adj1" fmla="val 15937610"/>
              <a:gd name="adj2" fmla="val 20552713"/>
            </a:avLst>
          </a:prstGeom>
          <a:ln w="31750">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3F3F3F"/>
              </a:solidFill>
            </a:endParaRPr>
          </a:p>
        </p:txBody>
      </p:sp>
      <p:sp>
        <p:nvSpPr>
          <p:cNvPr id="163" name="TextBox 162"/>
          <p:cNvSpPr txBox="1">
            <a:spLocks noChangeArrowheads="1"/>
          </p:cNvSpPr>
          <p:nvPr/>
        </p:nvSpPr>
        <p:spPr bwMode="auto">
          <a:xfrm>
            <a:off x="3918461" y="2773021"/>
            <a:ext cx="1182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2400" b="1" dirty="0" smtClean="0">
                <a:solidFill>
                  <a:schemeClr val="tx2"/>
                </a:solidFill>
              </a:rPr>
              <a:t>2008</a:t>
            </a:r>
            <a:endParaRPr lang="en-GB" sz="2000" b="1" dirty="0">
              <a:solidFill>
                <a:schemeClr val="tx2"/>
              </a:solidFill>
            </a:endParaRPr>
          </a:p>
        </p:txBody>
      </p:sp>
      <p:sp>
        <p:nvSpPr>
          <p:cNvPr id="164" name="TextBox 163"/>
          <p:cNvSpPr txBox="1"/>
          <p:nvPr/>
        </p:nvSpPr>
        <p:spPr>
          <a:xfrm rot="393682">
            <a:off x="4867771" y="2220854"/>
            <a:ext cx="2912177" cy="1850818"/>
          </a:xfrm>
          <a:prstGeom prst="rect">
            <a:avLst/>
          </a:prstGeom>
          <a:noFill/>
        </p:spPr>
        <p:txBody>
          <a:bodyPr spcFirstLastPara="1" wrap="none">
            <a:prstTxWarp prst="textArchUp">
              <a:avLst>
                <a:gd name="adj" fmla="val 10828388"/>
              </a:avLst>
            </a:prstTxWarp>
            <a:spAutoFit/>
          </a:bodyPr>
          <a:lstStyle/>
          <a:p>
            <a:pPr algn="ctr" fontAlgn="base">
              <a:spcBef>
                <a:spcPct val="0"/>
              </a:spcBef>
              <a:spcAft>
                <a:spcPct val="0"/>
              </a:spcAft>
              <a:defRPr/>
            </a:pPr>
            <a:r>
              <a:rPr lang="en-GB" b="1" dirty="0" smtClean="0">
                <a:solidFill>
                  <a:srgbClr val="3F3F3F"/>
                </a:solidFill>
                <a:cs typeface="Arial" charset="0"/>
              </a:rPr>
              <a:t>INCREASED NET REACH </a:t>
            </a:r>
            <a:endParaRPr lang="en-US" b="1" dirty="0">
              <a:solidFill>
                <a:srgbClr val="3F3F3F"/>
              </a:solidFill>
              <a:cs typeface="Arial" charset="0"/>
            </a:endParaRPr>
          </a:p>
        </p:txBody>
      </p:sp>
      <p:grpSp>
        <p:nvGrpSpPr>
          <p:cNvPr id="166" name="Group 24588"/>
          <p:cNvGrpSpPr>
            <a:grpSpLocks/>
          </p:cNvGrpSpPr>
          <p:nvPr/>
        </p:nvGrpSpPr>
        <p:grpSpPr bwMode="auto">
          <a:xfrm>
            <a:off x="6868043" y="3007858"/>
            <a:ext cx="1043278" cy="721221"/>
            <a:chOff x="681211" y="1677926"/>
            <a:chExt cx="2161918" cy="1641708"/>
          </a:xfrm>
        </p:grpSpPr>
        <p:grpSp>
          <p:nvGrpSpPr>
            <p:cNvPr id="167" name="Group 7"/>
            <p:cNvGrpSpPr>
              <a:grpSpLocks/>
            </p:cNvGrpSpPr>
            <p:nvPr/>
          </p:nvGrpSpPr>
          <p:grpSpPr bwMode="auto">
            <a:xfrm>
              <a:off x="681211" y="1677926"/>
              <a:ext cx="2161918" cy="1641708"/>
              <a:chOff x="5755448" y="2702938"/>
              <a:chExt cx="2986088" cy="2267562"/>
            </a:xfrm>
          </p:grpSpPr>
          <p:sp>
            <p:nvSpPr>
              <p:cNvPr id="222" name="Rectangle 221"/>
              <p:cNvSpPr/>
              <p:nvPr/>
            </p:nvSpPr>
            <p:spPr>
              <a:xfrm>
                <a:off x="6007577" y="2788464"/>
                <a:ext cx="2481829" cy="1710540"/>
              </a:xfrm>
              <a:prstGeom prst="rect">
                <a:avLst/>
              </a:prstGeom>
              <a:solidFill>
                <a:schemeClr val="accent5"/>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23" name="Rounded Rectangle 2"/>
              <p:cNvSpPr/>
              <p:nvPr/>
            </p:nvSpPr>
            <p:spPr>
              <a:xfrm>
                <a:off x="5755448" y="2702938"/>
                <a:ext cx="2986088" cy="2267562"/>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accent5">
                  <a:lumMod val="50000"/>
                </a:schemeClr>
              </a:solidFill>
              <a:ln w="31750" cap="flat" cmpd="sng" algn="ctr">
                <a:solidFill>
                  <a:schemeClr val="accent5">
                    <a:lumMod val="20000"/>
                    <a:lumOff val="80000"/>
                  </a:schemeClr>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grpSp>
        <p:grpSp>
          <p:nvGrpSpPr>
            <p:cNvPr id="168" name="Group 24587"/>
            <p:cNvGrpSpPr/>
            <p:nvPr/>
          </p:nvGrpSpPr>
          <p:grpSpPr>
            <a:xfrm>
              <a:off x="1256566" y="1839358"/>
              <a:ext cx="1010172" cy="962036"/>
              <a:chOff x="-7885113" y="-1819275"/>
              <a:chExt cx="9328151" cy="8883651"/>
            </a:xfrm>
            <a:solidFill>
              <a:schemeClr val="bg1">
                <a:lumMod val="95000"/>
              </a:schemeClr>
            </a:solidFill>
          </p:grpSpPr>
          <p:sp>
            <p:nvSpPr>
              <p:cNvPr id="169" name="Freeform 6"/>
              <p:cNvSpPr>
                <a:spLocks/>
              </p:cNvSpPr>
              <p:nvPr/>
            </p:nvSpPr>
            <p:spPr bwMode="auto">
              <a:xfrm>
                <a:off x="-6854825" y="344488"/>
                <a:ext cx="1006475" cy="1349375"/>
              </a:xfrm>
              <a:custGeom>
                <a:avLst/>
                <a:gdLst>
                  <a:gd name="T0" fmla="*/ 47 w 317"/>
                  <a:gd name="T1" fmla="*/ 155 h 424"/>
                  <a:gd name="T2" fmla="*/ 4 w 317"/>
                  <a:gd name="T3" fmla="*/ 248 h 424"/>
                  <a:gd name="T4" fmla="*/ 31 w 317"/>
                  <a:gd name="T5" fmla="*/ 389 h 424"/>
                  <a:gd name="T6" fmla="*/ 97 w 317"/>
                  <a:gd name="T7" fmla="*/ 396 h 424"/>
                  <a:gd name="T8" fmla="*/ 260 w 317"/>
                  <a:gd name="T9" fmla="*/ 256 h 424"/>
                  <a:gd name="T10" fmla="*/ 307 w 317"/>
                  <a:gd name="T11" fmla="*/ 150 h 424"/>
                  <a:gd name="T12" fmla="*/ 265 w 317"/>
                  <a:gd name="T13" fmla="*/ 23 h 424"/>
                  <a:gd name="T14" fmla="*/ 193 w 317"/>
                  <a:gd name="T15" fmla="*/ 28 h 424"/>
                  <a:gd name="T16" fmla="*/ 47 w 317"/>
                  <a:gd name="T17" fmla="*/ 15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24">
                    <a:moveTo>
                      <a:pt x="47" y="155"/>
                    </a:moveTo>
                    <a:cubicBezTo>
                      <a:pt x="19" y="181"/>
                      <a:pt x="0" y="222"/>
                      <a:pt x="4" y="248"/>
                    </a:cubicBezTo>
                    <a:cubicBezTo>
                      <a:pt x="12" y="292"/>
                      <a:pt x="20" y="339"/>
                      <a:pt x="31" y="389"/>
                    </a:cubicBezTo>
                    <a:cubicBezTo>
                      <a:pt x="38" y="420"/>
                      <a:pt x="67" y="424"/>
                      <a:pt x="97" y="396"/>
                    </a:cubicBezTo>
                    <a:cubicBezTo>
                      <a:pt x="148" y="349"/>
                      <a:pt x="202" y="302"/>
                      <a:pt x="260" y="256"/>
                    </a:cubicBezTo>
                    <a:cubicBezTo>
                      <a:pt x="296" y="227"/>
                      <a:pt x="317" y="179"/>
                      <a:pt x="307" y="150"/>
                    </a:cubicBezTo>
                    <a:cubicBezTo>
                      <a:pt x="292" y="105"/>
                      <a:pt x="278" y="62"/>
                      <a:pt x="265" y="23"/>
                    </a:cubicBezTo>
                    <a:cubicBezTo>
                      <a:pt x="258" y="0"/>
                      <a:pt x="225" y="2"/>
                      <a:pt x="193" y="28"/>
                    </a:cubicBezTo>
                    <a:cubicBezTo>
                      <a:pt x="141" y="69"/>
                      <a:pt x="92" y="111"/>
                      <a:pt x="47" y="15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0" name="Freeform 7"/>
              <p:cNvSpPr>
                <a:spLocks/>
              </p:cNvSpPr>
              <p:nvPr/>
            </p:nvSpPr>
            <p:spPr bwMode="auto">
              <a:xfrm>
                <a:off x="-5405438" y="557213"/>
                <a:ext cx="1773238" cy="1712913"/>
              </a:xfrm>
              <a:custGeom>
                <a:avLst/>
                <a:gdLst>
                  <a:gd name="T0" fmla="*/ 65 w 558"/>
                  <a:gd name="T1" fmla="*/ 162 h 538"/>
                  <a:gd name="T2" fmla="*/ 16 w 558"/>
                  <a:gd name="T3" fmla="*/ 281 h 538"/>
                  <a:gd name="T4" fmla="*/ 104 w 558"/>
                  <a:gd name="T5" fmla="*/ 482 h 538"/>
                  <a:gd name="T6" fmla="*/ 229 w 558"/>
                  <a:gd name="T7" fmla="*/ 507 h 538"/>
                  <a:gd name="T8" fmla="*/ 483 w 558"/>
                  <a:gd name="T9" fmla="*/ 351 h 538"/>
                  <a:gd name="T10" fmla="*/ 531 w 558"/>
                  <a:gd name="T11" fmla="*/ 222 h 538"/>
                  <a:gd name="T12" fmla="*/ 411 w 558"/>
                  <a:gd name="T13" fmla="*/ 39 h 538"/>
                  <a:gd name="T14" fmla="*/ 287 w 558"/>
                  <a:gd name="T15" fmla="*/ 26 h 538"/>
                  <a:gd name="T16" fmla="*/ 65 w 558"/>
                  <a:gd name="T17" fmla="*/ 16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38">
                    <a:moveTo>
                      <a:pt x="65" y="162"/>
                    </a:moveTo>
                    <a:cubicBezTo>
                      <a:pt x="22" y="191"/>
                      <a:pt x="0" y="244"/>
                      <a:pt x="16" y="281"/>
                    </a:cubicBezTo>
                    <a:cubicBezTo>
                      <a:pt x="43" y="344"/>
                      <a:pt x="72" y="412"/>
                      <a:pt x="104" y="482"/>
                    </a:cubicBezTo>
                    <a:cubicBezTo>
                      <a:pt x="124" y="528"/>
                      <a:pt x="179" y="538"/>
                      <a:pt x="229" y="507"/>
                    </a:cubicBezTo>
                    <a:cubicBezTo>
                      <a:pt x="311" y="453"/>
                      <a:pt x="395" y="399"/>
                      <a:pt x="483" y="351"/>
                    </a:cubicBezTo>
                    <a:cubicBezTo>
                      <a:pt x="536" y="320"/>
                      <a:pt x="558" y="264"/>
                      <a:pt x="531" y="222"/>
                    </a:cubicBezTo>
                    <a:cubicBezTo>
                      <a:pt x="489" y="157"/>
                      <a:pt x="449" y="96"/>
                      <a:pt x="411" y="39"/>
                    </a:cubicBezTo>
                    <a:cubicBezTo>
                      <a:pt x="389" y="6"/>
                      <a:pt x="334" y="0"/>
                      <a:pt x="287" y="26"/>
                    </a:cubicBezTo>
                    <a:cubicBezTo>
                      <a:pt x="211" y="68"/>
                      <a:pt x="137" y="114"/>
                      <a:pt x="65" y="162"/>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1" name="Freeform 8"/>
              <p:cNvSpPr>
                <a:spLocks/>
              </p:cNvSpPr>
              <p:nvPr/>
            </p:nvSpPr>
            <p:spPr bwMode="auto">
              <a:xfrm>
                <a:off x="-7070725" y="4314825"/>
                <a:ext cx="666750" cy="1035050"/>
              </a:xfrm>
              <a:custGeom>
                <a:avLst/>
                <a:gdLst>
                  <a:gd name="T0" fmla="*/ 15 w 210"/>
                  <a:gd name="T1" fmla="*/ 87 h 325"/>
                  <a:gd name="T2" fmla="*/ 9 w 210"/>
                  <a:gd name="T3" fmla="*/ 157 h 325"/>
                  <a:gd name="T4" fmla="*/ 64 w 210"/>
                  <a:gd name="T5" fmla="*/ 285 h 325"/>
                  <a:gd name="T6" fmla="*/ 112 w 210"/>
                  <a:gd name="T7" fmla="*/ 316 h 325"/>
                  <a:gd name="T8" fmla="*/ 190 w 210"/>
                  <a:gd name="T9" fmla="*/ 261 h 325"/>
                  <a:gd name="T10" fmla="*/ 196 w 210"/>
                  <a:gd name="T11" fmla="*/ 184 h 325"/>
                  <a:gd name="T12" fmla="*/ 134 w 210"/>
                  <a:gd name="T13" fmla="*/ 39 h 325"/>
                  <a:gd name="T14" fmla="*/ 85 w 210"/>
                  <a:gd name="T15" fmla="*/ 16 h 325"/>
                  <a:gd name="T16" fmla="*/ 15 w 210"/>
                  <a:gd name="T17" fmla="*/ 8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25">
                    <a:moveTo>
                      <a:pt x="15" y="87"/>
                    </a:moveTo>
                    <a:cubicBezTo>
                      <a:pt x="2" y="100"/>
                      <a:pt x="0" y="131"/>
                      <a:pt x="9" y="157"/>
                    </a:cubicBezTo>
                    <a:cubicBezTo>
                      <a:pt x="26" y="200"/>
                      <a:pt x="44" y="243"/>
                      <a:pt x="64" y="285"/>
                    </a:cubicBezTo>
                    <a:cubicBezTo>
                      <a:pt x="76" y="312"/>
                      <a:pt x="98" y="325"/>
                      <a:pt x="112" y="316"/>
                    </a:cubicBezTo>
                    <a:cubicBezTo>
                      <a:pt x="136" y="298"/>
                      <a:pt x="162" y="280"/>
                      <a:pt x="190" y="261"/>
                    </a:cubicBezTo>
                    <a:cubicBezTo>
                      <a:pt x="208" y="249"/>
                      <a:pt x="210" y="214"/>
                      <a:pt x="196" y="184"/>
                    </a:cubicBezTo>
                    <a:cubicBezTo>
                      <a:pt x="173" y="135"/>
                      <a:pt x="153" y="87"/>
                      <a:pt x="134" y="39"/>
                    </a:cubicBezTo>
                    <a:cubicBezTo>
                      <a:pt x="123" y="10"/>
                      <a:pt x="101" y="0"/>
                      <a:pt x="85" y="16"/>
                    </a:cubicBezTo>
                    <a:cubicBezTo>
                      <a:pt x="59" y="41"/>
                      <a:pt x="36" y="65"/>
                      <a:pt x="15" y="8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2" name="Freeform 9"/>
              <p:cNvSpPr>
                <a:spLocks/>
              </p:cNvSpPr>
              <p:nvPr/>
            </p:nvSpPr>
            <p:spPr bwMode="auto">
              <a:xfrm>
                <a:off x="-6505575" y="3224213"/>
                <a:ext cx="1427163" cy="1793875"/>
              </a:xfrm>
              <a:custGeom>
                <a:avLst/>
                <a:gdLst>
                  <a:gd name="T0" fmla="*/ 35 w 449"/>
                  <a:gd name="T1" fmla="*/ 154 h 564"/>
                  <a:gd name="T2" fmla="*/ 20 w 449"/>
                  <a:gd name="T3" fmla="*/ 277 h 564"/>
                  <a:gd name="T4" fmla="*/ 129 w 449"/>
                  <a:gd name="T5" fmla="*/ 497 h 564"/>
                  <a:gd name="T6" fmla="*/ 230 w 449"/>
                  <a:gd name="T7" fmla="*/ 547 h 564"/>
                  <a:gd name="T8" fmla="*/ 401 w 449"/>
                  <a:gd name="T9" fmla="*/ 450 h 564"/>
                  <a:gd name="T10" fmla="*/ 421 w 449"/>
                  <a:gd name="T11" fmla="*/ 317 h 564"/>
                  <a:gd name="T12" fmla="*/ 296 w 449"/>
                  <a:gd name="T13" fmla="*/ 66 h 564"/>
                  <a:gd name="T14" fmla="*/ 190 w 449"/>
                  <a:gd name="T15" fmla="*/ 28 h 564"/>
                  <a:gd name="T16" fmla="*/ 35 w 449"/>
                  <a:gd name="T17" fmla="*/ 15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64">
                    <a:moveTo>
                      <a:pt x="35" y="154"/>
                    </a:moveTo>
                    <a:cubicBezTo>
                      <a:pt x="7" y="177"/>
                      <a:pt x="0" y="232"/>
                      <a:pt x="20" y="277"/>
                    </a:cubicBezTo>
                    <a:cubicBezTo>
                      <a:pt x="53" y="351"/>
                      <a:pt x="89" y="424"/>
                      <a:pt x="129" y="497"/>
                    </a:cubicBezTo>
                    <a:cubicBezTo>
                      <a:pt x="154" y="542"/>
                      <a:pt x="199" y="564"/>
                      <a:pt x="230" y="547"/>
                    </a:cubicBezTo>
                    <a:cubicBezTo>
                      <a:pt x="284" y="517"/>
                      <a:pt x="341" y="485"/>
                      <a:pt x="401" y="450"/>
                    </a:cubicBezTo>
                    <a:cubicBezTo>
                      <a:pt x="441" y="428"/>
                      <a:pt x="449" y="368"/>
                      <a:pt x="421" y="317"/>
                    </a:cubicBezTo>
                    <a:cubicBezTo>
                      <a:pt x="375" y="233"/>
                      <a:pt x="333" y="149"/>
                      <a:pt x="296" y="66"/>
                    </a:cubicBezTo>
                    <a:cubicBezTo>
                      <a:pt x="273" y="17"/>
                      <a:pt x="226" y="0"/>
                      <a:pt x="190" y="28"/>
                    </a:cubicBezTo>
                    <a:cubicBezTo>
                      <a:pt x="135" y="72"/>
                      <a:pt x="83" y="114"/>
                      <a:pt x="35" y="154"/>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3" name="Freeform 10"/>
              <p:cNvSpPr>
                <a:spLocks/>
              </p:cNvSpPr>
              <p:nvPr/>
            </p:nvSpPr>
            <p:spPr bwMode="auto">
              <a:xfrm>
                <a:off x="-7016750" y="-203200"/>
                <a:ext cx="777875" cy="1047750"/>
              </a:xfrm>
              <a:custGeom>
                <a:avLst/>
                <a:gdLst>
                  <a:gd name="T0" fmla="*/ 42 w 245"/>
                  <a:gd name="T1" fmla="*/ 137 h 329"/>
                  <a:gd name="T2" fmla="*/ 0 w 245"/>
                  <a:gd name="T3" fmla="*/ 210 h 329"/>
                  <a:gd name="T4" fmla="*/ 7 w 245"/>
                  <a:gd name="T5" fmla="*/ 307 h 329"/>
                  <a:gd name="T6" fmla="*/ 57 w 245"/>
                  <a:gd name="T7" fmla="*/ 302 h 329"/>
                  <a:gd name="T8" fmla="*/ 194 w 245"/>
                  <a:gd name="T9" fmla="*/ 178 h 329"/>
                  <a:gd name="T10" fmla="*/ 241 w 245"/>
                  <a:gd name="T11" fmla="*/ 98 h 329"/>
                  <a:gd name="T12" fmla="*/ 222 w 245"/>
                  <a:gd name="T13" fmla="*/ 15 h 329"/>
                  <a:gd name="T14" fmla="*/ 167 w 245"/>
                  <a:gd name="T15" fmla="*/ 27 h 329"/>
                  <a:gd name="T16" fmla="*/ 42 w 245"/>
                  <a:gd name="T17"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29">
                    <a:moveTo>
                      <a:pt x="42" y="137"/>
                    </a:moveTo>
                    <a:cubicBezTo>
                      <a:pt x="18" y="159"/>
                      <a:pt x="0" y="192"/>
                      <a:pt x="0" y="210"/>
                    </a:cubicBezTo>
                    <a:cubicBezTo>
                      <a:pt x="2" y="240"/>
                      <a:pt x="4" y="273"/>
                      <a:pt x="7" y="307"/>
                    </a:cubicBezTo>
                    <a:cubicBezTo>
                      <a:pt x="9" y="329"/>
                      <a:pt x="31" y="327"/>
                      <a:pt x="57" y="302"/>
                    </a:cubicBezTo>
                    <a:cubicBezTo>
                      <a:pt x="100" y="260"/>
                      <a:pt x="146" y="219"/>
                      <a:pt x="194" y="178"/>
                    </a:cubicBezTo>
                    <a:cubicBezTo>
                      <a:pt x="224" y="153"/>
                      <a:pt x="245" y="117"/>
                      <a:pt x="241" y="98"/>
                    </a:cubicBezTo>
                    <a:cubicBezTo>
                      <a:pt x="234" y="69"/>
                      <a:pt x="228" y="41"/>
                      <a:pt x="222" y="15"/>
                    </a:cubicBezTo>
                    <a:cubicBezTo>
                      <a:pt x="219" y="0"/>
                      <a:pt x="194" y="5"/>
                      <a:pt x="167" y="27"/>
                    </a:cubicBezTo>
                    <a:cubicBezTo>
                      <a:pt x="123" y="63"/>
                      <a:pt x="81" y="99"/>
                      <a:pt x="42" y="13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4" name="Freeform 11"/>
              <p:cNvSpPr>
                <a:spLocks/>
              </p:cNvSpPr>
              <p:nvPr/>
            </p:nvSpPr>
            <p:spPr bwMode="auto">
              <a:xfrm>
                <a:off x="-3940175" y="5222875"/>
                <a:ext cx="1887538" cy="1449388"/>
              </a:xfrm>
              <a:custGeom>
                <a:avLst/>
                <a:gdLst>
                  <a:gd name="T0" fmla="*/ 59 w 594"/>
                  <a:gd name="T1" fmla="*/ 138 h 456"/>
                  <a:gd name="T2" fmla="*/ 30 w 594"/>
                  <a:gd name="T3" fmla="*/ 245 h 456"/>
                  <a:gd name="T4" fmla="*/ 172 w 594"/>
                  <a:gd name="T5" fmla="*/ 414 h 456"/>
                  <a:gd name="T6" fmla="*/ 300 w 594"/>
                  <a:gd name="T7" fmla="*/ 438 h 456"/>
                  <a:gd name="T8" fmla="*/ 526 w 594"/>
                  <a:gd name="T9" fmla="*/ 339 h 456"/>
                  <a:gd name="T10" fmla="*/ 572 w 594"/>
                  <a:gd name="T11" fmla="*/ 237 h 456"/>
                  <a:gd name="T12" fmla="*/ 452 w 594"/>
                  <a:gd name="T13" fmla="*/ 54 h 456"/>
                  <a:gd name="T14" fmla="*/ 305 w 594"/>
                  <a:gd name="T15" fmla="*/ 26 h 456"/>
                  <a:gd name="T16" fmla="*/ 59 w 594"/>
                  <a:gd name="T17" fmla="*/ 13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456">
                    <a:moveTo>
                      <a:pt x="59" y="138"/>
                    </a:moveTo>
                    <a:cubicBezTo>
                      <a:pt x="12" y="158"/>
                      <a:pt x="0" y="206"/>
                      <a:pt x="30" y="245"/>
                    </a:cubicBezTo>
                    <a:cubicBezTo>
                      <a:pt x="79" y="305"/>
                      <a:pt x="126" y="362"/>
                      <a:pt x="172" y="414"/>
                    </a:cubicBezTo>
                    <a:cubicBezTo>
                      <a:pt x="198" y="445"/>
                      <a:pt x="256" y="456"/>
                      <a:pt x="300" y="438"/>
                    </a:cubicBezTo>
                    <a:cubicBezTo>
                      <a:pt x="374" y="409"/>
                      <a:pt x="450" y="376"/>
                      <a:pt x="526" y="339"/>
                    </a:cubicBezTo>
                    <a:cubicBezTo>
                      <a:pt x="573" y="317"/>
                      <a:pt x="594" y="270"/>
                      <a:pt x="572" y="237"/>
                    </a:cubicBezTo>
                    <a:cubicBezTo>
                      <a:pt x="534" y="180"/>
                      <a:pt x="494" y="119"/>
                      <a:pt x="452" y="54"/>
                    </a:cubicBezTo>
                    <a:cubicBezTo>
                      <a:pt x="425" y="12"/>
                      <a:pt x="359" y="0"/>
                      <a:pt x="305" y="26"/>
                    </a:cubicBezTo>
                    <a:cubicBezTo>
                      <a:pt x="221" y="67"/>
                      <a:pt x="138" y="105"/>
                      <a:pt x="59" y="138"/>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5" name="Freeform 12"/>
              <p:cNvSpPr>
                <a:spLocks/>
              </p:cNvSpPr>
              <p:nvPr/>
            </p:nvSpPr>
            <p:spPr bwMode="auto">
              <a:xfrm>
                <a:off x="-4989513" y="2822575"/>
                <a:ext cx="2119313" cy="2144713"/>
              </a:xfrm>
              <a:custGeom>
                <a:avLst/>
                <a:gdLst>
                  <a:gd name="T0" fmla="*/ 59 w 667"/>
                  <a:gd name="T1" fmla="*/ 195 h 674"/>
                  <a:gd name="T2" fmla="*/ 28 w 667"/>
                  <a:gd name="T3" fmla="*/ 346 h 674"/>
                  <a:gd name="T4" fmla="*/ 180 w 667"/>
                  <a:gd name="T5" fmla="*/ 603 h 674"/>
                  <a:gd name="T6" fmla="*/ 327 w 667"/>
                  <a:gd name="T7" fmla="*/ 651 h 674"/>
                  <a:gd name="T8" fmla="*/ 589 w 667"/>
                  <a:gd name="T9" fmla="*/ 520 h 674"/>
                  <a:gd name="T10" fmla="*/ 634 w 667"/>
                  <a:gd name="T11" fmla="*/ 365 h 674"/>
                  <a:gd name="T12" fmla="*/ 465 w 667"/>
                  <a:gd name="T13" fmla="*/ 75 h 674"/>
                  <a:gd name="T14" fmla="*/ 306 w 667"/>
                  <a:gd name="T15" fmla="*/ 34 h 674"/>
                  <a:gd name="T16" fmla="*/ 59 w 667"/>
                  <a:gd name="T17" fmla="*/ 19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74">
                    <a:moveTo>
                      <a:pt x="59" y="195"/>
                    </a:moveTo>
                    <a:cubicBezTo>
                      <a:pt x="13" y="224"/>
                      <a:pt x="0" y="292"/>
                      <a:pt x="28" y="346"/>
                    </a:cubicBezTo>
                    <a:cubicBezTo>
                      <a:pt x="75" y="433"/>
                      <a:pt x="126" y="520"/>
                      <a:pt x="180" y="603"/>
                    </a:cubicBezTo>
                    <a:cubicBezTo>
                      <a:pt x="212" y="653"/>
                      <a:pt x="277" y="674"/>
                      <a:pt x="327" y="651"/>
                    </a:cubicBezTo>
                    <a:cubicBezTo>
                      <a:pt x="410" y="610"/>
                      <a:pt x="498" y="567"/>
                      <a:pt x="589" y="520"/>
                    </a:cubicBezTo>
                    <a:cubicBezTo>
                      <a:pt x="646" y="489"/>
                      <a:pt x="667" y="420"/>
                      <a:pt x="634" y="365"/>
                    </a:cubicBezTo>
                    <a:cubicBezTo>
                      <a:pt x="578" y="272"/>
                      <a:pt x="520" y="173"/>
                      <a:pt x="465" y="75"/>
                    </a:cubicBezTo>
                    <a:cubicBezTo>
                      <a:pt x="433" y="17"/>
                      <a:pt x="361" y="0"/>
                      <a:pt x="306" y="34"/>
                    </a:cubicBezTo>
                    <a:cubicBezTo>
                      <a:pt x="218" y="89"/>
                      <a:pt x="136" y="144"/>
                      <a:pt x="59" y="19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6" name="Freeform 13"/>
              <p:cNvSpPr>
                <a:spLocks/>
              </p:cNvSpPr>
              <p:nvPr/>
            </p:nvSpPr>
            <p:spPr bwMode="auto">
              <a:xfrm>
                <a:off x="-6794500" y="1516063"/>
                <a:ext cx="1196975" cy="1720850"/>
              </a:xfrm>
              <a:custGeom>
                <a:avLst/>
                <a:gdLst>
                  <a:gd name="T0" fmla="*/ 43 w 377"/>
                  <a:gd name="T1" fmla="*/ 171 h 541"/>
                  <a:gd name="T2" fmla="*/ 10 w 377"/>
                  <a:gd name="T3" fmla="*/ 288 h 541"/>
                  <a:gd name="T4" fmla="*/ 71 w 377"/>
                  <a:gd name="T5" fmla="*/ 484 h 541"/>
                  <a:gd name="T6" fmla="*/ 153 w 377"/>
                  <a:gd name="T7" fmla="*/ 515 h 541"/>
                  <a:gd name="T8" fmla="*/ 321 w 377"/>
                  <a:gd name="T9" fmla="*/ 375 h 541"/>
                  <a:gd name="T10" fmla="*/ 360 w 377"/>
                  <a:gd name="T11" fmla="*/ 238 h 541"/>
                  <a:gd name="T12" fmla="*/ 286 w 377"/>
                  <a:gd name="T13" fmla="*/ 41 h 541"/>
                  <a:gd name="T14" fmla="*/ 199 w 377"/>
                  <a:gd name="T15" fmla="*/ 30 h 541"/>
                  <a:gd name="T16" fmla="*/ 43 w 377"/>
                  <a:gd name="T17" fmla="*/ 17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41">
                    <a:moveTo>
                      <a:pt x="43" y="171"/>
                    </a:moveTo>
                    <a:cubicBezTo>
                      <a:pt x="14" y="198"/>
                      <a:pt x="0" y="250"/>
                      <a:pt x="10" y="288"/>
                    </a:cubicBezTo>
                    <a:cubicBezTo>
                      <a:pt x="27" y="351"/>
                      <a:pt x="48" y="416"/>
                      <a:pt x="71" y="484"/>
                    </a:cubicBezTo>
                    <a:cubicBezTo>
                      <a:pt x="86" y="527"/>
                      <a:pt x="122" y="541"/>
                      <a:pt x="153" y="515"/>
                    </a:cubicBezTo>
                    <a:cubicBezTo>
                      <a:pt x="205" y="469"/>
                      <a:pt x="261" y="423"/>
                      <a:pt x="321" y="375"/>
                    </a:cubicBezTo>
                    <a:cubicBezTo>
                      <a:pt x="360" y="345"/>
                      <a:pt x="377" y="282"/>
                      <a:pt x="360" y="238"/>
                    </a:cubicBezTo>
                    <a:cubicBezTo>
                      <a:pt x="333" y="169"/>
                      <a:pt x="308" y="103"/>
                      <a:pt x="286" y="41"/>
                    </a:cubicBezTo>
                    <a:cubicBezTo>
                      <a:pt x="273" y="5"/>
                      <a:pt x="234" y="0"/>
                      <a:pt x="199" y="30"/>
                    </a:cubicBezTo>
                    <a:cubicBezTo>
                      <a:pt x="143" y="77"/>
                      <a:pt x="91" y="124"/>
                      <a:pt x="43" y="171"/>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7" name="Freeform 14"/>
              <p:cNvSpPr>
                <a:spLocks/>
              </p:cNvSpPr>
              <p:nvPr/>
            </p:nvSpPr>
            <p:spPr bwMode="auto">
              <a:xfrm>
                <a:off x="-7885113" y="1477963"/>
                <a:ext cx="514350" cy="1249363"/>
              </a:xfrm>
              <a:custGeom>
                <a:avLst/>
                <a:gdLst>
                  <a:gd name="T0" fmla="*/ 25 w 162"/>
                  <a:gd name="T1" fmla="*/ 135 h 393"/>
                  <a:gd name="T2" fmla="*/ 2 w 162"/>
                  <a:gd name="T3" fmla="*/ 220 h 393"/>
                  <a:gd name="T4" fmla="*/ 16 w 162"/>
                  <a:gd name="T5" fmla="*/ 356 h 393"/>
                  <a:gd name="T6" fmla="*/ 50 w 162"/>
                  <a:gd name="T7" fmla="*/ 372 h 393"/>
                  <a:gd name="T8" fmla="*/ 131 w 162"/>
                  <a:gd name="T9" fmla="*/ 261 h 393"/>
                  <a:gd name="T10" fmla="*/ 158 w 162"/>
                  <a:gd name="T11" fmla="*/ 162 h 393"/>
                  <a:gd name="T12" fmla="*/ 144 w 162"/>
                  <a:gd name="T13" fmla="*/ 26 h 393"/>
                  <a:gd name="T14" fmla="*/ 106 w 162"/>
                  <a:gd name="T15" fmla="*/ 24 h 393"/>
                  <a:gd name="T16" fmla="*/ 25 w 162"/>
                  <a:gd name="T17" fmla="*/ 13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93">
                    <a:moveTo>
                      <a:pt x="25" y="135"/>
                    </a:moveTo>
                    <a:cubicBezTo>
                      <a:pt x="10" y="156"/>
                      <a:pt x="0" y="194"/>
                      <a:pt x="2" y="220"/>
                    </a:cubicBezTo>
                    <a:cubicBezTo>
                      <a:pt x="5" y="264"/>
                      <a:pt x="9" y="309"/>
                      <a:pt x="16" y="356"/>
                    </a:cubicBezTo>
                    <a:cubicBezTo>
                      <a:pt x="20" y="386"/>
                      <a:pt x="35" y="393"/>
                      <a:pt x="50" y="372"/>
                    </a:cubicBezTo>
                    <a:cubicBezTo>
                      <a:pt x="75" y="336"/>
                      <a:pt x="102" y="299"/>
                      <a:pt x="131" y="261"/>
                    </a:cubicBezTo>
                    <a:cubicBezTo>
                      <a:pt x="150" y="237"/>
                      <a:pt x="162" y="192"/>
                      <a:pt x="158" y="162"/>
                    </a:cubicBezTo>
                    <a:cubicBezTo>
                      <a:pt x="152" y="115"/>
                      <a:pt x="147" y="69"/>
                      <a:pt x="144" y="26"/>
                    </a:cubicBezTo>
                    <a:cubicBezTo>
                      <a:pt x="142" y="1"/>
                      <a:pt x="124" y="0"/>
                      <a:pt x="106" y="24"/>
                    </a:cubicBezTo>
                    <a:cubicBezTo>
                      <a:pt x="77" y="61"/>
                      <a:pt x="50" y="99"/>
                      <a:pt x="25" y="13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8" name="Freeform 15"/>
              <p:cNvSpPr>
                <a:spLocks/>
              </p:cNvSpPr>
              <p:nvPr/>
            </p:nvSpPr>
            <p:spPr bwMode="auto">
              <a:xfrm>
                <a:off x="-6054725" y="5270500"/>
                <a:ext cx="1497013" cy="1303338"/>
              </a:xfrm>
              <a:custGeom>
                <a:avLst/>
                <a:gdLst>
                  <a:gd name="T0" fmla="*/ 27 w 471"/>
                  <a:gd name="T1" fmla="*/ 87 h 410"/>
                  <a:gd name="T2" fmla="*/ 27 w 471"/>
                  <a:gd name="T3" fmla="*/ 180 h 410"/>
                  <a:gd name="T4" fmla="*/ 160 w 471"/>
                  <a:gd name="T5" fmla="*/ 356 h 410"/>
                  <a:gd name="T6" fmla="*/ 264 w 471"/>
                  <a:gd name="T7" fmla="*/ 402 h 410"/>
                  <a:gd name="T8" fmla="*/ 427 w 471"/>
                  <a:gd name="T9" fmla="*/ 354 h 410"/>
                  <a:gd name="T10" fmla="*/ 441 w 471"/>
                  <a:gd name="T11" fmla="*/ 266 h 410"/>
                  <a:gd name="T12" fmla="*/ 292 w 471"/>
                  <a:gd name="T13" fmla="*/ 67 h 410"/>
                  <a:gd name="T14" fmla="*/ 175 w 471"/>
                  <a:gd name="T15" fmla="*/ 17 h 410"/>
                  <a:gd name="T16" fmla="*/ 27 w 471"/>
                  <a:gd name="T17" fmla="*/ 8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410">
                    <a:moveTo>
                      <a:pt x="27" y="87"/>
                    </a:moveTo>
                    <a:cubicBezTo>
                      <a:pt x="1" y="100"/>
                      <a:pt x="0" y="141"/>
                      <a:pt x="27" y="180"/>
                    </a:cubicBezTo>
                    <a:cubicBezTo>
                      <a:pt x="70" y="242"/>
                      <a:pt x="115" y="300"/>
                      <a:pt x="160" y="356"/>
                    </a:cubicBezTo>
                    <a:cubicBezTo>
                      <a:pt x="188" y="390"/>
                      <a:pt x="234" y="410"/>
                      <a:pt x="264" y="402"/>
                    </a:cubicBezTo>
                    <a:cubicBezTo>
                      <a:pt x="315" y="388"/>
                      <a:pt x="370" y="372"/>
                      <a:pt x="427" y="354"/>
                    </a:cubicBezTo>
                    <a:cubicBezTo>
                      <a:pt x="464" y="342"/>
                      <a:pt x="471" y="303"/>
                      <a:pt x="441" y="266"/>
                    </a:cubicBezTo>
                    <a:cubicBezTo>
                      <a:pt x="390" y="203"/>
                      <a:pt x="341" y="137"/>
                      <a:pt x="292" y="67"/>
                    </a:cubicBezTo>
                    <a:cubicBezTo>
                      <a:pt x="262" y="23"/>
                      <a:pt x="209" y="0"/>
                      <a:pt x="175" y="17"/>
                    </a:cubicBezTo>
                    <a:cubicBezTo>
                      <a:pt x="123" y="42"/>
                      <a:pt x="74" y="66"/>
                      <a:pt x="27" y="8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9" name="Freeform 16"/>
              <p:cNvSpPr>
                <a:spLocks/>
              </p:cNvSpPr>
              <p:nvPr/>
            </p:nvSpPr>
            <p:spPr bwMode="auto">
              <a:xfrm>
                <a:off x="-7121525" y="1377950"/>
                <a:ext cx="908050" cy="1200150"/>
              </a:xfrm>
              <a:custGeom>
                <a:avLst/>
                <a:gdLst>
                  <a:gd name="T0" fmla="*/ 260 w 286"/>
                  <a:gd name="T1" fmla="*/ 0 h 377"/>
                  <a:gd name="T2" fmla="*/ 181 w 286"/>
                  <a:gd name="T3" fmla="*/ 71 h 377"/>
                  <a:gd name="T4" fmla="*/ 143 w 286"/>
                  <a:gd name="T5" fmla="*/ 90 h 377"/>
                  <a:gd name="T6" fmla="*/ 115 w 286"/>
                  <a:gd name="T7" fmla="*/ 64 h 377"/>
                  <a:gd name="T8" fmla="*/ 103 w 286"/>
                  <a:gd name="T9" fmla="*/ 8 h 377"/>
                  <a:gd name="T10" fmla="*/ 40 w 286"/>
                  <a:gd name="T11" fmla="*/ 73 h 377"/>
                  <a:gd name="T12" fmla="*/ 6 w 286"/>
                  <a:gd name="T13" fmla="*/ 176 h 377"/>
                  <a:gd name="T14" fmla="*/ 42 w 286"/>
                  <a:gd name="T15" fmla="*/ 342 h 377"/>
                  <a:gd name="T16" fmla="*/ 75 w 286"/>
                  <a:gd name="T17" fmla="*/ 377 h 377"/>
                  <a:gd name="T18" fmla="*/ 106 w 286"/>
                  <a:gd name="T19" fmla="*/ 362 h 377"/>
                  <a:gd name="T20" fmla="*/ 118 w 286"/>
                  <a:gd name="T21" fmla="*/ 350 h 377"/>
                  <a:gd name="T22" fmla="*/ 113 w 286"/>
                  <a:gd name="T23" fmla="*/ 331 h 377"/>
                  <a:gd name="T24" fmla="*/ 146 w 286"/>
                  <a:gd name="T25" fmla="*/ 214 h 377"/>
                  <a:gd name="T26" fmla="*/ 286 w 286"/>
                  <a:gd name="T27" fmla="*/ 86 h 377"/>
                  <a:gd name="T28" fmla="*/ 260 w 286"/>
                  <a:gd name="T29"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377">
                    <a:moveTo>
                      <a:pt x="260" y="0"/>
                    </a:moveTo>
                    <a:cubicBezTo>
                      <a:pt x="233" y="24"/>
                      <a:pt x="207" y="47"/>
                      <a:pt x="181" y="71"/>
                    </a:cubicBezTo>
                    <a:cubicBezTo>
                      <a:pt x="167" y="84"/>
                      <a:pt x="154" y="90"/>
                      <a:pt x="143" y="90"/>
                    </a:cubicBezTo>
                    <a:cubicBezTo>
                      <a:pt x="129" y="90"/>
                      <a:pt x="119" y="81"/>
                      <a:pt x="115" y="64"/>
                    </a:cubicBezTo>
                    <a:cubicBezTo>
                      <a:pt x="111" y="45"/>
                      <a:pt x="107" y="26"/>
                      <a:pt x="103" y="8"/>
                    </a:cubicBezTo>
                    <a:cubicBezTo>
                      <a:pt x="82" y="29"/>
                      <a:pt x="60" y="51"/>
                      <a:pt x="40" y="73"/>
                    </a:cubicBezTo>
                    <a:cubicBezTo>
                      <a:pt x="15" y="99"/>
                      <a:pt x="0" y="145"/>
                      <a:pt x="6" y="176"/>
                    </a:cubicBezTo>
                    <a:cubicBezTo>
                      <a:pt x="16" y="229"/>
                      <a:pt x="27" y="285"/>
                      <a:pt x="42" y="342"/>
                    </a:cubicBezTo>
                    <a:cubicBezTo>
                      <a:pt x="47" y="365"/>
                      <a:pt x="60" y="377"/>
                      <a:pt x="75" y="377"/>
                    </a:cubicBezTo>
                    <a:cubicBezTo>
                      <a:pt x="85" y="377"/>
                      <a:pt x="96" y="372"/>
                      <a:pt x="106" y="362"/>
                    </a:cubicBezTo>
                    <a:cubicBezTo>
                      <a:pt x="110" y="358"/>
                      <a:pt x="114" y="354"/>
                      <a:pt x="118" y="350"/>
                    </a:cubicBezTo>
                    <a:cubicBezTo>
                      <a:pt x="116" y="343"/>
                      <a:pt x="115" y="337"/>
                      <a:pt x="113" y="331"/>
                    </a:cubicBezTo>
                    <a:cubicBezTo>
                      <a:pt x="103" y="293"/>
                      <a:pt x="117" y="241"/>
                      <a:pt x="146" y="214"/>
                    </a:cubicBezTo>
                    <a:cubicBezTo>
                      <a:pt x="190" y="172"/>
                      <a:pt x="236" y="129"/>
                      <a:pt x="286" y="86"/>
                    </a:cubicBezTo>
                    <a:cubicBezTo>
                      <a:pt x="277" y="57"/>
                      <a:pt x="268" y="28"/>
                      <a:pt x="260"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0" name="Freeform 17"/>
              <p:cNvSpPr>
                <a:spLocks/>
              </p:cNvSpPr>
              <p:nvPr/>
            </p:nvSpPr>
            <p:spPr bwMode="auto">
              <a:xfrm>
                <a:off x="-6794500" y="1123950"/>
                <a:ext cx="498475" cy="541338"/>
              </a:xfrm>
              <a:custGeom>
                <a:avLst/>
                <a:gdLst>
                  <a:gd name="T0" fmla="*/ 114 w 157"/>
                  <a:gd name="T1" fmla="*/ 0 h 170"/>
                  <a:gd name="T2" fmla="*/ 72 w 157"/>
                  <a:gd name="T3" fmla="*/ 20 h 170"/>
                  <a:gd name="T4" fmla="*/ 0 w 157"/>
                  <a:gd name="T5" fmla="*/ 88 h 170"/>
                  <a:gd name="T6" fmla="*/ 12 w 157"/>
                  <a:gd name="T7" fmla="*/ 144 h 170"/>
                  <a:gd name="T8" fmla="*/ 40 w 157"/>
                  <a:gd name="T9" fmla="*/ 170 h 170"/>
                  <a:gd name="T10" fmla="*/ 78 w 157"/>
                  <a:gd name="T11" fmla="*/ 151 h 170"/>
                  <a:gd name="T12" fmla="*/ 157 w 157"/>
                  <a:gd name="T13" fmla="*/ 80 h 170"/>
                  <a:gd name="T14" fmla="*/ 142 w 157"/>
                  <a:gd name="T15" fmla="*/ 23 h 170"/>
                  <a:gd name="T16" fmla="*/ 114 w 157"/>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0">
                    <a:moveTo>
                      <a:pt x="114" y="0"/>
                    </a:moveTo>
                    <a:cubicBezTo>
                      <a:pt x="102" y="0"/>
                      <a:pt x="87" y="7"/>
                      <a:pt x="72" y="20"/>
                    </a:cubicBezTo>
                    <a:cubicBezTo>
                      <a:pt x="47" y="43"/>
                      <a:pt x="23" y="65"/>
                      <a:pt x="0" y="88"/>
                    </a:cubicBezTo>
                    <a:cubicBezTo>
                      <a:pt x="4" y="106"/>
                      <a:pt x="8" y="125"/>
                      <a:pt x="12" y="144"/>
                    </a:cubicBezTo>
                    <a:cubicBezTo>
                      <a:pt x="16" y="161"/>
                      <a:pt x="26" y="170"/>
                      <a:pt x="40" y="170"/>
                    </a:cubicBezTo>
                    <a:cubicBezTo>
                      <a:pt x="51" y="170"/>
                      <a:pt x="64" y="164"/>
                      <a:pt x="78" y="151"/>
                    </a:cubicBezTo>
                    <a:cubicBezTo>
                      <a:pt x="104" y="127"/>
                      <a:pt x="130" y="104"/>
                      <a:pt x="157" y="80"/>
                    </a:cubicBezTo>
                    <a:cubicBezTo>
                      <a:pt x="152" y="61"/>
                      <a:pt x="147" y="41"/>
                      <a:pt x="142" y="23"/>
                    </a:cubicBezTo>
                    <a:cubicBezTo>
                      <a:pt x="138" y="7"/>
                      <a:pt x="127" y="0"/>
                      <a:pt x="11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1" name="Freeform 18"/>
              <p:cNvSpPr>
                <a:spLocks/>
              </p:cNvSpPr>
              <p:nvPr/>
            </p:nvSpPr>
            <p:spPr bwMode="auto">
              <a:xfrm>
                <a:off x="-6794500" y="1652588"/>
                <a:ext cx="631825" cy="839788"/>
              </a:xfrm>
              <a:custGeom>
                <a:avLst/>
                <a:gdLst>
                  <a:gd name="T0" fmla="*/ 183 w 199"/>
                  <a:gd name="T1" fmla="*/ 0 h 264"/>
                  <a:gd name="T2" fmla="*/ 43 w 199"/>
                  <a:gd name="T3" fmla="*/ 128 h 264"/>
                  <a:gd name="T4" fmla="*/ 10 w 199"/>
                  <a:gd name="T5" fmla="*/ 245 h 264"/>
                  <a:gd name="T6" fmla="*/ 15 w 199"/>
                  <a:gd name="T7" fmla="*/ 264 h 264"/>
                  <a:gd name="T8" fmla="*/ 148 w 199"/>
                  <a:gd name="T9" fmla="*/ 138 h 264"/>
                  <a:gd name="T10" fmla="*/ 188 w 199"/>
                  <a:gd name="T11" fmla="*/ 18 h 264"/>
                  <a:gd name="T12" fmla="*/ 183 w 199"/>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199" h="264">
                    <a:moveTo>
                      <a:pt x="183" y="0"/>
                    </a:moveTo>
                    <a:cubicBezTo>
                      <a:pt x="133" y="43"/>
                      <a:pt x="87" y="86"/>
                      <a:pt x="43" y="128"/>
                    </a:cubicBezTo>
                    <a:cubicBezTo>
                      <a:pt x="14" y="155"/>
                      <a:pt x="0" y="207"/>
                      <a:pt x="10" y="245"/>
                    </a:cubicBezTo>
                    <a:cubicBezTo>
                      <a:pt x="12" y="251"/>
                      <a:pt x="13" y="257"/>
                      <a:pt x="15" y="264"/>
                    </a:cubicBezTo>
                    <a:cubicBezTo>
                      <a:pt x="57" y="223"/>
                      <a:pt x="101" y="181"/>
                      <a:pt x="148" y="138"/>
                    </a:cubicBezTo>
                    <a:cubicBezTo>
                      <a:pt x="181" y="109"/>
                      <a:pt x="199" y="55"/>
                      <a:pt x="188" y="18"/>
                    </a:cubicBezTo>
                    <a:cubicBezTo>
                      <a:pt x="186" y="12"/>
                      <a:pt x="185" y="6"/>
                      <a:pt x="18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2" name="Freeform 19"/>
              <p:cNvSpPr>
                <a:spLocks/>
              </p:cNvSpPr>
              <p:nvPr/>
            </p:nvSpPr>
            <p:spPr bwMode="auto">
              <a:xfrm>
                <a:off x="-7058025" y="3354388"/>
                <a:ext cx="860425" cy="1460500"/>
              </a:xfrm>
              <a:custGeom>
                <a:avLst/>
                <a:gdLst>
                  <a:gd name="T0" fmla="*/ 155 w 271"/>
                  <a:gd name="T1" fmla="*/ 0 h 459"/>
                  <a:gd name="T2" fmla="*/ 129 w 271"/>
                  <a:gd name="T3" fmla="*/ 12 h 459"/>
                  <a:gd name="T4" fmla="*/ 22 w 271"/>
                  <a:gd name="T5" fmla="*/ 119 h 459"/>
                  <a:gd name="T6" fmla="*/ 14 w 271"/>
                  <a:gd name="T7" fmla="*/ 225 h 459"/>
                  <a:gd name="T8" fmla="*/ 60 w 271"/>
                  <a:gd name="T9" fmla="*/ 339 h 459"/>
                  <a:gd name="T10" fmla="*/ 81 w 271"/>
                  <a:gd name="T11" fmla="*/ 318 h 459"/>
                  <a:gd name="T12" fmla="*/ 98 w 271"/>
                  <a:gd name="T13" fmla="*/ 311 h 459"/>
                  <a:gd name="T14" fmla="*/ 130 w 271"/>
                  <a:gd name="T15" fmla="*/ 341 h 459"/>
                  <a:gd name="T16" fmla="*/ 180 w 271"/>
                  <a:gd name="T17" fmla="*/ 459 h 459"/>
                  <a:gd name="T18" fmla="*/ 271 w 271"/>
                  <a:gd name="T19" fmla="*/ 395 h 459"/>
                  <a:gd name="T20" fmla="*/ 194 w 271"/>
                  <a:gd name="T21" fmla="*/ 236 h 459"/>
                  <a:gd name="T22" fmla="*/ 209 w 271"/>
                  <a:gd name="T23" fmla="*/ 113 h 459"/>
                  <a:gd name="T24" fmla="*/ 225 w 271"/>
                  <a:gd name="T25" fmla="*/ 100 h 459"/>
                  <a:gd name="T26" fmla="*/ 204 w 271"/>
                  <a:gd name="T27" fmla="*/ 46 h 459"/>
                  <a:gd name="T28" fmla="*/ 155 w 271"/>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459">
                    <a:moveTo>
                      <a:pt x="155" y="0"/>
                    </a:moveTo>
                    <a:cubicBezTo>
                      <a:pt x="146" y="0"/>
                      <a:pt x="137" y="4"/>
                      <a:pt x="129" y="12"/>
                    </a:cubicBezTo>
                    <a:cubicBezTo>
                      <a:pt x="90" y="49"/>
                      <a:pt x="55" y="85"/>
                      <a:pt x="22" y="119"/>
                    </a:cubicBezTo>
                    <a:cubicBezTo>
                      <a:pt x="3" y="139"/>
                      <a:pt x="0" y="186"/>
                      <a:pt x="14" y="225"/>
                    </a:cubicBezTo>
                    <a:cubicBezTo>
                      <a:pt x="29" y="263"/>
                      <a:pt x="44" y="301"/>
                      <a:pt x="60" y="339"/>
                    </a:cubicBezTo>
                    <a:cubicBezTo>
                      <a:pt x="67" y="332"/>
                      <a:pt x="74" y="325"/>
                      <a:pt x="81" y="318"/>
                    </a:cubicBezTo>
                    <a:cubicBezTo>
                      <a:pt x="86" y="313"/>
                      <a:pt x="92" y="311"/>
                      <a:pt x="98" y="311"/>
                    </a:cubicBezTo>
                    <a:cubicBezTo>
                      <a:pt x="110" y="311"/>
                      <a:pt x="123" y="322"/>
                      <a:pt x="130" y="341"/>
                    </a:cubicBezTo>
                    <a:cubicBezTo>
                      <a:pt x="145" y="380"/>
                      <a:pt x="162" y="419"/>
                      <a:pt x="180" y="459"/>
                    </a:cubicBezTo>
                    <a:cubicBezTo>
                      <a:pt x="208" y="439"/>
                      <a:pt x="239" y="417"/>
                      <a:pt x="271" y="395"/>
                    </a:cubicBezTo>
                    <a:cubicBezTo>
                      <a:pt x="243" y="342"/>
                      <a:pt x="218" y="289"/>
                      <a:pt x="194" y="236"/>
                    </a:cubicBezTo>
                    <a:cubicBezTo>
                      <a:pt x="174" y="191"/>
                      <a:pt x="181" y="136"/>
                      <a:pt x="209" y="113"/>
                    </a:cubicBezTo>
                    <a:cubicBezTo>
                      <a:pt x="214" y="109"/>
                      <a:pt x="220" y="104"/>
                      <a:pt x="225" y="100"/>
                    </a:cubicBezTo>
                    <a:cubicBezTo>
                      <a:pt x="218" y="82"/>
                      <a:pt x="211" y="64"/>
                      <a:pt x="204" y="46"/>
                    </a:cubicBezTo>
                    <a:cubicBezTo>
                      <a:pt x="193" y="17"/>
                      <a:pt x="174" y="0"/>
                      <a:pt x="15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3" name="Freeform 20"/>
              <p:cNvSpPr>
                <a:spLocks/>
              </p:cNvSpPr>
              <p:nvPr/>
            </p:nvSpPr>
            <p:spPr bwMode="auto">
              <a:xfrm>
                <a:off x="-6867525" y="4343400"/>
                <a:ext cx="381000" cy="509588"/>
              </a:xfrm>
              <a:custGeom>
                <a:avLst/>
                <a:gdLst>
                  <a:gd name="T0" fmla="*/ 38 w 120"/>
                  <a:gd name="T1" fmla="*/ 0 h 160"/>
                  <a:gd name="T2" fmla="*/ 21 w 120"/>
                  <a:gd name="T3" fmla="*/ 7 h 160"/>
                  <a:gd name="T4" fmla="*/ 0 w 120"/>
                  <a:gd name="T5" fmla="*/ 28 h 160"/>
                  <a:gd name="T6" fmla="*/ 37 w 120"/>
                  <a:gd name="T7" fmla="*/ 109 h 160"/>
                  <a:gd name="T8" fmla="*/ 94 w 120"/>
                  <a:gd name="T9" fmla="*/ 160 h 160"/>
                  <a:gd name="T10" fmla="*/ 110 w 120"/>
                  <a:gd name="T11" fmla="*/ 155 h 160"/>
                  <a:gd name="T12" fmla="*/ 120 w 120"/>
                  <a:gd name="T13" fmla="*/ 148 h 160"/>
                  <a:gd name="T14" fmla="*/ 70 w 120"/>
                  <a:gd name="T15" fmla="*/ 30 h 160"/>
                  <a:gd name="T16" fmla="*/ 38 w 120"/>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0">
                    <a:moveTo>
                      <a:pt x="38" y="0"/>
                    </a:moveTo>
                    <a:cubicBezTo>
                      <a:pt x="32" y="0"/>
                      <a:pt x="26" y="2"/>
                      <a:pt x="21" y="7"/>
                    </a:cubicBezTo>
                    <a:cubicBezTo>
                      <a:pt x="14" y="14"/>
                      <a:pt x="7" y="21"/>
                      <a:pt x="0" y="28"/>
                    </a:cubicBezTo>
                    <a:cubicBezTo>
                      <a:pt x="12" y="55"/>
                      <a:pt x="24" y="82"/>
                      <a:pt x="37" y="109"/>
                    </a:cubicBezTo>
                    <a:cubicBezTo>
                      <a:pt x="52" y="140"/>
                      <a:pt x="75" y="160"/>
                      <a:pt x="94" y="160"/>
                    </a:cubicBezTo>
                    <a:cubicBezTo>
                      <a:pt x="100" y="160"/>
                      <a:pt x="105" y="158"/>
                      <a:pt x="110" y="155"/>
                    </a:cubicBezTo>
                    <a:cubicBezTo>
                      <a:pt x="113" y="153"/>
                      <a:pt x="116" y="150"/>
                      <a:pt x="120" y="148"/>
                    </a:cubicBezTo>
                    <a:cubicBezTo>
                      <a:pt x="102" y="108"/>
                      <a:pt x="85" y="69"/>
                      <a:pt x="70" y="30"/>
                    </a:cubicBezTo>
                    <a:cubicBezTo>
                      <a:pt x="63" y="11"/>
                      <a:pt x="50" y="0"/>
                      <a:pt x="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4" name="Freeform 21"/>
              <p:cNvSpPr>
                <a:spLocks/>
              </p:cNvSpPr>
              <p:nvPr/>
            </p:nvSpPr>
            <p:spPr bwMode="auto">
              <a:xfrm>
                <a:off x="-6505575" y="3671888"/>
                <a:ext cx="463550" cy="939800"/>
              </a:xfrm>
              <a:custGeom>
                <a:avLst/>
                <a:gdLst>
                  <a:gd name="T0" fmla="*/ 51 w 146"/>
                  <a:gd name="T1" fmla="*/ 0 h 295"/>
                  <a:gd name="T2" fmla="*/ 35 w 146"/>
                  <a:gd name="T3" fmla="*/ 13 h 295"/>
                  <a:gd name="T4" fmla="*/ 20 w 146"/>
                  <a:gd name="T5" fmla="*/ 136 h 295"/>
                  <a:gd name="T6" fmla="*/ 97 w 146"/>
                  <a:gd name="T7" fmla="*/ 295 h 295"/>
                  <a:gd name="T8" fmla="*/ 114 w 146"/>
                  <a:gd name="T9" fmla="*/ 283 h 295"/>
                  <a:gd name="T10" fmla="*/ 124 w 146"/>
                  <a:gd name="T11" fmla="*/ 166 h 295"/>
                  <a:gd name="T12" fmla="*/ 51 w 146"/>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146" h="295">
                    <a:moveTo>
                      <a:pt x="51" y="0"/>
                    </a:moveTo>
                    <a:cubicBezTo>
                      <a:pt x="46" y="4"/>
                      <a:pt x="40" y="9"/>
                      <a:pt x="35" y="13"/>
                    </a:cubicBezTo>
                    <a:cubicBezTo>
                      <a:pt x="7" y="36"/>
                      <a:pt x="0" y="91"/>
                      <a:pt x="20" y="136"/>
                    </a:cubicBezTo>
                    <a:cubicBezTo>
                      <a:pt x="44" y="189"/>
                      <a:pt x="69" y="242"/>
                      <a:pt x="97" y="295"/>
                    </a:cubicBezTo>
                    <a:cubicBezTo>
                      <a:pt x="102" y="291"/>
                      <a:pt x="108" y="287"/>
                      <a:pt x="114" y="283"/>
                    </a:cubicBezTo>
                    <a:cubicBezTo>
                      <a:pt x="141" y="265"/>
                      <a:pt x="146" y="211"/>
                      <a:pt x="124" y="166"/>
                    </a:cubicBezTo>
                    <a:cubicBezTo>
                      <a:pt x="98" y="110"/>
                      <a:pt x="73" y="55"/>
                      <a:pt x="5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5" name="Freeform 22"/>
              <p:cNvSpPr>
                <a:spLocks/>
              </p:cNvSpPr>
              <p:nvPr/>
            </p:nvSpPr>
            <p:spPr bwMode="auto">
              <a:xfrm>
                <a:off x="-4614863" y="5170488"/>
                <a:ext cx="1420813" cy="1390650"/>
              </a:xfrm>
              <a:custGeom>
                <a:avLst/>
                <a:gdLst>
                  <a:gd name="T0" fmla="*/ 327 w 447"/>
                  <a:gd name="T1" fmla="*/ 0 h 437"/>
                  <a:gd name="T2" fmla="*/ 278 w 447"/>
                  <a:gd name="T3" fmla="*/ 11 h 437"/>
                  <a:gd name="T4" fmla="*/ 50 w 447"/>
                  <a:gd name="T5" fmla="*/ 111 h 437"/>
                  <a:gd name="T6" fmla="*/ 31 w 447"/>
                  <a:gd name="T7" fmla="*/ 218 h 437"/>
                  <a:gd name="T8" fmla="*/ 179 w 447"/>
                  <a:gd name="T9" fmla="*/ 399 h 437"/>
                  <a:gd name="T10" fmla="*/ 271 w 447"/>
                  <a:gd name="T11" fmla="*/ 437 h 437"/>
                  <a:gd name="T12" fmla="*/ 308 w 447"/>
                  <a:gd name="T13" fmla="*/ 432 h 437"/>
                  <a:gd name="T14" fmla="*/ 367 w 447"/>
                  <a:gd name="T15" fmla="*/ 410 h 437"/>
                  <a:gd name="T16" fmla="*/ 242 w 447"/>
                  <a:gd name="T17" fmla="*/ 261 h 437"/>
                  <a:gd name="T18" fmla="*/ 271 w 447"/>
                  <a:gd name="T19" fmla="*/ 154 h 437"/>
                  <a:gd name="T20" fmla="*/ 447 w 447"/>
                  <a:gd name="T21" fmla="*/ 76 h 437"/>
                  <a:gd name="T22" fmla="*/ 428 w 447"/>
                  <a:gd name="T23" fmla="*/ 49 h 437"/>
                  <a:gd name="T24" fmla="*/ 327 w 447"/>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37">
                    <a:moveTo>
                      <a:pt x="327" y="0"/>
                    </a:moveTo>
                    <a:cubicBezTo>
                      <a:pt x="310" y="0"/>
                      <a:pt x="293" y="3"/>
                      <a:pt x="278" y="11"/>
                    </a:cubicBezTo>
                    <a:cubicBezTo>
                      <a:pt x="198" y="47"/>
                      <a:pt x="122" y="81"/>
                      <a:pt x="50" y="111"/>
                    </a:cubicBezTo>
                    <a:cubicBezTo>
                      <a:pt x="8" y="130"/>
                      <a:pt x="0" y="177"/>
                      <a:pt x="31" y="218"/>
                    </a:cubicBezTo>
                    <a:cubicBezTo>
                      <a:pt x="81" y="282"/>
                      <a:pt x="130" y="343"/>
                      <a:pt x="179" y="399"/>
                    </a:cubicBezTo>
                    <a:cubicBezTo>
                      <a:pt x="200" y="423"/>
                      <a:pt x="237" y="437"/>
                      <a:pt x="271" y="437"/>
                    </a:cubicBezTo>
                    <a:cubicBezTo>
                      <a:pt x="284" y="437"/>
                      <a:pt x="296" y="436"/>
                      <a:pt x="308" y="432"/>
                    </a:cubicBezTo>
                    <a:cubicBezTo>
                      <a:pt x="327" y="425"/>
                      <a:pt x="347" y="418"/>
                      <a:pt x="367" y="410"/>
                    </a:cubicBezTo>
                    <a:cubicBezTo>
                      <a:pt x="326" y="364"/>
                      <a:pt x="285" y="314"/>
                      <a:pt x="242" y="261"/>
                    </a:cubicBezTo>
                    <a:cubicBezTo>
                      <a:pt x="212" y="222"/>
                      <a:pt x="224" y="174"/>
                      <a:pt x="271" y="154"/>
                    </a:cubicBezTo>
                    <a:cubicBezTo>
                      <a:pt x="328" y="130"/>
                      <a:pt x="387" y="104"/>
                      <a:pt x="447" y="76"/>
                    </a:cubicBezTo>
                    <a:cubicBezTo>
                      <a:pt x="440" y="67"/>
                      <a:pt x="434" y="58"/>
                      <a:pt x="428" y="49"/>
                    </a:cubicBezTo>
                    <a:cubicBezTo>
                      <a:pt x="406" y="18"/>
                      <a:pt x="366" y="0"/>
                      <a:pt x="327"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6" name="Freeform 23"/>
              <p:cNvSpPr>
                <a:spLocks/>
              </p:cNvSpPr>
              <p:nvPr/>
            </p:nvSpPr>
            <p:spPr bwMode="auto">
              <a:xfrm>
                <a:off x="-3940175" y="5413375"/>
                <a:ext cx="1216025" cy="1062038"/>
              </a:xfrm>
              <a:custGeom>
                <a:avLst/>
                <a:gdLst>
                  <a:gd name="T0" fmla="*/ 235 w 383"/>
                  <a:gd name="T1" fmla="*/ 0 h 334"/>
                  <a:gd name="T2" fmla="*/ 59 w 383"/>
                  <a:gd name="T3" fmla="*/ 78 h 334"/>
                  <a:gd name="T4" fmla="*/ 30 w 383"/>
                  <a:gd name="T5" fmla="*/ 185 h 334"/>
                  <a:gd name="T6" fmla="*/ 155 w 383"/>
                  <a:gd name="T7" fmla="*/ 334 h 334"/>
                  <a:gd name="T8" fmla="*/ 317 w 383"/>
                  <a:gd name="T9" fmla="*/ 270 h 334"/>
                  <a:gd name="T10" fmla="*/ 357 w 383"/>
                  <a:gd name="T11" fmla="*/ 168 h 334"/>
                  <a:gd name="T12" fmla="*/ 235 w 383"/>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383" h="334">
                    <a:moveTo>
                      <a:pt x="235" y="0"/>
                    </a:moveTo>
                    <a:cubicBezTo>
                      <a:pt x="175" y="28"/>
                      <a:pt x="116" y="54"/>
                      <a:pt x="59" y="78"/>
                    </a:cubicBezTo>
                    <a:cubicBezTo>
                      <a:pt x="12" y="98"/>
                      <a:pt x="0" y="146"/>
                      <a:pt x="30" y="185"/>
                    </a:cubicBezTo>
                    <a:cubicBezTo>
                      <a:pt x="73" y="238"/>
                      <a:pt x="114" y="288"/>
                      <a:pt x="155" y="334"/>
                    </a:cubicBezTo>
                    <a:cubicBezTo>
                      <a:pt x="208" y="315"/>
                      <a:pt x="262" y="293"/>
                      <a:pt x="317" y="270"/>
                    </a:cubicBezTo>
                    <a:cubicBezTo>
                      <a:pt x="365" y="249"/>
                      <a:pt x="383" y="204"/>
                      <a:pt x="357" y="168"/>
                    </a:cubicBezTo>
                    <a:cubicBezTo>
                      <a:pt x="318" y="115"/>
                      <a:pt x="277" y="59"/>
                      <a:pt x="23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7" name="Freeform 25"/>
              <p:cNvSpPr>
                <a:spLocks/>
              </p:cNvSpPr>
              <p:nvPr/>
            </p:nvSpPr>
            <p:spPr bwMode="auto">
              <a:xfrm>
                <a:off x="-4579938" y="2876550"/>
                <a:ext cx="1550988" cy="1397000"/>
              </a:xfrm>
              <a:custGeom>
                <a:avLst/>
                <a:gdLst>
                  <a:gd name="T0" fmla="*/ 238 w 488"/>
                  <a:gd name="T1" fmla="*/ 0 h 439"/>
                  <a:gd name="T2" fmla="*/ 177 w 488"/>
                  <a:gd name="T3" fmla="*/ 17 h 439"/>
                  <a:gd name="T4" fmla="*/ 0 w 488"/>
                  <a:gd name="T5" fmla="*/ 132 h 439"/>
                  <a:gd name="T6" fmla="*/ 134 w 488"/>
                  <a:gd name="T7" fmla="*/ 378 h 439"/>
                  <a:gd name="T8" fmla="*/ 240 w 488"/>
                  <a:gd name="T9" fmla="*/ 439 h 439"/>
                  <a:gd name="T10" fmla="*/ 291 w 488"/>
                  <a:gd name="T11" fmla="*/ 427 h 439"/>
                  <a:gd name="T12" fmla="*/ 488 w 488"/>
                  <a:gd name="T13" fmla="*/ 321 h 439"/>
                  <a:gd name="T14" fmla="*/ 336 w 488"/>
                  <a:gd name="T15" fmla="*/ 58 h 439"/>
                  <a:gd name="T16" fmla="*/ 238 w 488"/>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39">
                    <a:moveTo>
                      <a:pt x="238" y="0"/>
                    </a:moveTo>
                    <a:cubicBezTo>
                      <a:pt x="217" y="0"/>
                      <a:pt x="196" y="5"/>
                      <a:pt x="177" y="17"/>
                    </a:cubicBezTo>
                    <a:cubicBezTo>
                      <a:pt x="115" y="56"/>
                      <a:pt x="56" y="95"/>
                      <a:pt x="0" y="132"/>
                    </a:cubicBezTo>
                    <a:cubicBezTo>
                      <a:pt x="41" y="213"/>
                      <a:pt x="86" y="296"/>
                      <a:pt x="134" y="378"/>
                    </a:cubicBezTo>
                    <a:cubicBezTo>
                      <a:pt x="157" y="417"/>
                      <a:pt x="198" y="439"/>
                      <a:pt x="240" y="439"/>
                    </a:cubicBezTo>
                    <a:cubicBezTo>
                      <a:pt x="257" y="439"/>
                      <a:pt x="275" y="435"/>
                      <a:pt x="291" y="427"/>
                    </a:cubicBezTo>
                    <a:cubicBezTo>
                      <a:pt x="355" y="393"/>
                      <a:pt x="422" y="358"/>
                      <a:pt x="488" y="321"/>
                    </a:cubicBezTo>
                    <a:cubicBezTo>
                      <a:pt x="437" y="235"/>
                      <a:pt x="385" y="147"/>
                      <a:pt x="336" y="58"/>
                    </a:cubicBezTo>
                    <a:cubicBezTo>
                      <a:pt x="315" y="20"/>
                      <a:pt x="277" y="0"/>
                      <a:pt x="2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8" name="Freeform 27"/>
              <p:cNvSpPr>
                <a:spLocks/>
              </p:cNvSpPr>
              <p:nvPr/>
            </p:nvSpPr>
            <p:spPr bwMode="auto">
              <a:xfrm>
                <a:off x="-6051550" y="6151563"/>
                <a:ext cx="1370013" cy="912813"/>
              </a:xfrm>
              <a:custGeom>
                <a:avLst/>
                <a:gdLst>
                  <a:gd name="T0" fmla="*/ 97 w 431"/>
                  <a:gd name="T1" fmla="*/ 0 h 287"/>
                  <a:gd name="T2" fmla="*/ 24 w 431"/>
                  <a:gd name="T3" fmla="*/ 24 h 287"/>
                  <a:gd name="T4" fmla="*/ 28 w 431"/>
                  <a:gd name="T5" fmla="*/ 97 h 287"/>
                  <a:gd name="T6" fmla="*/ 156 w 431"/>
                  <a:gd name="T7" fmla="*/ 244 h 287"/>
                  <a:gd name="T8" fmla="*/ 243 w 431"/>
                  <a:gd name="T9" fmla="*/ 287 h 287"/>
                  <a:gd name="T10" fmla="*/ 251 w 431"/>
                  <a:gd name="T11" fmla="*/ 286 h 287"/>
                  <a:gd name="T12" fmla="*/ 394 w 431"/>
                  <a:gd name="T13" fmla="*/ 258 h 287"/>
                  <a:gd name="T14" fmla="*/ 403 w 431"/>
                  <a:gd name="T15" fmla="*/ 191 h 287"/>
                  <a:gd name="T16" fmla="*/ 327 w 431"/>
                  <a:gd name="T17" fmla="*/ 107 h 287"/>
                  <a:gd name="T18" fmla="*/ 263 w 431"/>
                  <a:gd name="T19" fmla="*/ 125 h 287"/>
                  <a:gd name="T20" fmla="*/ 249 w 431"/>
                  <a:gd name="T21" fmla="*/ 127 h 287"/>
                  <a:gd name="T22" fmla="*/ 159 w 431"/>
                  <a:gd name="T23" fmla="*/ 79 h 287"/>
                  <a:gd name="T24" fmla="*/ 97 w 431"/>
                  <a:gd name="T2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287">
                    <a:moveTo>
                      <a:pt x="97" y="0"/>
                    </a:moveTo>
                    <a:cubicBezTo>
                      <a:pt x="71" y="8"/>
                      <a:pt x="47" y="16"/>
                      <a:pt x="24" y="24"/>
                    </a:cubicBezTo>
                    <a:cubicBezTo>
                      <a:pt x="0" y="32"/>
                      <a:pt x="2" y="64"/>
                      <a:pt x="28" y="97"/>
                    </a:cubicBezTo>
                    <a:cubicBezTo>
                      <a:pt x="70" y="149"/>
                      <a:pt x="113" y="198"/>
                      <a:pt x="156" y="244"/>
                    </a:cubicBezTo>
                    <a:cubicBezTo>
                      <a:pt x="180" y="270"/>
                      <a:pt x="217" y="287"/>
                      <a:pt x="243" y="287"/>
                    </a:cubicBezTo>
                    <a:cubicBezTo>
                      <a:pt x="246" y="287"/>
                      <a:pt x="248" y="287"/>
                      <a:pt x="251" y="286"/>
                    </a:cubicBezTo>
                    <a:cubicBezTo>
                      <a:pt x="296" y="278"/>
                      <a:pt x="344" y="270"/>
                      <a:pt x="394" y="258"/>
                    </a:cubicBezTo>
                    <a:cubicBezTo>
                      <a:pt x="427" y="251"/>
                      <a:pt x="431" y="222"/>
                      <a:pt x="403" y="191"/>
                    </a:cubicBezTo>
                    <a:cubicBezTo>
                      <a:pt x="378" y="164"/>
                      <a:pt x="352" y="136"/>
                      <a:pt x="327" y="107"/>
                    </a:cubicBezTo>
                    <a:cubicBezTo>
                      <a:pt x="305" y="113"/>
                      <a:pt x="284" y="119"/>
                      <a:pt x="263" y="125"/>
                    </a:cubicBezTo>
                    <a:cubicBezTo>
                      <a:pt x="259" y="126"/>
                      <a:pt x="254" y="127"/>
                      <a:pt x="249" y="127"/>
                    </a:cubicBezTo>
                    <a:cubicBezTo>
                      <a:pt x="220" y="127"/>
                      <a:pt x="183" y="108"/>
                      <a:pt x="159" y="79"/>
                    </a:cubicBezTo>
                    <a:cubicBezTo>
                      <a:pt x="138" y="54"/>
                      <a:pt x="117" y="27"/>
                      <a:pt x="97"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89" name="Freeform 28"/>
              <p:cNvSpPr>
                <a:spLocks/>
              </p:cNvSpPr>
              <p:nvPr/>
            </p:nvSpPr>
            <p:spPr bwMode="auto">
              <a:xfrm>
                <a:off x="-5743575" y="6081713"/>
                <a:ext cx="731838" cy="473075"/>
              </a:xfrm>
              <a:custGeom>
                <a:avLst/>
                <a:gdLst>
                  <a:gd name="T0" fmla="*/ 74 w 230"/>
                  <a:gd name="T1" fmla="*/ 0 h 149"/>
                  <a:gd name="T2" fmla="*/ 57 w 230"/>
                  <a:gd name="T3" fmla="*/ 2 h 149"/>
                  <a:gd name="T4" fmla="*/ 0 w 230"/>
                  <a:gd name="T5" fmla="*/ 22 h 149"/>
                  <a:gd name="T6" fmla="*/ 62 w 230"/>
                  <a:gd name="T7" fmla="*/ 101 h 149"/>
                  <a:gd name="T8" fmla="*/ 152 w 230"/>
                  <a:gd name="T9" fmla="*/ 149 h 149"/>
                  <a:gd name="T10" fmla="*/ 166 w 230"/>
                  <a:gd name="T11" fmla="*/ 147 h 149"/>
                  <a:gd name="T12" fmla="*/ 230 w 230"/>
                  <a:gd name="T13" fmla="*/ 129 h 149"/>
                  <a:gd name="T14" fmla="*/ 165 w 230"/>
                  <a:gd name="T15" fmla="*/ 50 h 149"/>
                  <a:gd name="T16" fmla="*/ 74 w 230"/>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49">
                    <a:moveTo>
                      <a:pt x="74" y="0"/>
                    </a:moveTo>
                    <a:cubicBezTo>
                      <a:pt x="68" y="0"/>
                      <a:pt x="62" y="0"/>
                      <a:pt x="57" y="2"/>
                    </a:cubicBezTo>
                    <a:cubicBezTo>
                      <a:pt x="37" y="9"/>
                      <a:pt x="18" y="16"/>
                      <a:pt x="0" y="22"/>
                    </a:cubicBezTo>
                    <a:cubicBezTo>
                      <a:pt x="20" y="49"/>
                      <a:pt x="41" y="76"/>
                      <a:pt x="62" y="101"/>
                    </a:cubicBezTo>
                    <a:cubicBezTo>
                      <a:pt x="86" y="130"/>
                      <a:pt x="123" y="149"/>
                      <a:pt x="152" y="149"/>
                    </a:cubicBezTo>
                    <a:cubicBezTo>
                      <a:pt x="157" y="149"/>
                      <a:pt x="162" y="148"/>
                      <a:pt x="166" y="147"/>
                    </a:cubicBezTo>
                    <a:cubicBezTo>
                      <a:pt x="187" y="141"/>
                      <a:pt x="208" y="135"/>
                      <a:pt x="230" y="129"/>
                    </a:cubicBezTo>
                    <a:cubicBezTo>
                      <a:pt x="208" y="103"/>
                      <a:pt x="187" y="77"/>
                      <a:pt x="165" y="50"/>
                    </a:cubicBezTo>
                    <a:cubicBezTo>
                      <a:pt x="141" y="20"/>
                      <a:pt x="103" y="0"/>
                      <a:pt x="7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0" name="Freeform 29"/>
              <p:cNvSpPr>
                <a:spLocks/>
              </p:cNvSpPr>
              <p:nvPr/>
            </p:nvSpPr>
            <p:spPr bwMode="auto">
              <a:xfrm>
                <a:off x="-4227513" y="-1357313"/>
                <a:ext cx="1509713" cy="852488"/>
              </a:xfrm>
              <a:custGeom>
                <a:avLst/>
                <a:gdLst>
                  <a:gd name="T0" fmla="*/ 234 w 475"/>
                  <a:gd name="T1" fmla="*/ 13 h 268"/>
                  <a:gd name="T2" fmla="*/ 337 w 475"/>
                  <a:gd name="T3" fmla="*/ 18 h 268"/>
                  <a:gd name="T4" fmla="*/ 450 w 475"/>
                  <a:gd name="T5" fmla="*/ 106 h 268"/>
                  <a:gd name="T6" fmla="*/ 426 w 475"/>
                  <a:gd name="T7" fmla="*/ 168 h 268"/>
                  <a:gd name="T8" fmla="*/ 227 w 475"/>
                  <a:gd name="T9" fmla="*/ 249 h 268"/>
                  <a:gd name="T10" fmla="*/ 111 w 475"/>
                  <a:gd name="T11" fmla="*/ 243 h 268"/>
                  <a:gd name="T12" fmla="*/ 17 w 475"/>
                  <a:gd name="T13" fmla="*/ 147 h 268"/>
                  <a:gd name="T14" fmla="*/ 54 w 475"/>
                  <a:gd name="T15" fmla="*/ 85 h 268"/>
                  <a:gd name="T16" fmla="*/ 234 w 475"/>
                  <a:gd name="T17"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268">
                    <a:moveTo>
                      <a:pt x="234" y="13"/>
                    </a:moveTo>
                    <a:cubicBezTo>
                      <a:pt x="270" y="0"/>
                      <a:pt x="316" y="3"/>
                      <a:pt x="337" y="18"/>
                    </a:cubicBezTo>
                    <a:cubicBezTo>
                      <a:pt x="373" y="45"/>
                      <a:pt x="411" y="74"/>
                      <a:pt x="450" y="106"/>
                    </a:cubicBezTo>
                    <a:cubicBezTo>
                      <a:pt x="475" y="126"/>
                      <a:pt x="464" y="154"/>
                      <a:pt x="426" y="168"/>
                    </a:cubicBezTo>
                    <a:cubicBezTo>
                      <a:pt x="361" y="192"/>
                      <a:pt x="294" y="218"/>
                      <a:pt x="227" y="249"/>
                    </a:cubicBezTo>
                    <a:cubicBezTo>
                      <a:pt x="184" y="268"/>
                      <a:pt x="132" y="265"/>
                      <a:pt x="111" y="243"/>
                    </a:cubicBezTo>
                    <a:cubicBezTo>
                      <a:pt x="78" y="208"/>
                      <a:pt x="47" y="176"/>
                      <a:pt x="17" y="147"/>
                    </a:cubicBezTo>
                    <a:cubicBezTo>
                      <a:pt x="0" y="130"/>
                      <a:pt x="17" y="102"/>
                      <a:pt x="54" y="85"/>
                    </a:cubicBezTo>
                    <a:cubicBezTo>
                      <a:pt x="115" y="58"/>
                      <a:pt x="175" y="34"/>
                      <a:pt x="234" y="1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1" name="Freeform 30"/>
              <p:cNvSpPr>
                <a:spLocks/>
              </p:cNvSpPr>
              <p:nvPr/>
            </p:nvSpPr>
            <p:spPr bwMode="auto">
              <a:xfrm>
                <a:off x="-4872038" y="55563"/>
                <a:ext cx="1858963" cy="1641475"/>
              </a:xfrm>
              <a:custGeom>
                <a:avLst/>
                <a:gdLst>
                  <a:gd name="T0" fmla="*/ 286 w 585"/>
                  <a:gd name="T1" fmla="*/ 25 h 516"/>
                  <a:gd name="T2" fmla="*/ 415 w 585"/>
                  <a:gd name="T3" fmla="*/ 35 h 516"/>
                  <a:gd name="T4" fmla="*/ 554 w 585"/>
                  <a:gd name="T5" fmla="*/ 206 h 516"/>
                  <a:gd name="T6" fmla="*/ 518 w 585"/>
                  <a:gd name="T7" fmla="*/ 328 h 516"/>
                  <a:gd name="T8" fmla="*/ 264 w 585"/>
                  <a:gd name="T9" fmla="*/ 483 h 516"/>
                  <a:gd name="T10" fmla="*/ 127 w 585"/>
                  <a:gd name="T11" fmla="*/ 466 h 516"/>
                  <a:gd name="T12" fmla="*/ 19 w 585"/>
                  <a:gd name="T13" fmla="*/ 276 h 516"/>
                  <a:gd name="T14" fmla="*/ 64 w 585"/>
                  <a:gd name="T15" fmla="*/ 160 h 516"/>
                  <a:gd name="T16" fmla="*/ 286 w 585"/>
                  <a:gd name="T17" fmla="*/ 2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 h="516">
                    <a:moveTo>
                      <a:pt x="286" y="25"/>
                    </a:moveTo>
                    <a:cubicBezTo>
                      <a:pt x="332" y="0"/>
                      <a:pt x="389" y="5"/>
                      <a:pt x="415" y="35"/>
                    </a:cubicBezTo>
                    <a:cubicBezTo>
                      <a:pt x="459" y="88"/>
                      <a:pt x="505" y="145"/>
                      <a:pt x="554" y="206"/>
                    </a:cubicBezTo>
                    <a:cubicBezTo>
                      <a:pt x="585" y="245"/>
                      <a:pt x="569" y="299"/>
                      <a:pt x="518" y="328"/>
                    </a:cubicBezTo>
                    <a:cubicBezTo>
                      <a:pt x="433" y="376"/>
                      <a:pt x="347" y="427"/>
                      <a:pt x="264" y="483"/>
                    </a:cubicBezTo>
                    <a:cubicBezTo>
                      <a:pt x="212" y="516"/>
                      <a:pt x="152" y="510"/>
                      <a:pt x="127" y="466"/>
                    </a:cubicBezTo>
                    <a:cubicBezTo>
                      <a:pt x="88" y="399"/>
                      <a:pt x="52" y="336"/>
                      <a:pt x="19" y="276"/>
                    </a:cubicBezTo>
                    <a:cubicBezTo>
                      <a:pt x="0" y="242"/>
                      <a:pt x="19" y="189"/>
                      <a:pt x="64" y="160"/>
                    </a:cubicBezTo>
                    <a:cubicBezTo>
                      <a:pt x="137" y="112"/>
                      <a:pt x="211" y="66"/>
                      <a:pt x="286" y="2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2" name="Freeform 31"/>
              <p:cNvSpPr>
                <a:spLocks/>
              </p:cNvSpPr>
              <p:nvPr/>
            </p:nvSpPr>
            <p:spPr bwMode="auto">
              <a:xfrm>
                <a:off x="-374650" y="103188"/>
                <a:ext cx="927100" cy="795338"/>
              </a:xfrm>
              <a:custGeom>
                <a:avLst/>
                <a:gdLst>
                  <a:gd name="T0" fmla="*/ 118 w 292"/>
                  <a:gd name="T1" fmla="*/ 5 h 250"/>
                  <a:gd name="T2" fmla="*/ 183 w 292"/>
                  <a:gd name="T3" fmla="*/ 32 h 250"/>
                  <a:gd name="T4" fmla="*/ 272 w 292"/>
                  <a:gd name="T5" fmla="*/ 139 h 250"/>
                  <a:gd name="T6" fmla="*/ 277 w 292"/>
                  <a:gd name="T7" fmla="*/ 196 h 250"/>
                  <a:gd name="T8" fmla="*/ 193 w 292"/>
                  <a:gd name="T9" fmla="*/ 240 h 250"/>
                  <a:gd name="T10" fmla="*/ 121 w 292"/>
                  <a:gd name="T11" fmla="*/ 210 h 250"/>
                  <a:gd name="T12" fmla="*/ 20 w 292"/>
                  <a:gd name="T13" fmla="*/ 89 h 250"/>
                  <a:gd name="T14" fmla="*/ 23 w 292"/>
                  <a:gd name="T15" fmla="*/ 35 h 250"/>
                  <a:gd name="T16" fmla="*/ 118 w 292"/>
                  <a:gd name="T17" fmla="*/ 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250">
                    <a:moveTo>
                      <a:pt x="118" y="5"/>
                    </a:moveTo>
                    <a:cubicBezTo>
                      <a:pt x="135" y="0"/>
                      <a:pt x="164" y="12"/>
                      <a:pt x="183" y="32"/>
                    </a:cubicBezTo>
                    <a:cubicBezTo>
                      <a:pt x="213" y="66"/>
                      <a:pt x="243" y="102"/>
                      <a:pt x="272" y="139"/>
                    </a:cubicBezTo>
                    <a:cubicBezTo>
                      <a:pt x="290" y="162"/>
                      <a:pt x="292" y="188"/>
                      <a:pt x="277" y="196"/>
                    </a:cubicBezTo>
                    <a:cubicBezTo>
                      <a:pt x="251" y="209"/>
                      <a:pt x="223" y="224"/>
                      <a:pt x="193" y="240"/>
                    </a:cubicBezTo>
                    <a:cubicBezTo>
                      <a:pt x="173" y="250"/>
                      <a:pt x="141" y="237"/>
                      <a:pt x="121" y="210"/>
                    </a:cubicBezTo>
                    <a:cubicBezTo>
                      <a:pt x="88" y="167"/>
                      <a:pt x="54" y="127"/>
                      <a:pt x="20" y="89"/>
                    </a:cubicBezTo>
                    <a:cubicBezTo>
                      <a:pt x="0" y="66"/>
                      <a:pt x="1" y="42"/>
                      <a:pt x="23" y="35"/>
                    </a:cubicBezTo>
                    <a:cubicBezTo>
                      <a:pt x="56" y="23"/>
                      <a:pt x="88" y="14"/>
                      <a:pt x="118" y="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3" name="Freeform 32"/>
              <p:cNvSpPr>
                <a:spLocks/>
              </p:cNvSpPr>
              <p:nvPr/>
            </p:nvSpPr>
            <p:spPr bwMode="auto">
              <a:xfrm>
                <a:off x="-1801812" y="230188"/>
                <a:ext cx="1655763" cy="1593850"/>
              </a:xfrm>
              <a:custGeom>
                <a:avLst/>
                <a:gdLst>
                  <a:gd name="T0" fmla="*/ 231 w 521"/>
                  <a:gd name="T1" fmla="*/ 15 h 501"/>
                  <a:gd name="T2" fmla="*/ 347 w 521"/>
                  <a:gd name="T3" fmla="*/ 58 h 501"/>
                  <a:gd name="T4" fmla="*/ 493 w 521"/>
                  <a:gd name="T5" fmla="*/ 256 h 501"/>
                  <a:gd name="T6" fmla="*/ 490 w 521"/>
                  <a:gd name="T7" fmla="*/ 368 h 501"/>
                  <a:gd name="T8" fmla="*/ 327 w 521"/>
                  <a:gd name="T9" fmla="*/ 476 h 501"/>
                  <a:gd name="T10" fmla="*/ 199 w 521"/>
                  <a:gd name="T11" fmla="*/ 432 h 501"/>
                  <a:gd name="T12" fmla="*/ 34 w 521"/>
                  <a:gd name="T13" fmla="*/ 206 h 501"/>
                  <a:gd name="T14" fmla="*/ 48 w 521"/>
                  <a:gd name="T15" fmla="*/ 95 h 501"/>
                  <a:gd name="T16" fmla="*/ 231 w 521"/>
                  <a:gd name="T17"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1" h="501">
                    <a:moveTo>
                      <a:pt x="231" y="15"/>
                    </a:moveTo>
                    <a:cubicBezTo>
                      <a:pt x="264" y="0"/>
                      <a:pt x="316" y="19"/>
                      <a:pt x="347" y="58"/>
                    </a:cubicBezTo>
                    <a:cubicBezTo>
                      <a:pt x="397" y="121"/>
                      <a:pt x="446" y="187"/>
                      <a:pt x="493" y="256"/>
                    </a:cubicBezTo>
                    <a:cubicBezTo>
                      <a:pt x="521" y="298"/>
                      <a:pt x="520" y="349"/>
                      <a:pt x="490" y="368"/>
                    </a:cubicBezTo>
                    <a:cubicBezTo>
                      <a:pt x="440" y="402"/>
                      <a:pt x="385" y="439"/>
                      <a:pt x="327" y="476"/>
                    </a:cubicBezTo>
                    <a:cubicBezTo>
                      <a:pt x="289" y="501"/>
                      <a:pt x="232" y="481"/>
                      <a:pt x="199" y="432"/>
                    </a:cubicBezTo>
                    <a:cubicBezTo>
                      <a:pt x="146" y="353"/>
                      <a:pt x="90" y="278"/>
                      <a:pt x="34" y="206"/>
                    </a:cubicBezTo>
                    <a:cubicBezTo>
                      <a:pt x="0" y="164"/>
                      <a:pt x="7" y="114"/>
                      <a:pt x="48" y="95"/>
                    </a:cubicBezTo>
                    <a:cubicBezTo>
                      <a:pt x="113" y="66"/>
                      <a:pt x="173" y="39"/>
                      <a:pt x="231" y="1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4" name="Freeform 33"/>
              <p:cNvSpPr>
                <a:spLocks/>
              </p:cNvSpPr>
              <p:nvPr/>
            </p:nvSpPr>
            <p:spPr bwMode="auto">
              <a:xfrm>
                <a:off x="-4583113" y="-1790700"/>
                <a:ext cx="1236663" cy="588963"/>
              </a:xfrm>
              <a:custGeom>
                <a:avLst/>
                <a:gdLst>
                  <a:gd name="T0" fmla="*/ 203 w 389"/>
                  <a:gd name="T1" fmla="*/ 12 h 185"/>
                  <a:gd name="T2" fmla="*/ 287 w 389"/>
                  <a:gd name="T3" fmla="*/ 9 h 185"/>
                  <a:gd name="T4" fmla="*/ 370 w 389"/>
                  <a:gd name="T5" fmla="*/ 59 h 185"/>
                  <a:gd name="T6" fmla="*/ 343 w 389"/>
                  <a:gd name="T7" fmla="*/ 101 h 185"/>
                  <a:gd name="T8" fmla="*/ 170 w 389"/>
                  <a:gd name="T9" fmla="*/ 167 h 185"/>
                  <a:gd name="T10" fmla="*/ 78 w 389"/>
                  <a:gd name="T11" fmla="*/ 172 h 185"/>
                  <a:gd name="T12" fmla="*/ 12 w 389"/>
                  <a:gd name="T13" fmla="*/ 117 h 185"/>
                  <a:gd name="T14" fmla="*/ 49 w 389"/>
                  <a:gd name="T15" fmla="*/ 73 h 185"/>
                  <a:gd name="T16" fmla="*/ 203 w 389"/>
                  <a:gd name="T17" fmla="*/ 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185">
                    <a:moveTo>
                      <a:pt x="203" y="12"/>
                    </a:moveTo>
                    <a:cubicBezTo>
                      <a:pt x="234" y="1"/>
                      <a:pt x="271" y="0"/>
                      <a:pt x="287" y="9"/>
                    </a:cubicBezTo>
                    <a:cubicBezTo>
                      <a:pt x="313" y="25"/>
                      <a:pt x="341" y="41"/>
                      <a:pt x="370" y="59"/>
                    </a:cubicBezTo>
                    <a:cubicBezTo>
                      <a:pt x="389" y="71"/>
                      <a:pt x="377" y="89"/>
                      <a:pt x="343" y="101"/>
                    </a:cubicBezTo>
                    <a:cubicBezTo>
                      <a:pt x="286" y="120"/>
                      <a:pt x="228" y="142"/>
                      <a:pt x="170" y="167"/>
                    </a:cubicBezTo>
                    <a:cubicBezTo>
                      <a:pt x="134" y="182"/>
                      <a:pt x="93" y="185"/>
                      <a:pt x="78" y="172"/>
                    </a:cubicBezTo>
                    <a:cubicBezTo>
                      <a:pt x="55" y="152"/>
                      <a:pt x="33" y="134"/>
                      <a:pt x="12" y="117"/>
                    </a:cubicBezTo>
                    <a:cubicBezTo>
                      <a:pt x="0" y="107"/>
                      <a:pt x="17" y="88"/>
                      <a:pt x="49" y="73"/>
                    </a:cubicBezTo>
                    <a:cubicBezTo>
                      <a:pt x="100" y="51"/>
                      <a:pt x="151" y="30"/>
                      <a:pt x="203" y="12"/>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5" name="Freeform 34"/>
              <p:cNvSpPr>
                <a:spLocks/>
              </p:cNvSpPr>
              <p:nvPr/>
            </p:nvSpPr>
            <p:spPr bwMode="auto">
              <a:xfrm>
                <a:off x="-1433512" y="3414713"/>
                <a:ext cx="1550988" cy="1820863"/>
              </a:xfrm>
              <a:custGeom>
                <a:avLst/>
                <a:gdLst>
                  <a:gd name="T0" fmla="*/ 280 w 488"/>
                  <a:gd name="T1" fmla="*/ 33 h 572"/>
                  <a:gd name="T2" fmla="*/ 387 w 488"/>
                  <a:gd name="T3" fmla="*/ 56 h 572"/>
                  <a:gd name="T4" fmla="*/ 473 w 488"/>
                  <a:gd name="T5" fmla="*/ 259 h 572"/>
                  <a:gd name="T6" fmla="*/ 436 w 488"/>
                  <a:gd name="T7" fmla="*/ 384 h 572"/>
                  <a:gd name="T8" fmla="*/ 245 w 488"/>
                  <a:gd name="T9" fmla="*/ 540 h 572"/>
                  <a:gd name="T10" fmla="*/ 133 w 488"/>
                  <a:gd name="T11" fmla="*/ 534 h 572"/>
                  <a:gd name="T12" fmla="*/ 25 w 488"/>
                  <a:gd name="T13" fmla="*/ 344 h 572"/>
                  <a:gd name="T14" fmla="*/ 67 w 488"/>
                  <a:gd name="T15" fmla="*/ 201 h 572"/>
                  <a:gd name="T16" fmla="*/ 280 w 488"/>
                  <a:gd name="T17" fmla="*/ 3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72">
                    <a:moveTo>
                      <a:pt x="280" y="33"/>
                    </a:moveTo>
                    <a:cubicBezTo>
                      <a:pt x="319" y="0"/>
                      <a:pt x="367" y="11"/>
                      <a:pt x="387" y="56"/>
                    </a:cubicBezTo>
                    <a:cubicBezTo>
                      <a:pt x="419" y="127"/>
                      <a:pt x="447" y="194"/>
                      <a:pt x="473" y="259"/>
                    </a:cubicBezTo>
                    <a:cubicBezTo>
                      <a:pt x="488" y="297"/>
                      <a:pt x="472" y="353"/>
                      <a:pt x="436" y="384"/>
                    </a:cubicBezTo>
                    <a:cubicBezTo>
                      <a:pt x="376" y="437"/>
                      <a:pt x="312" y="489"/>
                      <a:pt x="245" y="540"/>
                    </a:cubicBezTo>
                    <a:cubicBezTo>
                      <a:pt x="203" y="572"/>
                      <a:pt x="152" y="569"/>
                      <a:pt x="133" y="534"/>
                    </a:cubicBezTo>
                    <a:cubicBezTo>
                      <a:pt x="99" y="475"/>
                      <a:pt x="63" y="411"/>
                      <a:pt x="25" y="344"/>
                    </a:cubicBezTo>
                    <a:cubicBezTo>
                      <a:pt x="0" y="301"/>
                      <a:pt x="19" y="236"/>
                      <a:pt x="67" y="201"/>
                    </a:cubicBezTo>
                    <a:cubicBezTo>
                      <a:pt x="142" y="144"/>
                      <a:pt x="213" y="88"/>
                      <a:pt x="280" y="3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6" name="Freeform 35"/>
              <p:cNvSpPr>
                <a:spLocks/>
              </p:cNvSpPr>
              <p:nvPr/>
            </p:nvSpPr>
            <p:spPr bwMode="auto">
              <a:xfrm>
                <a:off x="-863600" y="4875213"/>
                <a:ext cx="1247775" cy="1365250"/>
              </a:xfrm>
              <a:custGeom>
                <a:avLst/>
                <a:gdLst>
                  <a:gd name="T0" fmla="*/ 252 w 393"/>
                  <a:gd name="T1" fmla="*/ 30 h 429"/>
                  <a:gd name="T2" fmla="*/ 337 w 393"/>
                  <a:gd name="T3" fmla="*/ 33 h 429"/>
                  <a:gd name="T4" fmla="*/ 384 w 393"/>
                  <a:gd name="T5" fmla="*/ 172 h 429"/>
                  <a:gd name="T6" fmla="*/ 341 w 393"/>
                  <a:gd name="T7" fmla="*/ 268 h 429"/>
                  <a:gd name="T8" fmla="*/ 175 w 393"/>
                  <a:gd name="T9" fmla="*/ 400 h 429"/>
                  <a:gd name="T10" fmla="*/ 86 w 393"/>
                  <a:gd name="T11" fmla="*/ 408 h 429"/>
                  <a:gd name="T12" fmla="*/ 16 w 393"/>
                  <a:gd name="T13" fmla="*/ 286 h 429"/>
                  <a:gd name="T14" fmla="*/ 62 w 393"/>
                  <a:gd name="T15" fmla="*/ 181 h 429"/>
                  <a:gd name="T16" fmla="*/ 252 w 393"/>
                  <a:gd name="T17" fmla="*/ 3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429">
                    <a:moveTo>
                      <a:pt x="252" y="30"/>
                    </a:moveTo>
                    <a:cubicBezTo>
                      <a:pt x="288" y="0"/>
                      <a:pt x="326" y="1"/>
                      <a:pt x="337" y="33"/>
                    </a:cubicBezTo>
                    <a:cubicBezTo>
                      <a:pt x="355" y="82"/>
                      <a:pt x="371" y="128"/>
                      <a:pt x="384" y="172"/>
                    </a:cubicBezTo>
                    <a:cubicBezTo>
                      <a:pt x="393" y="197"/>
                      <a:pt x="374" y="240"/>
                      <a:pt x="341" y="268"/>
                    </a:cubicBezTo>
                    <a:cubicBezTo>
                      <a:pt x="289" y="313"/>
                      <a:pt x="233" y="358"/>
                      <a:pt x="175" y="400"/>
                    </a:cubicBezTo>
                    <a:cubicBezTo>
                      <a:pt x="139" y="426"/>
                      <a:pt x="99" y="429"/>
                      <a:pt x="86" y="408"/>
                    </a:cubicBezTo>
                    <a:cubicBezTo>
                      <a:pt x="65" y="370"/>
                      <a:pt x="41" y="329"/>
                      <a:pt x="16" y="286"/>
                    </a:cubicBezTo>
                    <a:cubicBezTo>
                      <a:pt x="0" y="258"/>
                      <a:pt x="20" y="211"/>
                      <a:pt x="62" y="181"/>
                    </a:cubicBezTo>
                    <a:cubicBezTo>
                      <a:pt x="128" y="132"/>
                      <a:pt x="192" y="82"/>
                      <a:pt x="252" y="3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7" name="Freeform 36"/>
              <p:cNvSpPr>
                <a:spLocks/>
              </p:cNvSpPr>
              <p:nvPr/>
            </p:nvSpPr>
            <p:spPr bwMode="auto">
              <a:xfrm>
                <a:off x="-3082925" y="1484313"/>
                <a:ext cx="2119313" cy="2174875"/>
              </a:xfrm>
              <a:custGeom>
                <a:avLst/>
                <a:gdLst>
                  <a:gd name="T0" fmla="*/ 329 w 667"/>
                  <a:gd name="T1" fmla="*/ 27 h 684"/>
                  <a:gd name="T2" fmla="*/ 477 w 667"/>
                  <a:gd name="T3" fmla="*/ 69 h 684"/>
                  <a:gd name="T4" fmla="*/ 637 w 667"/>
                  <a:gd name="T5" fmla="*/ 321 h 684"/>
                  <a:gd name="T6" fmla="*/ 612 w 667"/>
                  <a:gd name="T7" fmla="*/ 474 h 684"/>
                  <a:gd name="T8" fmla="*/ 375 w 667"/>
                  <a:gd name="T9" fmla="*/ 647 h 684"/>
                  <a:gd name="T10" fmla="*/ 218 w 667"/>
                  <a:gd name="T11" fmla="*/ 616 h 684"/>
                  <a:gd name="T12" fmla="*/ 37 w 667"/>
                  <a:gd name="T13" fmla="*/ 334 h 684"/>
                  <a:gd name="T14" fmla="*/ 73 w 667"/>
                  <a:gd name="T15" fmla="*/ 173 h 684"/>
                  <a:gd name="T16" fmla="*/ 329 w 667"/>
                  <a:gd name="T17" fmla="*/ 2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84">
                    <a:moveTo>
                      <a:pt x="329" y="27"/>
                    </a:moveTo>
                    <a:cubicBezTo>
                      <a:pt x="376" y="0"/>
                      <a:pt x="443" y="19"/>
                      <a:pt x="477" y="69"/>
                    </a:cubicBezTo>
                    <a:cubicBezTo>
                      <a:pt x="534" y="151"/>
                      <a:pt x="587" y="236"/>
                      <a:pt x="637" y="321"/>
                    </a:cubicBezTo>
                    <a:cubicBezTo>
                      <a:pt x="667" y="373"/>
                      <a:pt x="655" y="441"/>
                      <a:pt x="612" y="474"/>
                    </a:cubicBezTo>
                    <a:cubicBezTo>
                      <a:pt x="538" y="530"/>
                      <a:pt x="459" y="588"/>
                      <a:pt x="375" y="647"/>
                    </a:cubicBezTo>
                    <a:cubicBezTo>
                      <a:pt x="322" y="684"/>
                      <a:pt x="252" y="671"/>
                      <a:pt x="218" y="616"/>
                    </a:cubicBezTo>
                    <a:cubicBezTo>
                      <a:pt x="160" y="524"/>
                      <a:pt x="99" y="427"/>
                      <a:pt x="37" y="334"/>
                    </a:cubicBezTo>
                    <a:cubicBezTo>
                      <a:pt x="0" y="279"/>
                      <a:pt x="17" y="207"/>
                      <a:pt x="73" y="173"/>
                    </a:cubicBezTo>
                    <a:cubicBezTo>
                      <a:pt x="162" y="121"/>
                      <a:pt x="248" y="73"/>
                      <a:pt x="329" y="2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8" name="Freeform 37"/>
              <p:cNvSpPr>
                <a:spLocks/>
              </p:cNvSpPr>
              <p:nvPr/>
            </p:nvSpPr>
            <p:spPr bwMode="auto">
              <a:xfrm>
                <a:off x="-3222625" y="-755650"/>
                <a:ext cx="1747838" cy="1189038"/>
              </a:xfrm>
              <a:custGeom>
                <a:avLst/>
                <a:gdLst>
                  <a:gd name="T0" fmla="*/ 253 w 550"/>
                  <a:gd name="T1" fmla="*/ 13 h 374"/>
                  <a:gd name="T2" fmla="*/ 372 w 550"/>
                  <a:gd name="T3" fmla="*/ 37 h 374"/>
                  <a:gd name="T4" fmla="*/ 519 w 550"/>
                  <a:gd name="T5" fmla="*/ 181 h 374"/>
                  <a:gd name="T6" fmla="*/ 509 w 550"/>
                  <a:gd name="T7" fmla="*/ 268 h 374"/>
                  <a:gd name="T8" fmla="*/ 307 w 550"/>
                  <a:gd name="T9" fmla="*/ 354 h 374"/>
                  <a:gd name="T10" fmla="*/ 168 w 550"/>
                  <a:gd name="T11" fmla="*/ 326 h 374"/>
                  <a:gd name="T12" fmla="*/ 26 w 550"/>
                  <a:gd name="T13" fmla="*/ 170 h 374"/>
                  <a:gd name="T14" fmla="*/ 56 w 550"/>
                  <a:gd name="T15" fmla="*/ 87 h 374"/>
                  <a:gd name="T16" fmla="*/ 253 w 550"/>
                  <a:gd name="T17" fmla="*/ 1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374">
                    <a:moveTo>
                      <a:pt x="253" y="13"/>
                    </a:moveTo>
                    <a:cubicBezTo>
                      <a:pt x="291" y="0"/>
                      <a:pt x="343" y="11"/>
                      <a:pt x="372" y="37"/>
                    </a:cubicBezTo>
                    <a:cubicBezTo>
                      <a:pt x="420" y="81"/>
                      <a:pt x="469" y="129"/>
                      <a:pt x="519" y="181"/>
                    </a:cubicBezTo>
                    <a:cubicBezTo>
                      <a:pt x="550" y="214"/>
                      <a:pt x="546" y="253"/>
                      <a:pt x="509" y="268"/>
                    </a:cubicBezTo>
                    <a:cubicBezTo>
                      <a:pt x="445" y="294"/>
                      <a:pt x="378" y="323"/>
                      <a:pt x="307" y="354"/>
                    </a:cubicBezTo>
                    <a:cubicBezTo>
                      <a:pt x="263" y="374"/>
                      <a:pt x="199" y="361"/>
                      <a:pt x="168" y="326"/>
                    </a:cubicBezTo>
                    <a:cubicBezTo>
                      <a:pt x="119" y="270"/>
                      <a:pt x="72" y="218"/>
                      <a:pt x="26" y="170"/>
                    </a:cubicBezTo>
                    <a:cubicBezTo>
                      <a:pt x="0" y="142"/>
                      <a:pt x="14" y="105"/>
                      <a:pt x="56" y="87"/>
                    </a:cubicBezTo>
                    <a:cubicBezTo>
                      <a:pt x="124" y="59"/>
                      <a:pt x="189" y="35"/>
                      <a:pt x="253" y="1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99" name="Freeform 38"/>
              <p:cNvSpPr>
                <a:spLocks/>
              </p:cNvSpPr>
              <p:nvPr/>
            </p:nvSpPr>
            <p:spPr bwMode="auto">
              <a:xfrm>
                <a:off x="-2578100" y="-1819275"/>
                <a:ext cx="1265238" cy="515938"/>
              </a:xfrm>
              <a:custGeom>
                <a:avLst/>
                <a:gdLst>
                  <a:gd name="T0" fmla="*/ 172 w 398"/>
                  <a:gd name="T1" fmla="*/ 4 h 162"/>
                  <a:gd name="T2" fmla="*/ 259 w 398"/>
                  <a:gd name="T3" fmla="*/ 22 h 162"/>
                  <a:gd name="T4" fmla="*/ 373 w 398"/>
                  <a:gd name="T5" fmla="*/ 97 h 162"/>
                  <a:gd name="T6" fmla="*/ 372 w 398"/>
                  <a:gd name="T7" fmla="*/ 135 h 162"/>
                  <a:gd name="T8" fmla="*/ 236 w 398"/>
                  <a:gd name="T9" fmla="*/ 157 h 162"/>
                  <a:gd name="T10" fmla="*/ 136 w 398"/>
                  <a:gd name="T11" fmla="*/ 135 h 162"/>
                  <a:gd name="T12" fmla="*/ 22 w 398"/>
                  <a:gd name="T13" fmla="*/ 60 h 162"/>
                  <a:gd name="T14" fmla="*/ 36 w 398"/>
                  <a:gd name="T15" fmla="*/ 26 h 162"/>
                  <a:gd name="T16" fmla="*/ 172 w 398"/>
                  <a:gd name="T17"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162">
                    <a:moveTo>
                      <a:pt x="172" y="4"/>
                    </a:moveTo>
                    <a:cubicBezTo>
                      <a:pt x="198" y="0"/>
                      <a:pt x="237" y="9"/>
                      <a:pt x="259" y="22"/>
                    </a:cubicBezTo>
                    <a:cubicBezTo>
                      <a:pt x="297" y="45"/>
                      <a:pt x="335" y="70"/>
                      <a:pt x="373" y="97"/>
                    </a:cubicBezTo>
                    <a:cubicBezTo>
                      <a:pt x="398" y="114"/>
                      <a:pt x="398" y="132"/>
                      <a:pt x="372" y="135"/>
                    </a:cubicBezTo>
                    <a:cubicBezTo>
                      <a:pt x="329" y="140"/>
                      <a:pt x="283" y="147"/>
                      <a:pt x="236" y="157"/>
                    </a:cubicBezTo>
                    <a:cubicBezTo>
                      <a:pt x="206" y="162"/>
                      <a:pt x="161" y="153"/>
                      <a:pt x="136" y="135"/>
                    </a:cubicBezTo>
                    <a:cubicBezTo>
                      <a:pt x="96" y="108"/>
                      <a:pt x="59" y="83"/>
                      <a:pt x="22" y="60"/>
                    </a:cubicBezTo>
                    <a:cubicBezTo>
                      <a:pt x="0" y="47"/>
                      <a:pt x="7" y="31"/>
                      <a:pt x="36" y="26"/>
                    </a:cubicBezTo>
                    <a:cubicBezTo>
                      <a:pt x="83" y="17"/>
                      <a:pt x="129" y="10"/>
                      <a:pt x="172" y="4"/>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0" name="Freeform 39"/>
              <p:cNvSpPr>
                <a:spLocks/>
              </p:cNvSpPr>
              <p:nvPr/>
            </p:nvSpPr>
            <p:spPr bwMode="auto">
              <a:xfrm>
                <a:off x="-155575" y="1438275"/>
                <a:ext cx="1144588" cy="1665288"/>
              </a:xfrm>
              <a:custGeom>
                <a:avLst/>
                <a:gdLst>
                  <a:gd name="T0" fmla="*/ 164 w 360"/>
                  <a:gd name="T1" fmla="*/ 18 h 523"/>
                  <a:gd name="T2" fmla="*/ 246 w 360"/>
                  <a:gd name="T3" fmla="*/ 60 h 523"/>
                  <a:gd name="T4" fmla="*/ 342 w 360"/>
                  <a:gd name="T5" fmla="*/ 259 h 523"/>
                  <a:gd name="T6" fmla="*/ 336 w 360"/>
                  <a:gd name="T7" fmla="*/ 372 h 523"/>
                  <a:gd name="T8" fmla="*/ 218 w 360"/>
                  <a:gd name="T9" fmla="*/ 496 h 523"/>
                  <a:gd name="T10" fmla="*/ 134 w 360"/>
                  <a:gd name="T11" fmla="*/ 467 h 523"/>
                  <a:gd name="T12" fmla="*/ 25 w 360"/>
                  <a:gd name="T13" fmla="*/ 244 h 523"/>
                  <a:gd name="T14" fmla="*/ 33 w 360"/>
                  <a:gd name="T15" fmla="*/ 117 h 523"/>
                  <a:gd name="T16" fmla="*/ 164 w 360"/>
                  <a:gd name="T17" fmla="*/ 1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23">
                    <a:moveTo>
                      <a:pt x="164" y="18"/>
                    </a:moveTo>
                    <a:cubicBezTo>
                      <a:pt x="187" y="0"/>
                      <a:pt x="224" y="19"/>
                      <a:pt x="246" y="60"/>
                    </a:cubicBezTo>
                    <a:cubicBezTo>
                      <a:pt x="282" y="126"/>
                      <a:pt x="313" y="193"/>
                      <a:pt x="342" y="259"/>
                    </a:cubicBezTo>
                    <a:cubicBezTo>
                      <a:pt x="360" y="299"/>
                      <a:pt x="356" y="349"/>
                      <a:pt x="336" y="372"/>
                    </a:cubicBezTo>
                    <a:cubicBezTo>
                      <a:pt x="300" y="411"/>
                      <a:pt x="260" y="452"/>
                      <a:pt x="218" y="496"/>
                    </a:cubicBezTo>
                    <a:cubicBezTo>
                      <a:pt x="191" y="523"/>
                      <a:pt x="153" y="511"/>
                      <a:pt x="134" y="467"/>
                    </a:cubicBezTo>
                    <a:cubicBezTo>
                      <a:pt x="101" y="394"/>
                      <a:pt x="65" y="319"/>
                      <a:pt x="25" y="244"/>
                    </a:cubicBezTo>
                    <a:cubicBezTo>
                      <a:pt x="0" y="197"/>
                      <a:pt x="3" y="140"/>
                      <a:pt x="33" y="117"/>
                    </a:cubicBezTo>
                    <a:cubicBezTo>
                      <a:pt x="80" y="82"/>
                      <a:pt x="124" y="49"/>
                      <a:pt x="164" y="18"/>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1" name="Freeform 40"/>
              <p:cNvSpPr>
                <a:spLocks/>
              </p:cNvSpPr>
              <p:nvPr/>
            </p:nvSpPr>
            <p:spPr bwMode="auto">
              <a:xfrm>
                <a:off x="-3140075" y="4356100"/>
                <a:ext cx="1912938" cy="1495425"/>
              </a:xfrm>
              <a:custGeom>
                <a:avLst/>
                <a:gdLst>
                  <a:gd name="T0" fmla="*/ 300 w 602"/>
                  <a:gd name="T1" fmla="*/ 29 h 470"/>
                  <a:gd name="T2" fmla="*/ 449 w 602"/>
                  <a:gd name="T3" fmla="*/ 51 h 470"/>
                  <a:gd name="T4" fmla="*/ 578 w 602"/>
                  <a:gd name="T5" fmla="*/ 232 h 470"/>
                  <a:gd name="T6" fmla="*/ 537 w 602"/>
                  <a:gd name="T7" fmla="*/ 338 h 470"/>
                  <a:gd name="T8" fmla="*/ 314 w 602"/>
                  <a:gd name="T9" fmla="*/ 450 h 470"/>
                  <a:gd name="T10" fmla="*/ 184 w 602"/>
                  <a:gd name="T11" fmla="*/ 432 h 470"/>
                  <a:gd name="T12" fmla="*/ 33 w 602"/>
                  <a:gd name="T13" fmla="*/ 266 h 470"/>
                  <a:gd name="T14" fmla="*/ 56 w 602"/>
                  <a:gd name="T15" fmla="*/ 156 h 470"/>
                  <a:gd name="T16" fmla="*/ 300 w 602"/>
                  <a:gd name="T17" fmla="*/ 2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470">
                    <a:moveTo>
                      <a:pt x="300" y="29"/>
                    </a:moveTo>
                    <a:cubicBezTo>
                      <a:pt x="353" y="0"/>
                      <a:pt x="420" y="9"/>
                      <a:pt x="449" y="51"/>
                    </a:cubicBezTo>
                    <a:cubicBezTo>
                      <a:pt x="495" y="115"/>
                      <a:pt x="538" y="175"/>
                      <a:pt x="578" y="232"/>
                    </a:cubicBezTo>
                    <a:cubicBezTo>
                      <a:pt x="602" y="265"/>
                      <a:pt x="583" y="313"/>
                      <a:pt x="537" y="338"/>
                    </a:cubicBezTo>
                    <a:cubicBezTo>
                      <a:pt x="462" y="379"/>
                      <a:pt x="388" y="417"/>
                      <a:pt x="314" y="450"/>
                    </a:cubicBezTo>
                    <a:cubicBezTo>
                      <a:pt x="270" y="470"/>
                      <a:pt x="212" y="462"/>
                      <a:pt x="184" y="432"/>
                    </a:cubicBezTo>
                    <a:cubicBezTo>
                      <a:pt x="135" y="381"/>
                      <a:pt x="85" y="325"/>
                      <a:pt x="33" y="266"/>
                    </a:cubicBezTo>
                    <a:cubicBezTo>
                      <a:pt x="0" y="228"/>
                      <a:pt x="10" y="179"/>
                      <a:pt x="56" y="156"/>
                    </a:cubicBezTo>
                    <a:cubicBezTo>
                      <a:pt x="135" y="117"/>
                      <a:pt x="217" y="76"/>
                      <a:pt x="300" y="29"/>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2" name="Freeform 41"/>
              <p:cNvSpPr>
                <a:spLocks/>
              </p:cNvSpPr>
              <p:nvPr/>
            </p:nvSpPr>
            <p:spPr bwMode="auto">
              <a:xfrm>
                <a:off x="-5784850" y="-1319213"/>
                <a:ext cx="1077913" cy="820738"/>
              </a:xfrm>
              <a:custGeom>
                <a:avLst/>
                <a:gdLst>
                  <a:gd name="T0" fmla="*/ 198 w 339"/>
                  <a:gd name="T1" fmla="*/ 23 h 258"/>
                  <a:gd name="T2" fmla="*/ 272 w 339"/>
                  <a:gd name="T3" fmla="*/ 10 h 258"/>
                  <a:gd name="T4" fmla="*/ 327 w 339"/>
                  <a:gd name="T5" fmla="*/ 65 h 258"/>
                  <a:gd name="T6" fmla="*/ 285 w 339"/>
                  <a:gd name="T7" fmla="*/ 124 h 258"/>
                  <a:gd name="T8" fmla="*/ 115 w 339"/>
                  <a:gd name="T9" fmla="*/ 229 h 258"/>
                  <a:gd name="T10" fmla="*/ 40 w 339"/>
                  <a:gd name="T11" fmla="*/ 242 h 258"/>
                  <a:gd name="T12" fmla="*/ 6 w 339"/>
                  <a:gd name="T13" fmla="*/ 174 h 258"/>
                  <a:gd name="T14" fmla="*/ 49 w 339"/>
                  <a:gd name="T15" fmla="*/ 115 h 258"/>
                  <a:gd name="T16" fmla="*/ 198 w 339"/>
                  <a:gd name="T17" fmla="*/ 2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258">
                    <a:moveTo>
                      <a:pt x="198" y="23"/>
                    </a:moveTo>
                    <a:cubicBezTo>
                      <a:pt x="229" y="6"/>
                      <a:pt x="262" y="0"/>
                      <a:pt x="272" y="10"/>
                    </a:cubicBezTo>
                    <a:cubicBezTo>
                      <a:pt x="289" y="27"/>
                      <a:pt x="307" y="45"/>
                      <a:pt x="327" y="65"/>
                    </a:cubicBezTo>
                    <a:cubicBezTo>
                      <a:pt x="339" y="78"/>
                      <a:pt x="321" y="104"/>
                      <a:pt x="285" y="124"/>
                    </a:cubicBezTo>
                    <a:cubicBezTo>
                      <a:pt x="227" y="157"/>
                      <a:pt x="171" y="192"/>
                      <a:pt x="115" y="229"/>
                    </a:cubicBezTo>
                    <a:cubicBezTo>
                      <a:pt x="81" y="252"/>
                      <a:pt x="47" y="258"/>
                      <a:pt x="40" y="242"/>
                    </a:cubicBezTo>
                    <a:cubicBezTo>
                      <a:pt x="28" y="218"/>
                      <a:pt x="16" y="195"/>
                      <a:pt x="6" y="174"/>
                    </a:cubicBezTo>
                    <a:cubicBezTo>
                      <a:pt x="0" y="162"/>
                      <a:pt x="19" y="135"/>
                      <a:pt x="49" y="115"/>
                    </a:cubicBezTo>
                    <a:cubicBezTo>
                      <a:pt x="98" y="83"/>
                      <a:pt x="147" y="51"/>
                      <a:pt x="198" y="2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3" name="Freeform 42"/>
              <p:cNvSpPr>
                <a:spLocks/>
              </p:cNvSpPr>
              <p:nvPr/>
            </p:nvSpPr>
            <p:spPr bwMode="auto">
              <a:xfrm>
                <a:off x="492125" y="3433763"/>
                <a:ext cx="858838" cy="1495425"/>
              </a:xfrm>
              <a:custGeom>
                <a:avLst/>
                <a:gdLst>
                  <a:gd name="T0" fmla="*/ 166 w 270"/>
                  <a:gd name="T1" fmla="*/ 27 h 470"/>
                  <a:gd name="T2" fmla="*/ 224 w 270"/>
                  <a:gd name="T3" fmla="*/ 44 h 470"/>
                  <a:gd name="T4" fmla="*/ 264 w 270"/>
                  <a:gd name="T5" fmla="*/ 204 h 470"/>
                  <a:gd name="T6" fmla="*/ 237 w 270"/>
                  <a:gd name="T7" fmla="*/ 307 h 470"/>
                  <a:gd name="T8" fmla="*/ 122 w 270"/>
                  <a:gd name="T9" fmla="*/ 442 h 470"/>
                  <a:gd name="T10" fmla="*/ 59 w 270"/>
                  <a:gd name="T11" fmla="*/ 441 h 470"/>
                  <a:gd name="T12" fmla="*/ 12 w 270"/>
                  <a:gd name="T13" fmla="*/ 283 h 470"/>
                  <a:gd name="T14" fmla="*/ 42 w 270"/>
                  <a:gd name="T15" fmla="*/ 164 h 470"/>
                  <a:gd name="T16" fmla="*/ 166 w 270"/>
                  <a:gd name="T17" fmla="*/ 2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470">
                    <a:moveTo>
                      <a:pt x="166" y="27"/>
                    </a:moveTo>
                    <a:cubicBezTo>
                      <a:pt x="188" y="0"/>
                      <a:pt x="214" y="8"/>
                      <a:pt x="224" y="44"/>
                    </a:cubicBezTo>
                    <a:cubicBezTo>
                      <a:pt x="240" y="99"/>
                      <a:pt x="253" y="153"/>
                      <a:pt x="264" y="204"/>
                    </a:cubicBezTo>
                    <a:cubicBezTo>
                      <a:pt x="270" y="235"/>
                      <a:pt x="258" y="280"/>
                      <a:pt x="237" y="307"/>
                    </a:cubicBezTo>
                    <a:cubicBezTo>
                      <a:pt x="202" y="351"/>
                      <a:pt x="164" y="396"/>
                      <a:pt x="122" y="442"/>
                    </a:cubicBezTo>
                    <a:cubicBezTo>
                      <a:pt x="96" y="470"/>
                      <a:pt x="67" y="470"/>
                      <a:pt x="59" y="441"/>
                    </a:cubicBezTo>
                    <a:cubicBezTo>
                      <a:pt x="46" y="391"/>
                      <a:pt x="30" y="339"/>
                      <a:pt x="12" y="283"/>
                    </a:cubicBezTo>
                    <a:cubicBezTo>
                      <a:pt x="0" y="248"/>
                      <a:pt x="14" y="194"/>
                      <a:pt x="42" y="164"/>
                    </a:cubicBezTo>
                    <a:cubicBezTo>
                      <a:pt x="87" y="117"/>
                      <a:pt x="128" y="71"/>
                      <a:pt x="166" y="2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4" name="Freeform 43"/>
              <p:cNvSpPr>
                <a:spLocks/>
              </p:cNvSpPr>
              <p:nvPr/>
            </p:nvSpPr>
            <p:spPr bwMode="auto">
              <a:xfrm>
                <a:off x="-3187700" y="-1233488"/>
                <a:ext cx="1376363" cy="728663"/>
              </a:xfrm>
              <a:custGeom>
                <a:avLst/>
                <a:gdLst>
                  <a:gd name="T0" fmla="*/ 199 w 433"/>
                  <a:gd name="T1" fmla="*/ 0 h 229"/>
                  <a:gd name="T2" fmla="*/ 165 w 433"/>
                  <a:gd name="T3" fmla="*/ 5 h 229"/>
                  <a:gd name="T4" fmla="*/ 78 w 433"/>
                  <a:gd name="T5" fmla="*/ 31 h 229"/>
                  <a:gd name="T6" fmla="*/ 123 w 433"/>
                  <a:gd name="T7" fmla="*/ 67 h 229"/>
                  <a:gd name="T8" fmla="*/ 99 w 433"/>
                  <a:gd name="T9" fmla="*/ 129 h 229"/>
                  <a:gd name="T10" fmla="*/ 0 w 433"/>
                  <a:gd name="T11" fmla="*/ 167 h 229"/>
                  <a:gd name="T12" fmla="*/ 65 w 433"/>
                  <a:gd name="T13" fmla="*/ 229 h 229"/>
                  <a:gd name="T14" fmla="*/ 242 w 433"/>
                  <a:gd name="T15" fmla="*/ 163 h 229"/>
                  <a:gd name="T16" fmla="*/ 277 w 433"/>
                  <a:gd name="T17" fmla="*/ 158 h 229"/>
                  <a:gd name="T18" fmla="*/ 361 w 433"/>
                  <a:gd name="T19" fmla="*/ 187 h 229"/>
                  <a:gd name="T20" fmla="*/ 375 w 433"/>
                  <a:gd name="T21" fmla="*/ 201 h 229"/>
                  <a:gd name="T22" fmla="*/ 392 w 433"/>
                  <a:gd name="T23" fmla="*/ 195 h 229"/>
                  <a:gd name="T24" fmla="*/ 404 w 433"/>
                  <a:gd name="T25" fmla="*/ 129 h 229"/>
                  <a:gd name="T26" fmla="*/ 273 w 433"/>
                  <a:gd name="T27" fmla="*/ 21 h 229"/>
                  <a:gd name="T28" fmla="*/ 199 w 433"/>
                  <a:gd name="T2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3" h="229">
                    <a:moveTo>
                      <a:pt x="199" y="0"/>
                    </a:moveTo>
                    <a:cubicBezTo>
                      <a:pt x="187" y="0"/>
                      <a:pt x="175" y="1"/>
                      <a:pt x="165" y="5"/>
                    </a:cubicBezTo>
                    <a:cubicBezTo>
                      <a:pt x="136" y="13"/>
                      <a:pt x="107" y="21"/>
                      <a:pt x="78" y="31"/>
                    </a:cubicBezTo>
                    <a:cubicBezTo>
                      <a:pt x="93" y="43"/>
                      <a:pt x="108" y="54"/>
                      <a:pt x="123" y="67"/>
                    </a:cubicBezTo>
                    <a:cubicBezTo>
                      <a:pt x="148" y="87"/>
                      <a:pt x="137" y="115"/>
                      <a:pt x="99" y="129"/>
                    </a:cubicBezTo>
                    <a:cubicBezTo>
                      <a:pt x="66" y="141"/>
                      <a:pt x="33" y="154"/>
                      <a:pt x="0" y="167"/>
                    </a:cubicBezTo>
                    <a:cubicBezTo>
                      <a:pt x="21" y="187"/>
                      <a:pt x="42" y="208"/>
                      <a:pt x="65" y="229"/>
                    </a:cubicBezTo>
                    <a:cubicBezTo>
                      <a:pt x="125" y="205"/>
                      <a:pt x="184" y="183"/>
                      <a:pt x="242" y="163"/>
                    </a:cubicBezTo>
                    <a:cubicBezTo>
                      <a:pt x="253" y="159"/>
                      <a:pt x="265" y="158"/>
                      <a:pt x="277" y="158"/>
                    </a:cubicBezTo>
                    <a:cubicBezTo>
                      <a:pt x="308" y="158"/>
                      <a:pt x="341" y="168"/>
                      <a:pt x="361" y="187"/>
                    </a:cubicBezTo>
                    <a:cubicBezTo>
                      <a:pt x="366" y="192"/>
                      <a:pt x="371" y="196"/>
                      <a:pt x="375" y="201"/>
                    </a:cubicBezTo>
                    <a:cubicBezTo>
                      <a:pt x="381" y="199"/>
                      <a:pt x="387" y="197"/>
                      <a:pt x="392" y="195"/>
                    </a:cubicBezTo>
                    <a:cubicBezTo>
                      <a:pt x="428" y="184"/>
                      <a:pt x="433" y="154"/>
                      <a:pt x="404" y="129"/>
                    </a:cubicBezTo>
                    <a:cubicBezTo>
                      <a:pt x="359" y="90"/>
                      <a:pt x="315" y="54"/>
                      <a:pt x="273" y="21"/>
                    </a:cubicBezTo>
                    <a:cubicBezTo>
                      <a:pt x="255" y="8"/>
                      <a:pt x="227" y="0"/>
                      <a:pt x="199"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5" name="Freeform 44"/>
              <p:cNvSpPr>
                <a:spLocks/>
              </p:cNvSpPr>
              <p:nvPr/>
            </p:nvSpPr>
            <p:spPr bwMode="auto">
              <a:xfrm>
                <a:off x="-3400425" y="-1135063"/>
                <a:ext cx="682625" cy="433388"/>
              </a:xfrm>
              <a:custGeom>
                <a:avLst/>
                <a:gdLst>
                  <a:gd name="T0" fmla="*/ 145 w 215"/>
                  <a:gd name="T1" fmla="*/ 0 h 136"/>
                  <a:gd name="T2" fmla="*/ 52 w 215"/>
                  <a:gd name="T3" fmla="*/ 33 h 136"/>
                  <a:gd name="T4" fmla="*/ 23 w 215"/>
                  <a:gd name="T5" fmla="*/ 96 h 136"/>
                  <a:gd name="T6" fmla="*/ 67 w 215"/>
                  <a:gd name="T7" fmla="*/ 136 h 136"/>
                  <a:gd name="T8" fmla="*/ 166 w 215"/>
                  <a:gd name="T9" fmla="*/ 98 h 136"/>
                  <a:gd name="T10" fmla="*/ 190 w 215"/>
                  <a:gd name="T11" fmla="*/ 36 h 136"/>
                  <a:gd name="T12" fmla="*/ 145 w 215"/>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215" h="136">
                    <a:moveTo>
                      <a:pt x="145" y="0"/>
                    </a:moveTo>
                    <a:cubicBezTo>
                      <a:pt x="114" y="10"/>
                      <a:pt x="83" y="21"/>
                      <a:pt x="52" y="33"/>
                    </a:cubicBezTo>
                    <a:cubicBezTo>
                      <a:pt x="14" y="47"/>
                      <a:pt x="0" y="75"/>
                      <a:pt x="23" y="96"/>
                    </a:cubicBezTo>
                    <a:cubicBezTo>
                      <a:pt x="37" y="109"/>
                      <a:pt x="52" y="122"/>
                      <a:pt x="67" y="136"/>
                    </a:cubicBezTo>
                    <a:cubicBezTo>
                      <a:pt x="100" y="123"/>
                      <a:pt x="133" y="110"/>
                      <a:pt x="166" y="98"/>
                    </a:cubicBezTo>
                    <a:cubicBezTo>
                      <a:pt x="204" y="84"/>
                      <a:pt x="215" y="56"/>
                      <a:pt x="190" y="36"/>
                    </a:cubicBezTo>
                    <a:cubicBezTo>
                      <a:pt x="175" y="23"/>
                      <a:pt x="160" y="12"/>
                      <a:pt x="14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6" name="Freeform 45"/>
              <p:cNvSpPr>
                <a:spLocks/>
              </p:cNvSpPr>
              <p:nvPr/>
            </p:nvSpPr>
            <p:spPr bwMode="auto">
              <a:xfrm>
                <a:off x="-2981325" y="-730250"/>
                <a:ext cx="985838" cy="355600"/>
              </a:xfrm>
              <a:custGeom>
                <a:avLst/>
                <a:gdLst>
                  <a:gd name="T0" fmla="*/ 212 w 310"/>
                  <a:gd name="T1" fmla="*/ 0 h 112"/>
                  <a:gd name="T2" fmla="*/ 177 w 310"/>
                  <a:gd name="T3" fmla="*/ 5 h 112"/>
                  <a:gd name="T4" fmla="*/ 0 w 310"/>
                  <a:gd name="T5" fmla="*/ 71 h 112"/>
                  <a:gd name="T6" fmla="*/ 13 w 310"/>
                  <a:gd name="T7" fmla="*/ 84 h 112"/>
                  <a:gd name="T8" fmla="*/ 93 w 310"/>
                  <a:gd name="T9" fmla="*/ 112 h 112"/>
                  <a:gd name="T10" fmla="*/ 138 w 310"/>
                  <a:gd name="T11" fmla="*/ 104 h 112"/>
                  <a:gd name="T12" fmla="*/ 310 w 310"/>
                  <a:gd name="T13" fmla="*/ 43 h 112"/>
                  <a:gd name="T14" fmla="*/ 296 w 310"/>
                  <a:gd name="T15" fmla="*/ 29 h 112"/>
                  <a:gd name="T16" fmla="*/ 212 w 310"/>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112">
                    <a:moveTo>
                      <a:pt x="212" y="0"/>
                    </a:moveTo>
                    <a:cubicBezTo>
                      <a:pt x="200" y="0"/>
                      <a:pt x="188" y="1"/>
                      <a:pt x="177" y="5"/>
                    </a:cubicBezTo>
                    <a:cubicBezTo>
                      <a:pt x="119" y="25"/>
                      <a:pt x="60" y="47"/>
                      <a:pt x="0" y="71"/>
                    </a:cubicBezTo>
                    <a:cubicBezTo>
                      <a:pt x="4" y="76"/>
                      <a:pt x="8" y="80"/>
                      <a:pt x="13" y="84"/>
                    </a:cubicBezTo>
                    <a:cubicBezTo>
                      <a:pt x="31" y="102"/>
                      <a:pt x="62" y="112"/>
                      <a:pt x="93" y="112"/>
                    </a:cubicBezTo>
                    <a:cubicBezTo>
                      <a:pt x="108" y="112"/>
                      <a:pt x="124" y="109"/>
                      <a:pt x="138" y="104"/>
                    </a:cubicBezTo>
                    <a:cubicBezTo>
                      <a:pt x="198" y="81"/>
                      <a:pt x="255" y="61"/>
                      <a:pt x="310" y="43"/>
                    </a:cubicBezTo>
                    <a:cubicBezTo>
                      <a:pt x="306" y="38"/>
                      <a:pt x="301" y="34"/>
                      <a:pt x="296" y="29"/>
                    </a:cubicBezTo>
                    <a:cubicBezTo>
                      <a:pt x="276" y="10"/>
                      <a:pt x="243" y="0"/>
                      <a:pt x="21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7" name="Freeform 46"/>
              <p:cNvSpPr>
                <a:spLocks/>
              </p:cNvSpPr>
              <p:nvPr/>
            </p:nvSpPr>
            <p:spPr bwMode="auto">
              <a:xfrm>
                <a:off x="-1258887" y="-384175"/>
                <a:ext cx="1204913" cy="1158875"/>
              </a:xfrm>
              <a:custGeom>
                <a:avLst/>
                <a:gdLst>
                  <a:gd name="T0" fmla="*/ 192 w 379"/>
                  <a:gd name="T1" fmla="*/ 0 h 364"/>
                  <a:gd name="T2" fmla="*/ 179 w 379"/>
                  <a:gd name="T3" fmla="*/ 2 h 364"/>
                  <a:gd name="T4" fmla="*/ 35 w 379"/>
                  <a:gd name="T5" fmla="*/ 48 h 364"/>
                  <a:gd name="T6" fmla="*/ 31 w 379"/>
                  <a:gd name="T7" fmla="*/ 130 h 364"/>
                  <a:gd name="T8" fmla="*/ 94 w 379"/>
                  <a:gd name="T9" fmla="*/ 204 h 364"/>
                  <a:gd name="T10" fmla="*/ 176 w 379"/>
                  <a:gd name="T11" fmla="*/ 251 h 364"/>
                  <a:gd name="T12" fmla="*/ 262 w 379"/>
                  <a:gd name="T13" fmla="*/ 364 h 364"/>
                  <a:gd name="T14" fmla="*/ 270 w 379"/>
                  <a:gd name="T15" fmla="*/ 364 h 364"/>
                  <a:gd name="T16" fmla="*/ 293 w 379"/>
                  <a:gd name="T17" fmla="*/ 359 h 364"/>
                  <a:gd name="T18" fmla="*/ 365 w 379"/>
                  <a:gd name="T19" fmla="*/ 320 h 364"/>
                  <a:gd name="T20" fmla="*/ 298 w 379"/>
                  <a:gd name="T21" fmla="*/ 242 h 364"/>
                  <a:gd name="T22" fmla="*/ 301 w 379"/>
                  <a:gd name="T23" fmla="*/ 188 h 364"/>
                  <a:gd name="T24" fmla="*/ 379 w 379"/>
                  <a:gd name="T25" fmla="*/ 163 h 364"/>
                  <a:gd name="T26" fmla="*/ 277 w 379"/>
                  <a:gd name="T27" fmla="*/ 44 h 364"/>
                  <a:gd name="T28" fmla="*/ 192 w 379"/>
                  <a:gd name="T2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9" h="364">
                    <a:moveTo>
                      <a:pt x="192" y="0"/>
                    </a:moveTo>
                    <a:cubicBezTo>
                      <a:pt x="188" y="0"/>
                      <a:pt x="183" y="1"/>
                      <a:pt x="179" y="2"/>
                    </a:cubicBezTo>
                    <a:cubicBezTo>
                      <a:pt x="134" y="16"/>
                      <a:pt x="85" y="30"/>
                      <a:pt x="35" y="48"/>
                    </a:cubicBezTo>
                    <a:cubicBezTo>
                      <a:pt x="2" y="59"/>
                      <a:pt x="0" y="95"/>
                      <a:pt x="31" y="130"/>
                    </a:cubicBezTo>
                    <a:cubicBezTo>
                      <a:pt x="52" y="154"/>
                      <a:pt x="73" y="178"/>
                      <a:pt x="94" y="204"/>
                    </a:cubicBezTo>
                    <a:cubicBezTo>
                      <a:pt x="123" y="207"/>
                      <a:pt x="155" y="224"/>
                      <a:pt x="176" y="251"/>
                    </a:cubicBezTo>
                    <a:cubicBezTo>
                      <a:pt x="205" y="287"/>
                      <a:pt x="234" y="325"/>
                      <a:pt x="262" y="364"/>
                    </a:cubicBezTo>
                    <a:cubicBezTo>
                      <a:pt x="265" y="364"/>
                      <a:pt x="267" y="364"/>
                      <a:pt x="270" y="364"/>
                    </a:cubicBezTo>
                    <a:cubicBezTo>
                      <a:pt x="278" y="364"/>
                      <a:pt x="286" y="363"/>
                      <a:pt x="293" y="359"/>
                    </a:cubicBezTo>
                    <a:cubicBezTo>
                      <a:pt x="318" y="346"/>
                      <a:pt x="342" y="333"/>
                      <a:pt x="365" y="320"/>
                    </a:cubicBezTo>
                    <a:cubicBezTo>
                      <a:pt x="343" y="293"/>
                      <a:pt x="321" y="267"/>
                      <a:pt x="298" y="242"/>
                    </a:cubicBezTo>
                    <a:cubicBezTo>
                      <a:pt x="278" y="219"/>
                      <a:pt x="279" y="195"/>
                      <a:pt x="301" y="188"/>
                    </a:cubicBezTo>
                    <a:cubicBezTo>
                      <a:pt x="328" y="178"/>
                      <a:pt x="354" y="170"/>
                      <a:pt x="379" y="163"/>
                    </a:cubicBezTo>
                    <a:cubicBezTo>
                      <a:pt x="346" y="122"/>
                      <a:pt x="312" y="82"/>
                      <a:pt x="277" y="44"/>
                    </a:cubicBezTo>
                    <a:cubicBezTo>
                      <a:pt x="253" y="17"/>
                      <a:pt x="219" y="0"/>
                      <a:pt x="19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8" name="Freeform 47"/>
              <p:cNvSpPr>
                <a:spLocks/>
              </p:cNvSpPr>
              <p:nvPr/>
            </p:nvSpPr>
            <p:spPr bwMode="auto">
              <a:xfrm>
                <a:off x="-374650" y="134938"/>
                <a:ext cx="523875" cy="498475"/>
              </a:xfrm>
              <a:custGeom>
                <a:avLst/>
                <a:gdLst>
                  <a:gd name="T0" fmla="*/ 101 w 165"/>
                  <a:gd name="T1" fmla="*/ 0 h 157"/>
                  <a:gd name="T2" fmla="*/ 23 w 165"/>
                  <a:gd name="T3" fmla="*/ 25 h 157"/>
                  <a:gd name="T4" fmla="*/ 20 w 165"/>
                  <a:gd name="T5" fmla="*/ 79 h 157"/>
                  <a:gd name="T6" fmla="*/ 87 w 165"/>
                  <a:gd name="T7" fmla="*/ 157 h 157"/>
                  <a:gd name="T8" fmla="*/ 142 w 165"/>
                  <a:gd name="T9" fmla="*/ 129 h 157"/>
                  <a:gd name="T10" fmla="*/ 134 w 165"/>
                  <a:gd name="T11" fmla="*/ 43 h 157"/>
                  <a:gd name="T12" fmla="*/ 101 w 165"/>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165" h="157">
                    <a:moveTo>
                      <a:pt x="101" y="0"/>
                    </a:moveTo>
                    <a:cubicBezTo>
                      <a:pt x="76" y="7"/>
                      <a:pt x="50" y="15"/>
                      <a:pt x="23" y="25"/>
                    </a:cubicBezTo>
                    <a:cubicBezTo>
                      <a:pt x="1" y="32"/>
                      <a:pt x="0" y="56"/>
                      <a:pt x="20" y="79"/>
                    </a:cubicBezTo>
                    <a:cubicBezTo>
                      <a:pt x="43" y="104"/>
                      <a:pt x="65" y="130"/>
                      <a:pt x="87" y="157"/>
                    </a:cubicBezTo>
                    <a:cubicBezTo>
                      <a:pt x="106" y="148"/>
                      <a:pt x="124" y="138"/>
                      <a:pt x="142" y="129"/>
                    </a:cubicBezTo>
                    <a:cubicBezTo>
                      <a:pt x="165" y="117"/>
                      <a:pt x="161" y="78"/>
                      <a:pt x="134" y="43"/>
                    </a:cubicBezTo>
                    <a:cubicBezTo>
                      <a:pt x="123" y="29"/>
                      <a:pt x="112" y="14"/>
                      <a:pt x="10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09" name="Freeform 48"/>
              <p:cNvSpPr>
                <a:spLocks/>
              </p:cNvSpPr>
              <p:nvPr/>
            </p:nvSpPr>
            <p:spPr bwMode="auto">
              <a:xfrm>
                <a:off x="-960437" y="265113"/>
                <a:ext cx="534988" cy="509588"/>
              </a:xfrm>
              <a:custGeom>
                <a:avLst/>
                <a:gdLst>
                  <a:gd name="T0" fmla="*/ 0 w 168"/>
                  <a:gd name="T1" fmla="*/ 0 h 160"/>
                  <a:gd name="T2" fmla="*/ 89 w 168"/>
                  <a:gd name="T3" fmla="*/ 110 h 160"/>
                  <a:gd name="T4" fmla="*/ 168 w 168"/>
                  <a:gd name="T5" fmla="*/ 160 h 160"/>
                  <a:gd name="T6" fmla="*/ 82 w 168"/>
                  <a:gd name="T7" fmla="*/ 47 h 160"/>
                  <a:gd name="T8" fmla="*/ 0 w 168"/>
                  <a:gd name="T9" fmla="*/ 0 h 160"/>
                </a:gdLst>
                <a:ahLst/>
                <a:cxnLst>
                  <a:cxn ang="0">
                    <a:pos x="T0" y="T1"/>
                  </a:cxn>
                  <a:cxn ang="0">
                    <a:pos x="T2" y="T3"/>
                  </a:cxn>
                  <a:cxn ang="0">
                    <a:pos x="T4" y="T5"/>
                  </a:cxn>
                  <a:cxn ang="0">
                    <a:pos x="T6" y="T7"/>
                  </a:cxn>
                  <a:cxn ang="0">
                    <a:pos x="T8" y="T9"/>
                  </a:cxn>
                </a:cxnLst>
                <a:rect l="0" t="0" r="r" b="b"/>
                <a:pathLst>
                  <a:path w="168" h="160">
                    <a:moveTo>
                      <a:pt x="0" y="0"/>
                    </a:moveTo>
                    <a:cubicBezTo>
                      <a:pt x="30" y="35"/>
                      <a:pt x="60" y="72"/>
                      <a:pt x="89" y="110"/>
                    </a:cubicBezTo>
                    <a:cubicBezTo>
                      <a:pt x="111" y="138"/>
                      <a:pt x="142" y="157"/>
                      <a:pt x="168" y="160"/>
                    </a:cubicBezTo>
                    <a:cubicBezTo>
                      <a:pt x="140" y="121"/>
                      <a:pt x="111" y="83"/>
                      <a:pt x="82" y="47"/>
                    </a:cubicBezTo>
                    <a:cubicBezTo>
                      <a:pt x="61" y="20"/>
                      <a:pt x="29" y="3"/>
                      <a:pt x="0"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0" name="Freeform 49"/>
              <p:cNvSpPr>
                <a:spLocks/>
              </p:cNvSpPr>
              <p:nvPr/>
            </p:nvSpPr>
            <p:spPr bwMode="auto">
              <a:xfrm>
                <a:off x="-1150937" y="2784475"/>
                <a:ext cx="1481138" cy="1377950"/>
              </a:xfrm>
              <a:custGeom>
                <a:avLst/>
                <a:gdLst>
                  <a:gd name="T0" fmla="*/ 293 w 466"/>
                  <a:gd name="T1" fmla="*/ 0 h 433"/>
                  <a:gd name="T2" fmla="*/ 253 w 466"/>
                  <a:gd name="T3" fmla="*/ 15 h 433"/>
                  <a:gd name="T4" fmla="*/ 60 w 466"/>
                  <a:gd name="T5" fmla="*/ 171 h 433"/>
                  <a:gd name="T6" fmla="*/ 25 w 466"/>
                  <a:gd name="T7" fmla="*/ 322 h 433"/>
                  <a:gd name="T8" fmla="*/ 40 w 466"/>
                  <a:gd name="T9" fmla="*/ 351 h 433"/>
                  <a:gd name="T10" fmla="*/ 191 w 466"/>
                  <a:gd name="T11" fmla="*/ 231 h 433"/>
                  <a:gd name="T12" fmla="*/ 238 w 466"/>
                  <a:gd name="T13" fmla="*/ 212 h 433"/>
                  <a:gd name="T14" fmla="*/ 298 w 466"/>
                  <a:gd name="T15" fmla="*/ 254 h 433"/>
                  <a:gd name="T16" fmla="*/ 374 w 466"/>
                  <a:gd name="T17" fmla="*/ 433 h 433"/>
                  <a:gd name="T18" fmla="*/ 420 w 466"/>
                  <a:gd name="T19" fmla="*/ 390 h 433"/>
                  <a:gd name="T20" fmla="*/ 450 w 466"/>
                  <a:gd name="T21" fmla="*/ 261 h 433"/>
                  <a:gd name="T22" fmla="*/ 357 w 466"/>
                  <a:gd name="T23" fmla="*/ 47 h 433"/>
                  <a:gd name="T24" fmla="*/ 293 w 466"/>
                  <a:gd name="T2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433">
                    <a:moveTo>
                      <a:pt x="293" y="0"/>
                    </a:moveTo>
                    <a:cubicBezTo>
                      <a:pt x="279" y="0"/>
                      <a:pt x="266" y="5"/>
                      <a:pt x="253" y="15"/>
                    </a:cubicBezTo>
                    <a:cubicBezTo>
                      <a:pt x="193" y="65"/>
                      <a:pt x="128" y="117"/>
                      <a:pt x="60" y="171"/>
                    </a:cubicBezTo>
                    <a:cubicBezTo>
                      <a:pt x="15" y="205"/>
                      <a:pt x="0" y="274"/>
                      <a:pt x="25" y="322"/>
                    </a:cubicBezTo>
                    <a:cubicBezTo>
                      <a:pt x="30" y="332"/>
                      <a:pt x="35" y="342"/>
                      <a:pt x="40" y="351"/>
                    </a:cubicBezTo>
                    <a:cubicBezTo>
                      <a:pt x="93" y="311"/>
                      <a:pt x="143" y="270"/>
                      <a:pt x="191" y="231"/>
                    </a:cubicBezTo>
                    <a:cubicBezTo>
                      <a:pt x="206" y="218"/>
                      <a:pt x="222" y="212"/>
                      <a:pt x="238" y="212"/>
                    </a:cubicBezTo>
                    <a:cubicBezTo>
                      <a:pt x="263" y="212"/>
                      <a:pt x="286" y="227"/>
                      <a:pt x="298" y="254"/>
                    </a:cubicBezTo>
                    <a:cubicBezTo>
                      <a:pt x="326" y="316"/>
                      <a:pt x="351" y="376"/>
                      <a:pt x="374" y="433"/>
                    </a:cubicBezTo>
                    <a:cubicBezTo>
                      <a:pt x="390" y="419"/>
                      <a:pt x="405" y="404"/>
                      <a:pt x="420" y="390"/>
                    </a:cubicBezTo>
                    <a:cubicBezTo>
                      <a:pt x="453" y="359"/>
                      <a:pt x="466" y="302"/>
                      <a:pt x="450" y="261"/>
                    </a:cubicBezTo>
                    <a:cubicBezTo>
                      <a:pt x="422" y="192"/>
                      <a:pt x="391" y="120"/>
                      <a:pt x="357" y="47"/>
                    </a:cubicBezTo>
                    <a:cubicBezTo>
                      <a:pt x="343" y="16"/>
                      <a:pt x="318" y="0"/>
                      <a:pt x="29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1" name="Freeform 50"/>
              <p:cNvSpPr>
                <a:spLocks/>
              </p:cNvSpPr>
              <p:nvPr/>
            </p:nvSpPr>
            <p:spPr bwMode="auto">
              <a:xfrm>
                <a:off x="-1023937" y="3459163"/>
                <a:ext cx="1062038" cy="1139825"/>
              </a:xfrm>
              <a:custGeom>
                <a:avLst/>
                <a:gdLst>
                  <a:gd name="T0" fmla="*/ 198 w 334"/>
                  <a:gd name="T1" fmla="*/ 0 h 358"/>
                  <a:gd name="T2" fmla="*/ 151 w 334"/>
                  <a:gd name="T3" fmla="*/ 19 h 358"/>
                  <a:gd name="T4" fmla="*/ 0 w 334"/>
                  <a:gd name="T5" fmla="*/ 139 h 358"/>
                  <a:gd name="T6" fmla="*/ 94 w 334"/>
                  <a:gd name="T7" fmla="*/ 325 h 358"/>
                  <a:gd name="T8" fmla="*/ 147 w 334"/>
                  <a:gd name="T9" fmla="*/ 358 h 358"/>
                  <a:gd name="T10" fmla="*/ 202 w 334"/>
                  <a:gd name="T11" fmla="*/ 336 h 358"/>
                  <a:gd name="T12" fmla="*/ 334 w 334"/>
                  <a:gd name="T13" fmla="*/ 221 h 358"/>
                  <a:gd name="T14" fmla="*/ 258 w 334"/>
                  <a:gd name="T15" fmla="*/ 42 h 358"/>
                  <a:gd name="T16" fmla="*/ 198 w 334"/>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358">
                    <a:moveTo>
                      <a:pt x="198" y="0"/>
                    </a:moveTo>
                    <a:cubicBezTo>
                      <a:pt x="182" y="0"/>
                      <a:pt x="166" y="6"/>
                      <a:pt x="151" y="19"/>
                    </a:cubicBezTo>
                    <a:cubicBezTo>
                      <a:pt x="103" y="58"/>
                      <a:pt x="53" y="99"/>
                      <a:pt x="0" y="139"/>
                    </a:cubicBezTo>
                    <a:cubicBezTo>
                      <a:pt x="34" y="204"/>
                      <a:pt x="65" y="266"/>
                      <a:pt x="94" y="325"/>
                    </a:cubicBezTo>
                    <a:cubicBezTo>
                      <a:pt x="105" y="347"/>
                      <a:pt x="125" y="358"/>
                      <a:pt x="147" y="358"/>
                    </a:cubicBezTo>
                    <a:cubicBezTo>
                      <a:pt x="165" y="358"/>
                      <a:pt x="185" y="351"/>
                      <a:pt x="202" y="336"/>
                    </a:cubicBezTo>
                    <a:cubicBezTo>
                      <a:pt x="249" y="298"/>
                      <a:pt x="292" y="259"/>
                      <a:pt x="334" y="221"/>
                    </a:cubicBezTo>
                    <a:cubicBezTo>
                      <a:pt x="311" y="164"/>
                      <a:pt x="286" y="104"/>
                      <a:pt x="258" y="42"/>
                    </a:cubicBezTo>
                    <a:cubicBezTo>
                      <a:pt x="246" y="15"/>
                      <a:pt x="223" y="0"/>
                      <a:pt x="19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2" name="Freeform 51"/>
              <p:cNvSpPr>
                <a:spLocks/>
              </p:cNvSpPr>
              <p:nvPr/>
            </p:nvSpPr>
            <p:spPr bwMode="auto">
              <a:xfrm>
                <a:off x="-6172200" y="-717550"/>
                <a:ext cx="1058863" cy="820738"/>
              </a:xfrm>
              <a:custGeom>
                <a:avLst/>
                <a:gdLst>
                  <a:gd name="T0" fmla="*/ 298 w 333"/>
                  <a:gd name="T1" fmla="*/ 0 h 258"/>
                  <a:gd name="T2" fmla="*/ 237 w 333"/>
                  <a:gd name="T3" fmla="*/ 40 h 258"/>
                  <a:gd name="T4" fmla="*/ 180 w 333"/>
                  <a:gd name="T5" fmla="*/ 62 h 258"/>
                  <a:gd name="T6" fmla="*/ 162 w 333"/>
                  <a:gd name="T7" fmla="*/ 53 h 258"/>
                  <a:gd name="T8" fmla="*/ 142 w 333"/>
                  <a:gd name="T9" fmla="*/ 13 h 258"/>
                  <a:gd name="T10" fmla="*/ 48 w 333"/>
                  <a:gd name="T11" fmla="*/ 83 h 258"/>
                  <a:gd name="T12" fmla="*/ 5 w 333"/>
                  <a:gd name="T13" fmla="*/ 155 h 258"/>
                  <a:gd name="T14" fmla="*/ 34 w 333"/>
                  <a:gd name="T15" fmla="*/ 245 h 258"/>
                  <a:gd name="T16" fmla="*/ 54 w 333"/>
                  <a:gd name="T17" fmla="*/ 258 h 258"/>
                  <a:gd name="T18" fmla="*/ 106 w 333"/>
                  <a:gd name="T19" fmla="*/ 235 h 258"/>
                  <a:gd name="T20" fmla="*/ 277 w 333"/>
                  <a:gd name="T21" fmla="*/ 110 h 258"/>
                  <a:gd name="T22" fmla="*/ 321 w 333"/>
                  <a:gd name="T23" fmla="*/ 34 h 258"/>
                  <a:gd name="T24" fmla="*/ 298 w 333"/>
                  <a:gd name="T2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258">
                    <a:moveTo>
                      <a:pt x="298" y="0"/>
                    </a:moveTo>
                    <a:cubicBezTo>
                      <a:pt x="278" y="13"/>
                      <a:pt x="257" y="26"/>
                      <a:pt x="237" y="40"/>
                    </a:cubicBezTo>
                    <a:cubicBezTo>
                      <a:pt x="216" y="54"/>
                      <a:pt x="195" y="62"/>
                      <a:pt x="180" y="62"/>
                    </a:cubicBezTo>
                    <a:cubicBezTo>
                      <a:pt x="171" y="62"/>
                      <a:pt x="165" y="59"/>
                      <a:pt x="162" y="53"/>
                    </a:cubicBezTo>
                    <a:cubicBezTo>
                      <a:pt x="155" y="39"/>
                      <a:pt x="148" y="26"/>
                      <a:pt x="142" y="13"/>
                    </a:cubicBezTo>
                    <a:cubicBezTo>
                      <a:pt x="110" y="36"/>
                      <a:pt x="79" y="59"/>
                      <a:pt x="48" y="83"/>
                    </a:cubicBezTo>
                    <a:cubicBezTo>
                      <a:pt x="19" y="106"/>
                      <a:pt x="0" y="138"/>
                      <a:pt x="5" y="155"/>
                    </a:cubicBezTo>
                    <a:cubicBezTo>
                      <a:pt x="13" y="183"/>
                      <a:pt x="23" y="213"/>
                      <a:pt x="34" y="245"/>
                    </a:cubicBezTo>
                    <a:cubicBezTo>
                      <a:pt x="37" y="254"/>
                      <a:pt x="44" y="258"/>
                      <a:pt x="54" y="258"/>
                    </a:cubicBezTo>
                    <a:cubicBezTo>
                      <a:pt x="68" y="258"/>
                      <a:pt x="87" y="250"/>
                      <a:pt x="106" y="235"/>
                    </a:cubicBezTo>
                    <a:cubicBezTo>
                      <a:pt x="161" y="191"/>
                      <a:pt x="218" y="149"/>
                      <a:pt x="277" y="110"/>
                    </a:cubicBezTo>
                    <a:cubicBezTo>
                      <a:pt x="313" y="85"/>
                      <a:pt x="333" y="52"/>
                      <a:pt x="321" y="34"/>
                    </a:cubicBezTo>
                    <a:cubicBezTo>
                      <a:pt x="313" y="23"/>
                      <a:pt x="306" y="11"/>
                      <a:pt x="29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3" name="Freeform 52"/>
              <p:cNvSpPr>
                <a:spLocks/>
              </p:cNvSpPr>
              <p:nvPr/>
            </p:nvSpPr>
            <p:spPr bwMode="auto">
              <a:xfrm>
                <a:off x="-5721350" y="-868363"/>
                <a:ext cx="496888" cy="347663"/>
              </a:xfrm>
              <a:custGeom>
                <a:avLst/>
                <a:gdLst>
                  <a:gd name="T0" fmla="*/ 112 w 156"/>
                  <a:gd name="T1" fmla="*/ 0 h 109"/>
                  <a:gd name="T2" fmla="*/ 56 w 156"/>
                  <a:gd name="T3" fmla="*/ 21 h 109"/>
                  <a:gd name="T4" fmla="*/ 0 w 156"/>
                  <a:gd name="T5" fmla="*/ 60 h 109"/>
                  <a:gd name="T6" fmla="*/ 20 w 156"/>
                  <a:gd name="T7" fmla="*/ 100 h 109"/>
                  <a:gd name="T8" fmla="*/ 38 w 156"/>
                  <a:gd name="T9" fmla="*/ 109 h 109"/>
                  <a:gd name="T10" fmla="*/ 95 w 156"/>
                  <a:gd name="T11" fmla="*/ 87 h 109"/>
                  <a:gd name="T12" fmla="*/ 156 w 156"/>
                  <a:gd name="T13" fmla="*/ 47 h 109"/>
                  <a:gd name="T14" fmla="*/ 129 w 156"/>
                  <a:gd name="T15" fmla="*/ 7 h 109"/>
                  <a:gd name="T16" fmla="*/ 112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12" y="0"/>
                    </a:moveTo>
                    <a:cubicBezTo>
                      <a:pt x="97" y="0"/>
                      <a:pt x="76" y="8"/>
                      <a:pt x="56" y="21"/>
                    </a:cubicBezTo>
                    <a:cubicBezTo>
                      <a:pt x="37" y="34"/>
                      <a:pt x="18" y="47"/>
                      <a:pt x="0" y="60"/>
                    </a:cubicBezTo>
                    <a:cubicBezTo>
                      <a:pt x="6" y="73"/>
                      <a:pt x="13" y="86"/>
                      <a:pt x="20" y="100"/>
                    </a:cubicBezTo>
                    <a:cubicBezTo>
                      <a:pt x="23" y="106"/>
                      <a:pt x="29" y="109"/>
                      <a:pt x="38" y="109"/>
                    </a:cubicBezTo>
                    <a:cubicBezTo>
                      <a:pt x="53" y="109"/>
                      <a:pt x="74" y="101"/>
                      <a:pt x="95" y="87"/>
                    </a:cubicBezTo>
                    <a:cubicBezTo>
                      <a:pt x="115" y="73"/>
                      <a:pt x="136" y="60"/>
                      <a:pt x="156" y="47"/>
                    </a:cubicBezTo>
                    <a:cubicBezTo>
                      <a:pt x="147" y="33"/>
                      <a:pt x="138" y="20"/>
                      <a:pt x="129" y="7"/>
                    </a:cubicBezTo>
                    <a:cubicBezTo>
                      <a:pt x="126" y="2"/>
                      <a:pt x="120" y="0"/>
                      <a:pt x="11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4" name="Freeform 55"/>
              <p:cNvSpPr>
                <a:spLocks/>
              </p:cNvSpPr>
              <p:nvPr/>
            </p:nvSpPr>
            <p:spPr bwMode="auto">
              <a:xfrm>
                <a:off x="-3082925" y="1700213"/>
                <a:ext cx="1423988" cy="1657350"/>
              </a:xfrm>
              <a:custGeom>
                <a:avLst/>
                <a:gdLst>
                  <a:gd name="T0" fmla="*/ 256 w 448"/>
                  <a:gd name="T1" fmla="*/ 0 h 521"/>
                  <a:gd name="T2" fmla="*/ 73 w 448"/>
                  <a:gd name="T3" fmla="*/ 105 h 521"/>
                  <a:gd name="T4" fmla="*/ 37 w 448"/>
                  <a:gd name="T5" fmla="*/ 266 h 521"/>
                  <a:gd name="T6" fmla="*/ 201 w 448"/>
                  <a:gd name="T7" fmla="*/ 521 h 521"/>
                  <a:gd name="T8" fmla="*/ 385 w 448"/>
                  <a:gd name="T9" fmla="*/ 394 h 521"/>
                  <a:gd name="T10" fmla="*/ 414 w 448"/>
                  <a:gd name="T11" fmla="*/ 232 h 521"/>
                  <a:gd name="T12" fmla="*/ 256 w 448"/>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448" h="521">
                    <a:moveTo>
                      <a:pt x="256" y="0"/>
                    </a:moveTo>
                    <a:cubicBezTo>
                      <a:pt x="197" y="34"/>
                      <a:pt x="136" y="68"/>
                      <a:pt x="73" y="105"/>
                    </a:cubicBezTo>
                    <a:cubicBezTo>
                      <a:pt x="17" y="139"/>
                      <a:pt x="0" y="211"/>
                      <a:pt x="37" y="266"/>
                    </a:cubicBezTo>
                    <a:cubicBezTo>
                      <a:pt x="93" y="350"/>
                      <a:pt x="148" y="437"/>
                      <a:pt x="201" y="521"/>
                    </a:cubicBezTo>
                    <a:cubicBezTo>
                      <a:pt x="265" y="479"/>
                      <a:pt x="326" y="436"/>
                      <a:pt x="385" y="394"/>
                    </a:cubicBezTo>
                    <a:cubicBezTo>
                      <a:pt x="435" y="359"/>
                      <a:pt x="448" y="287"/>
                      <a:pt x="414" y="232"/>
                    </a:cubicBezTo>
                    <a:cubicBezTo>
                      <a:pt x="363" y="152"/>
                      <a:pt x="310" y="75"/>
                      <a:pt x="256"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5" name="Freeform 57"/>
              <p:cNvSpPr>
                <a:spLocks/>
              </p:cNvSpPr>
              <p:nvPr/>
            </p:nvSpPr>
            <p:spPr bwMode="auto">
              <a:xfrm>
                <a:off x="-5376863" y="854075"/>
                <a:ext cx="774700" cy="779463"/>
              </a:xfrm>
              <a:custGeom>
                <a:avLst/>
                <a:gdLst>
                  <a:gd name="T0" fmla="*/ 163 w 244"/>
                  <a:gd name="T1" fmla="*/ 0 h 245"/>
                  <a:gd name="T2" fmla="*/ 56 w 244"/>
                  <a:gd name="T3" fmla="*/ 69 h 245"/>
                  <a:gd name="T4" fmla="*/ 2 w 244"/>
                  <a:gd name="T5" fmla="*/ 166 h 245"/>
                  <a:gd name="T6" fmla="*/ 23 w 244"/>
                  <a:gd name="T7" fmla="*/ 211 h 245"/>
                  <a:gd name="T8" fmla="*/ 77 w 244"/>
                  <a:gd name="T9" fmla="*/ 245 h 245"/>
                  <a:gd name="T10" fmla="*/ 135 w 244"/>
                  <a:gd name="T11" fmla="*/ 223 h 245"/>
                  <a:gd name="T12" fmla="*/ 244 w 244"/>
                  <a:gd name="T13" fmla="*/ 142 h 245"/>
                  <a:gd name="T14" fmla="*/ 237 w 244"/>
                  <a:gd name="T15" fmla="*/ 129 h 245"/>
                  <a:gd name="T16" fmla="*/ 221 w 244"/>
                  <a:gd name="T17" fmla="*/ 111 h 245"/>
                  <a:gd name="T18" fmla="*/ 163 w 244"/>
                  <a:gd name="T1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5">
                    <a:moveTo>
                      <a:pt x="163" y="0"/>
                    </a:moveTo>
                    <a:cubicBezTo>
                      <a:pt x="127" y="22"/>
                      <a:pt x="91" y="45"/>
                      <a:pt x="56" y="69"/>
                    </a:cubicBezTo>
                    <a:cubicBezTo>
                      <a:pt x="21" y="92"/>
                      <a:pt x="0" y="132"/>
                      <a:pt x="2" y="166"/>
                    </a:cubicBezTo>
                    <a:cubicBezTo>
                      <a:pt x="9" y="181"/>
                      <a:pt x="16" y="196"/>
                      <a:pt x="23" y="211"/>
                    </a:cubicBezTo>
                    <a:cubicBezTo>
                      <a:pt x="33" y="233"/>
                      <a:pt x="54" y="245"/>
                      <a:pt x="77" y="245"/>
                    </a:cubicBezTo>
                    <a:cubicBezTo>
                      <a:pt x="95" y="245"/>
                      <a:pt x="116" y="237"/>
                      <a:pt x="135" y="223"/>
                    </a:cubicBezTo>
                    <a:cubicBezTo>
                      <a:pt x="171" y="196"/>
                      <a:pt x="207" y="169"/>
                      <a:pt x="244" y="142"/>
                    </a:cubicBezTo>
                    <a:cubicBezTo>
                      <a:pt x="242" y="138"/>
                      <a:pt x="239" y="134"/>
                      <a:pt x="237" y="129"/>
                    </a:cubicBezTo>
                    <a:cubicBezTo>
                      <a:pt x="230" y="124"/>
                      <a:pt x="225" y="118"/>
                      <a:pt x="221" y="111"/>
                    </a:cubicBezTo>
                    <a:cubicBezTo>
                      <a:pt x="201" y="72"/>
                      <a:pt x="181" y="36"/>
                      <a:pt x="16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6" name="Freeform 59"/>
              <p:cNvSpPr>
                <a:spLocks/>
              </p:cNvSpPr>
              <p:nvPr/>
            </p:nvSpPr>
            <p:spPr bwMode="auto">
              <a:xfrm>
                <a:off x="-4859338" y="838200"/>
                <a:ext cx="234950" cy="425450"/>
              </a:xfrm>
              <a:custGeom>
                <a:avLst/>
                <a:gdLst>
                  <a:gd name="T0" fmla="*/ 8 w 74"/>
                  <a:gd name="T1" fmla="*/ 0 h 134"/>
                  <a:gd name="T2" fmla="*/ 0 w 74"/>
                  <a:gd name="T3" fmla="*/ 5 h 134"/>
                  <a:gd name="T4" fmla="*/ 58 w 74"/>
                  <a:gd name="T5" fmla="*/ 116 h 134"/>
                  <a:gd name="T6" fmla="*/ 74 w 74"/>
                  <a:gd name="T7" fmla="*/ 134 h 134"/>
                  <a:gd name="T8" fmla="*/ 15 w 74"/>
                  <a:gd name="T9" fmla="*/ 30 h 134"/>
                  <a:gd name="T10" fmla="*/ 8 w 74"/>
                  <a:gd name="T11" fmla="*/ 0 h 134"/>
                </a:gdLst>
                <a:ahLst/>
                <a:cxnLst>
                  <a:cxn ang="0">
                    <a:pos x="T0" y="T1"/>
                  </a:cxn>
                  <a:cxn ang="0">
                    <a:pos x="T2" y="T3"/>
                  </a:cxn>
                  <a:cxn ang="0">
                    <a:pos x="T4" y="T5"/>
                  </a:cxn>
                  <a:cxn ang="0">
                    <a:pos x="T6" y="T7"/>
                  </a:cxn>
                  <a:cxn ang="0">
                    <a:pos x="T8" y="T9"/>
                  </a:cxn>
                  <a:cxn ang="0">
                    <a:pos x="T10" y="T11"/>
                  </a:cxn>
                </a:cxnLst>
                <a:rect l="0" t="0" r="r" b="b"/>
                <a:pathLst>
                  <a:path w="74" h="134">
                    <a:moveTo>
                      <a:pt x="8" y="0"/>
                    </a:moveTo>
                    <a:cubicBezTo>
                      <a:pt x="5" y="2"/>
                      <a:pt x="2" y="4"/>
                      <a:pt x="0" y="5"/>
                    </a:cubicBezTo>
                    <a:cubicBezTo>
                      <a:pt x="18" y="41"/>
                      <a:pt x="38" y="77"/>
                      <a:pt x="58" y="116"/>
                    </a:cubicBezTo>
                    <a:cubicBezTo>
                      <a:pt x="62" y="123"/>
                      <a:pt x="67" y="129"/>
                      <a:pt x="74" y="134"/>
                    </a:cubicBezTo>
                    <a:cubicBezTo>
                      <a:pt x="53" y="98"/>
                      <a:pt x="34" y="64"/>
                      <a:pt x="15" y="30"/>
                    </a:cubicBezTo>
                    <a:cubicBezTo>
                      <a:pt x="10" y="21"/>
                      <a:pt x="8" y="11"/>
                      <a:pt x="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7" name="Freeform 60"/>
              <p:cNvSpPr>
                <a:spLocks/>
              </p:cNvSpPr>
              <p:nvPr/>
            </p:nvSpPr>
            <p:spPr bwMode="auto">
              <a:xfrm>
                <a:off x="-4833938" y="334963"/>
                <a:ext cx="830263" cy="969963"/>
              </a:xfrm>
              <a:custGeom>
                <a:avLst/>
                <a:gdLst>
                  <a:gd name="T0" fmla="*/ 165 w 261"/>
                  <a:gd name="T1" fmla="*/ 0 h 305"/>
                  <a:gd name="T2" fmla="*/ 52 w 261"/>
                  <a:gd name="T3" fmla="*/ 72 h 305"/>
                  <a:gd name="T4" fmla="*/ 0 w 261"/>
                  <a:gd name="T5" fmla="*/ 158 h 305"/>
                  <a:gd name="T6" fmla="*/ 7 w 261"/>
                  <a:gd name="T7" fmla="*/ 188 h 305"/>
                  <a:gd name="T8" fmla="*/ 66 w 261"/>
                  <a:gd name="T9" fmla="*/ 292 h 305"/>
                  <a:gd name="T10" fmla="*/ 73 w 261"/>
                  <a:gd name="T11" fmla="*/ 305 h 305"/>
                  <a:gd name="T12" fmla="*/ 193 w 261"/>
                  <a:gd name="T13" fmla="*/ 224 h 305"/>
                  <a:gd name="T14" fmla="*/ 236 w 261"/>
                  <a:gd name="T15" fmla="*/ 103 h 305"/>
                  <a:gd name="T16" fmla="*/ 165 w 261"/>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05">
                    <a:moveTo>
                      <a:pt x="165" y="0"/>
                    </a:moveTo>
                    <a:cubicBezTo>
                      <a:pt x="127" y="23"/>
                      <a:pt x="89" y="47"/>
                      <a:pt x="52" y="72"/>
                    </a:cubicBezTo>
                    <a:cubicBezTo>
                      <a:pt x="19" y="94"/>
                      <a:pt x="0" y="128"/>
                      <a:pt x="0" y="158"/>
                    </a:cubicBezTo>
                    <a:cubicBezTo>
                      <a:pt x="0" y="169"/>
                      <a:pt x="2" y="179"/>
                      <a:pt x="7" y="188"/>
                    </a:cubicBezTo>
                    <a:cubicBezTo>
                      <a:pt x="26" y="222"/>
                      <a:pt x="45" y="256"/>
                      <a:pt x="66" y="292"/>
                    </a:cubicBezTo>
                    <a:cubicBezTo>
                      <a:pt x="68" y="297"/>
                      <a:pt x="71" y="301"/>
                      <a:pt x="73" y="305"/>
                    </a:cubicBezTo>
                    <a:cubicBezTo>
                      <a:pt x="112" y="278"/>
                      <a:pt x="152" y="251"/>
                      <a:pt x="193" y="224"/>
                    </a:cubicBezTo>
                    <a:cubicBezTo>
                      <a:pt x="242" y="193"/>
                      <a:pt x="261" y="138"/>
                      <a:pt x="236" y="103"/>
                    </a:cubicBezTo>
                    <a:cubicBezTo>
                      <a:pt x="211" y="67"/>
                      <a:pt x="187" y="33"/>
                      <a:pt x="16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8" name="Freeform 61"/>
              <p:cNvSpPr>
                <a:spLocks/>
              </p:cNvSpPr>
              <p:nvPr/>
            </p:nvSpPr>
            <p:spPr bwMode="auto">
              <a:xfrm>
                <a:off x="766763" y="1776413"/>
                <a:ext cx="676275" cy="1457325"/>
              </a:xfrm>
              <a:custGeom>
                <a:avLst/>
                <a:gdLst>
                  <a:gd name="T0" fmla="*/ 81 w 213"/>
                  <a:gd name="T1" fmla="*/ 0 h 458"/>
                  <a:gd name="T2" fmla="*/ 65 w 213"/>
                  <a:gd name="T3" fmla="*/ 7 h 458"/>
                  <a:gd name="T4" fmla="*/ 10 w 213"/>
                  <a:gd name="T5" fmla="*/ 61 h 458"/>
                  <a:gd name="T6" fmla="*/ 52 w 213"/>
                  <a:gd name="T7" fmla="*/ 153 h 458"/>
                  <a:gd name="T8" fmla="*/ 46 w 213"/>
                  <a:gd name="T9" fmla="*/ 266 h 458"/>
                  <a:gd name="T10" fmla="*/ 0 w 213"/>
                  <a:gd name="T11" fmla="*/ 315 h 458"/>
                  <a:gd name="T12" fmla="*/ 40 w 213"/>
                  <a:gd name="T13" fmla="*/ 421 h 458"/>
                  <a:gd name="T14" fmla="*/ 79 w 213"/>
                  <a:gd name="T15" fmla="*/ 458 h 458"/>
                  <a:gd name="T16" fmla="*/ 104 w 213"/>
                  <a:gd name="T17" fmla="*/ 444 h 458"/>
                  <a:gd name="T18" fmla="*/ 194 w 213"/>
                  <a:gd name="T19" fmla="*/ 329 h 458"/>
                  <a:gd name="T20" fmla="*/ 200 w 213"/>
                  <a:gd name="T21" fmla="*/ 226 h 458"/>
                  <a:gd name="T22" fmla="*/ 128 w 213"/>
                  <a:gd name="T23" fmla="*/ 44 h 458"/>
                  <a:gd name="T24" fmla="*/ 81 w 213"/>
                  <a:gd name="T2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458">
                    <a:moveTo>
                      <a:pt x="81" y="0"/>
                    </a:moveTo>
                    <a:cubicBezTo>
                      <a:pt x="75" y="0"/>
                      <a:pt x="70" y="2"/>
                      <a:pt x="65" y="7"/>
                    </a:cubicBezTo>
                    <a:cubicBezTo>
                      <a:pt x="48" y="24"/>
                      <a:pt x="29" y="42"/>
                      <a:pt x="10" y="61"/>
                    </a:cubicBezTo>
                    <a:cubicBezTo>
                      <a:pt x="25" y="92"/>
                      <a:pt x="39" y="122"/>
                      <a:pt x="52" y="153"/>
                    </a:cubicBezTo>
                    <a:cubicBezTo>
                      <a:pt x="70" y="193"/>
                      <a:pt x="66" y="243"/>
                      <a:pt x="46" y="266"/>
                    </a:cubicBezTo>
                    <a:cubicBezTo>
                      <a:pt x="31" y="282"/>
                      <a:pt x="16" y="298"/>
                      <a:pt x="0" y="315"/>
                    </a:cubicBezTo>
                    <a:cubicBezTo>
                      <a:pt x="14" y="351"/>
                      <a:pt x="28" y="386"/>
                      <a:pt x="40" y="421"/>
                    </a:cubicBezTo>
                    <a:cubicBezTo>
                      <a:pt x="49" y="445"/>
                      <a:pt x="64" y="458"/>
                      <a:pt x="79" y="458"/>
                    </a:cubicBezTo>
                    <a:cubicBezTo>
                      <a:pt x="87" y="458"/>
                      <a:pt x="96" y="454"/>
                      <a:pt x="104" y="444"/>
                    </a:cubicBezTo>
                    <a:cubicBezTo>
                      <a:pt x="137" y="404"/>
                      <a:pt x="167" y="366"/>
                      <a:pt x="194" y="329"/>
                    </a:cubicBezTo>
                    <a:cubicBezTo>
                      <a:pt x="210" y="307"/>
                      <a:pt x="213" y="262"/>
                      <a:pt x="200" y="226"/>
                    </a:cubicBezTo>
                    <a:cubicBezTo>
                      <a:pt x="179" y="166"/>
                      <a:pt x="155" y="105"/>
                      <a:pt x="128" y="44"/>
                    </a:cubicBezTo>
                    <a:cubicBezTo>
                      <a:pt x="115" y="17"/>
                      <a:pt x="97" y="0"/>
                      <a:pt x="8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19" name="Freeform 62"/>
              <p:cNvSpPr>
                <a:spLocks/>
              </p:cNvSpPr>
              <p:nvPr/>
            </p:nvSpPr>
            <p:spPr bwMode="auto">
              <a:xfrm>
                <a:off x="577850" y="1970088"/>
                <a:ext cx="411163" cy="808038"/>
              </a:xfrm>
              <a:custGeom>
                <a:avLst/>
                <a:gdLst>
                  <a:gd name="T0" fmla="*/ 69 w 129"/>
                  <a:gd name="T1" fmla="*/ 0 h 254"/>
                  <a:gd name="T2" fmla="*/ 26 w 129"/>
                  <a:gd name="T3" fmla="*/ 42 h 254"/>
                  <a:gd name="T4" fmla="*/ 19 w 129"/>
                  <a:gd name="T5" fmla="*/ 160 h 254"/>
                  <a:gd name="T6" fmla="*/ 59 w 129"/>
                  <a:gd name="T7" fmla="*/ 254 h 254"/>
                  <a:gd name="T8" fmla="*/ 105 w 129"/>
                  <a:gd name="T9" fmla="*/ 205 h 254"/>
                  <a:gd name="T10" fmla="*/ 111 w 129"/>
                  <a:gd name="T11" fmla="*/ 92 h 254"/>
                  <a:gd name="T12" fmla="*/ 69 w 129"/>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9" h="254">
                    <a:moveTo>
                      <a:pt x="69" y="0"/>
                    </a:moveTo>
                    <a:cubicBezTo>
                      <a:pt x="55" y="14"/>
                      <a:pt x="41" y="28"/>
                      <a:pt x="26" y="42"/>
                    </a:cubicBezTo>
                    <a:cubicBezTo>
                      <a:pt x="2" y="64"/>
                      <a:pt x="0" y="117"/>
                      <a:pt x="19" y="160"/>
                    </a:cubicBezTo>
                    <a:cubicBezTo>
                      <a:pt x="33" y="191"/>
                      <a:pt x="46" y="223"/>
                      <a:pt x="59" y="254"/>
                    </a:cubicBezTo>
                    <a:cubicBezTo>
                      <a:pt x="75" y="237"/>
                      <a:pt x="90" y="221"/>
                      <a:pt x="105" y="205"/>
                    </a:cubicBezTo>
                    <a:cubicBezTo>
                      <a:pt x="125" y="182"/>
                      <a:pt x="129" y="132"/>
                      <a:pt x="111" y="92"/>
                    </a:cubicBezTo>
                    <a:cubicBezTo>
                      <a:pt x="98" y="61"/>
                      <a:pt x="84" y="31"/>
                      <a:pt x="69"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20" name="Freeform 63"/>
              <p:cNvSpPr>
                <a:spLocks/>
              </p:cNvSpPr>
              <p:nvPr/>
            </p:nvSpPr>
            <p:spPr bwMode="auto">
              <a:xfrm>
                <a:off x="-1668462" y="5340350"/>
                <a:ext cx="1144588" cy="1236663"/>
              </a:xfrm>
              <a:custGeom>
                <a:avLst/>
                <a:gdLst>
                  <a:gd name="T0" fmla="*/ 338 w 360"/>
                  <a:gd name="T1" fmla="*/ 0 h 389"/>
                  <a:gd name="T2" fmla="*/ 277 w 360"/>
                  <a:gd name="T3" fmla="*/ 23 h 389"/>
                  <a:gd name="T4" fmla="*/ 64 w 360"/>
                  <a:gd name="T5" fmla="*/ 163 h 389"/>
                  <a:gd name="T6" fmla="*/ 21 w 360"/>
                  <a:gd name="T7" fmla="*/ 259 h 389"/>
                  <a:gd name="T8" fmla="*/ 112 w 360"/>
                  <a:gd name="T9" fmla="*/ 374 h 389"/>
                  <a:gd name="T10" fmla="*/ 151 w 360"/>
                  <a:gd name="T11" fmla="*/ 389 h 389"/>
                  <a:gd name="T12" fmla="*/ 213 w 360"/>
                  <a:gd name="T13" fmla="*/ 370 h 389"/>
                  <a:gd name="T14" fmla="*/ 360 w 360"/>
                  <a:gd name="T15" fmla="*/ 275 h 389"/>
                  <a:gd name="T16" fmla="*/ 339 w 360"/>
                  <a:gd name="T17" fmla="*/ 262 h 389"/>
                  <a:gd name="T18" fmla="*/ 269 w 360"/>
                  <a:gd name="T19" fmla="*/ 140 h 389"/>
                  <a:gd name="T20" fmla="*/ 315 w 360"/>
                  <a:gd name="T21" fmla="*/ 35 h 389"/>
                  <a:gd name="T22" fmla="*/ 357 w 360"/>
                  <a:gd name="T23" fmla="*/ 3 h 389"/>
                  <a:gd name="T24" fmla="*/ 338 w 360"/>
                  <a:gd name="T25"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389">
                    <a:moveTo>
                      <a:pt x="338" y="0"/>
                    </a:moveTo>
                    <a:cubicBezTo>
                      <a:pt x="319" y="0"/>
                      <a:pt x="298" y="8"/>
                      <a:pt x="277" y="23"/>
                    </a:cubicBezTo>
                    <a:cubicBezTo>
                      <a:pt x="208" y="72"/>
                      <a:pt x="137" y="119"/>
                      <a:pt x="64" y="163"/>
                    </a:cubicBezTo>
                    <a:cubicBezTo>
                      <a:pt x="19" y="190"/>
                      <a:pt x="0" y="232"/>
                      <a:pt x="21" y="259"/>
                    </a:cubicBezTo>
                    <a:cubicBezTo>
                      <a:pt x="53" y="300"/>
                      <a:pt x="84" y="339"/>
                      <a:pt x="112" y="374"/>
                    </a:cubicBezTo>
                    <a:cubicBezTo>
                      <a:pt x="120" y="384"/>
                      <a:pt x="134" y="389"/>
                      <a:pt x="151" y="389"/>
                    </a:cubicBezTo>
                    <a:cubicBezTo>
                      <a:pt x="170" y="389"/>
                      <a:pt x="192" y="382"/>
                      <a:pt x="213" y="370"/>
                    </a:cubicBezTo>
                    <a:cubicBezTo>
                      <a:pt x="263" y="340"/>
                      <a:pt x="312" y="308"/>
                      <a:pt x="360" y="275"/>
                    </a:cubicBezTo>
                    <a:cubicBezTo>
                      <a:pt x="351" y="273"/>
                      <a:pt x="344" y="269"/>
                      <a:pt x="339" y="262"/>
                    </a:cubicBezTo>
                    <a:cubicBezTo>
                      <a:pt x="318" y="224"/>
                      <a:pt x="294" y="183"/>
                      <a:pt x="269" y="140"/>
                    </a:cubicBezTo>
                    <a:cubicBezTo>
                      <a:pt x="253" y="112"/>
                      <a:pt x="273" y="65"/>
                      <a:pt x="315" y="35"/>
                    </a:cubicBezTo>
                    <a:cubicBezTo>
                      <a:pt x="329" y="24"/>
                      <a:pt x="343" y="14"/>
                      <a:pt x="357" y="3"/>
                    </a:cubicBezTo>
                    <a:cubicBezTo>
                      <a:pt x="351" y="1"/>
                      <a:pt x="345" y="0"/>
                      <a:pt x="3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221" name="Freeform 64"/>
              <p:cNvSpPr>
                <a:spLocks/>
              </p:cNvSpPr>
              <p:nvPr/>
            </p:nvSpPr>
            <p:spPr bwMode="auto">
              <a:xfrm>
                <a:off x="-863600" y="5349875"/>
                <a:ext cx="641350" cy="865188"/>
              </a:xfrm>
              <a:custGeom>
                <a:avLst/>
                <a:gdLst>
                  <a:gd name="T0" fmla="*/ 104 w 202"/>
                  <a:gd name="T1" fmla="*/ 0 h 272"/>
                  <a:gd name="T2" fmla="*/ 62 w 202"/>
                  <a:gd name="T3" fmla="*/ 32 h 272"/>
                  <a:gd name="T4" fmla="*/ 16 w 202"/>
                  <a:gd name="T5" fmla="*/ 137 h 272"/>
                  <a:gd name="T6" fmla="*/ 86 w 202"/>
                  <a:gd name="T7" fmla="*/ 259 h 272"/>
                  <a:gd name="T8" fmla="*/ 107 w 202"/>
                  <a:gd name="T9" fmla="*/ 272 h 272"/>
                  <a:gd name="T10" fmla="*/ 145 w 202"/>
                  <a:gd name="T11" fmla="*/ 245 h 272"/>
                  <a:gd name="T12" fmla="*/ 191 w 202"/>
                  <a:gd name="T13" fmla="*/ 154 h 272"/>
                  <a:gd name="T14" fmla="*/ 127 w 202"/>
                  <a:gd name="T15" fmla="*/ 21 h 272"/>
                  <a:gd name="T16" fmla="*/ 104 w 202"/>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72">
                    <a:moveTo>
                      <a:pt x="104" y="0"/>
                    </a:moveTo>
                    <a:cubicBezTo>
                      <a:pt x="90" y="11"/>
                      <a:pt x="76" y="21"/>
                      <a:pt x="62" y="32"/>
                    </a:cubicBezTo>
                    <a:cubicBezTo>
                      <a:pt x="20" y="62"/>
                      <a:pt x="0" y="109"/>
                      <a:pt x="16" y="137"/>
                    </a:cubicBezTo>
                    <a:cubicBezTo>
                      <a:pt x="41" y="180"/>
                      <a:pt x="65" y="221"/>
                      <a:pt x="86" y="259"/>
                    </a:cubicBezTo>
                    <a:cubicBezTo>
                      <a:pt x="91" y="266"/>
                      <a:pt x="98" y="270"/>
                      <a:pt x="107" y="272"/>
                    </a:cubicBezTo>
                    <a:cubicBezTo>
                      <a:pt x="119" y="263"/>
                      <a:pt x="132" y="254"/>
                      <a:pt x="145" y="245"/>
                    </a:cubicBezTo>
                    <a:cubicBezTo>
                      <a:pt x="182" y="219"/>
                      <a:pt x="202" y="178"/>
                      <a:pt x="191" y="154"/>
                    </a:cubicBezTo>
                    <a:cubicBezTo>
                      <a:pt x="171" y="112"/>
                      <a:pt x="150" y="68"/>
                      <a:pt x="127" y="21"/>
                    </a:cubicBezTo>
                    <a:cubicBezTo>
                      <a:pt x="122" y="11"/>
                      <a:pt x="114" y="4"/>
                      <a:pt x="10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grpSp>
      </p:grpSp>
      <p:sp>
        <p:nvSpPr>
          <p:cNvPr id="224" name="Freeform 21"/>
          <p:cNvSpPr>
            <a:spLocks noEditPoints="1"/>
          </p:cNvSpPr>
          <p:nvPr/>
        </p:nvSpPr>
        <p:spPr bwMode="auto">
          <a:xfrm>
            <a:off x="7081903" y="3403902"/>
            <a:ext cx="1262304" cy="546447"/>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3"/>
          </a:solid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sp>
        <p:nvSpPr>
          <p:cNvPr id="225" name="TextBox 224"/>
          <p:cNvSpPr txBox="1">
            <a:spLocks noChangeArrowheads="1"/>
          </p:cNvSpPr>
          <p:nvPr/>
        </p:nvSpPr>
        <p:spPr bwMode="auto">
          <a:xfrm>
            <a:off x="6613336" y="3583922"/>
            <a:ext cx="1991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6000" b="1" dirty="0" smtClean="0">
                <a:solidFill>
                  <a:schemeClr val="tx2"/>
                </a:solidFill>
              </a:rPr>
              <a:t>2013</a:t>
            </a:r>
            <a:endParaRPr lang="en-GB" sz="5400" b="1" dirty="0">
              <a:solidFill>
                <a:schemeClr val="tx2"/>
              </a:solidFill>
            </a:endParaRPr>
          </a:p>
        </p:txBody>
      </p:sp>
      <p:grpSp>
        <p:nvGrpSpPr>
          <p:cNvPr id="61" name="Group 60"/>
          <p:cNvGrpSpPr/>
          <p:nvPr/>
        </p:nvGrpSpPr>
        <p:grpSpPr>
          <a:xfrm>
            <a:off x="2662866" y="4938665"/>
            <a:ext cx="536701" cy="406801"/>
            <a:chOff x="6318622" y="-180356"/>
            <a:chExt cx="1954213" cy="1519238"/>
          </a:xfrm>
        </p:grpSpPr>
        <p:sp>
          <p:nvSpPr>
            <p:cNvPr id="62" name="Freeform 10"/>
            <p:cNvSpPr>
              <a:spLocks/>
            </p:cNvSpPr>
            <p:nvPr/>
          </p:nvSpPr>
          <p:spPr bwMode="auto">
            <a:xfrm>
              <a:off x="7056810" y="-180356"/>
              <a:ext cx="782638" cy="795338"/>
            </a:xfrm>
            <a:custGeom>
              <a:avLst/>
              <a:gdLst>
                <a:gd name="T0" fmla="*/ 321 w 383"/>
                <a:gd name="T1" fmla="*/ 201 h 389"/>
                <a:gd name="T2" fmla="*/ 355 w 383"/>
                <a:gd name="T3" fmla="*/ 142 h 389"/>
                <a:gd name="T4" fmla="*/ 383 w 383"/>
                <a:gd name="T5" fmla="*/ 129 h 389"/>
                <a:gd name="T6" fmla="*/ 332 w 383"/>
                <a:gd name="T7" fmla="*/ 24 h 389"/>
                <a:gd name="T8" fmla="*/ 290 w 383"/>
                <a:gd name="T9" fmla="*/ 7 h 389"/>
                <a:gd name="T10" fmla="*/ 21 w 383"/>
                <a:gd name="T11" fmla="*/ 138 h 389"/>
                <a:gd name="T12" fmla="*/ 8 w 383"/>
                <a:gd name="T13" fmla="*/ 181 h 389"/>
                <a:gd name="T14" fmla="*/ 107 w 383"/>
                <a:gd name="T15" fmla="*/ 385 h 389"/>
                <a:gd name="T16" fmla="*/ 109 w 383"/>
                <a:gd name="T17" fmla="*/ 389 h 389"/>
                <a:gd name="T18" fmla="*/ 354 w 383"/>
                <a:gd name="T19" fmla="*/ 270 h 389"/>
                <a:gd name="T20" fmla="*/ 321 w 383"/>
                <a:gd name="T21" fmla="*/ 201 h 389"/>
                <a:gd name="T22" fmla="*/ 321 w 383"/>
                <a:gd name="T23" fmla="*/ 20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9">
                  <a:moveTo>
                    <a:pt x="321" y="201"/>
                  </a:moveTo>
                  <a:cubicBezTo>
                    <a:pt x="311" y="182"/>
                    <a:pt x="325" y="157"/>
                    <a:pt x="355" y="142"/>
                  </a:cubicBezTo>
                  <a:cubicBezTo>
                    <a:pt x="383" y="129"/>
                    <a:pt x="383" y="129"/>
                    <a:pt x="383" y="129"/>
                  </a:cubicBezTo>
                  <a:cubicBezTo>
                    <a:pt x="332" y="24"/>
                    <a:pt x="332" y="24"/>
                    <a:pt x="332" y="24"/>
                  </a:cubicBezTo>
                  <a:cubicBezTo>
                    <a:pt x="323" y="7"/>
                    <a:pt x="304" y="0"/>
                    <a:pt x="290" y="7"/>
                  </a:cubicBezTo>
                  <a:cubicBezTo>
                    <a:pt x="21" y="138"/>
                    <a:pt x="21" y="138"/>
                    <a:pt x="21" y="138"/>
                  </a:cubicBezTo>
                  <a:cubicBezTo>
                    <a:pt x="6" y="145"/>
                    <a:pt x="0" y="164"/>
                    <a:pt x="8" y="181"/>
                  </a:cubicBezTo>
                  <a:cubicBezTo>
                    <a:pt x="107" y="385"/>
                    <a:pt x="107" y="385"/>
                    <a:pt x="107" y="385"/>
                  </a:cubicBezTo>
                  <a:cubicBezTo>
                    <a:pt x="108" y="387"/>
                    <a:pt x="108" y="387"/>
                    <a:pt x="109" y="389"/>
                  </a:cubicBezTo>
                  <a:cubicBezTo>
                    <a:pt x="354" y="270"/>
                    <a:pt x="354" y="270"/>
                    <a:pt x="354" y="270"/>
                  </a:cubicBezTo>
                  <a:cubicBezTo>
                    <a:pt x="321" y="201"/>
                    <a:pt x="321" y="201"/>
                    <a:pt x="321" y="201"/>
                  </a:cubicBezTo>
                  <a:cubicBezTo>
                    <a:pt x="321" y="201"/>
                    <a:pt x="321" y="201"/>
                    <a:pt x="321" y="20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1"/>
            <p:cNvSpPr>
              <a:spLocks/>
            </p:cNvSpPr>
            <p:nvPr/>
          </p:nvSpPr>
          <p:spPr bwMode="auto">
            <a:xfrm>
              <a:off x="6361485" y="157781"/>
              <a:ext cx="884238" cy="715963"/>
            </a:xfrm>
            <a:custGeom>
              <a:avLst/>
              <a:gdLst>
                <a:gd name="T0" fmla="*/ 155 w 432"/>
                <a:gd name="T1" fmla="*/ 282 h 350"/>
                <a:gd name="T2" fmla="*/ 188 w 432"/>
                <a:gd name="T3" fmla="*/ 350 h 350"/>
                <a:gd name="T4" fmla="*/ 432 w 432"/>
                <a:gd name="T5" fmla="*/ 232 h 350"/>
                <a:gd name="T6" fmla="*/ 430 w 432"/>
                <a:gd name="T7" fmla="*/ 227 h 350"/>
                <a:gd name="T8" fmla="*/ 331 w 432"/>
                <a:gd name="T9" fmla="*/ 24 h 350"/>
                <a:gd name="T10" fmla="*/ 289 w 432"/>
                <a:gd name="T11" fmla="*/ 7 h 350"/>
                <a:gd name="T12" fmla="*/ 21 w 432"/>
                <a:gd name="T13" fmla="*/ 138 h 350"/>
                <a:gd name="T14" fmla="*/ 8 w 432"/>
                <a:gd name="T15" fmla="*/ 181 h 350"/>
                <a:gd name="T16" fmla="*/ 60 w 432"/>
                <a:gd name="T17" fmla="*/ 286 h 350"/>
                <a:gd name="T18" fmla="*/ 87 w 432"/>
                <a:gd name="T19" fmla="*/ 272 h 350"/>
                <a:gd name="T20" fmla="*/ 155 w 432"/>
                <a:gd name="T21" fmla="*/ 28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350">
                  <a:moveTo>
                    <a:pt x="155" y="282"/>
                  </a:moveTo>
                  <a:cubicBezTo>
                    <a:pt x="188" y="350"/>
                    <a:pt x="188" y="350"/>
                    <a:pt x="188" y="350"/>
                  </a:cubicBezTo>
                  <a:cubicBezTo>
                    <a:pt x="432" y="232"/>
                    <a:pt x="432" y="232"/>
                    <a:pt x="432" y="232"/>
                  </a:cubicBezTo>
                  <a:cubicBezTo>
                    <a:pt x="431" y="229"/>
                    <a:pt x="431" y="229"/>
                    <a:pt x="430" y="227"/>
                  </a:cubicBezTo>
                  <a:cubicBezTo>
                    <a:pt x="331" y="24"/>
                    <a:pt x="331" y="24"/>
                    <a:pt x="331" y="24"/>
                  </a:cubicBezTo>
                  <a:cubicBezTo>
                    <a:pt x="323" y="7"/>
                    <a:pt x="304" y="0"/>
                    <a:pt x="289" y="7"/>
                  </a:cubicBezTo>
                  <a:cubicBezTo>
                    <a:pt x="21" y="138"/>
                    <a:pt x="21" y="138"/>
                    <a:pt x="21" y="138"/>
                  </a:cubicBezTo>
                  <a:cubicBezTo>
                    <a:pt x="7" y="145"/>
                    <a:pt x="0" y="164"/>
                    <a:pt x="8" y="181"/>
                  </a:cubicBezTo>
                  <a:cubicBezTo>
                    <a:pt x="60" y="286"/>
                    <a:pt x="60" y="286"/>
                    <a:pt x="60" y="286"/>
                  </a:cubicBezTo>
                  <a:cubicBezTo>
                    <a:pt x="87" y="272"/>
                    <a:pt x="87" y="272"/>
                    <a:pt x="87" y="272"/>
                  </a:cubicBezTo>
                  <a:cubicBezTo>
                    <a:pt x="117" y="258"/>
                    <a:pt x="145" y="263"/>
                    <a:pt x="155" y="28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2"/>
            <p:cNvSpPr>
              <a:spLocks/>
            </p:cNvSpPr>
            <p:nvPr/>
          </p:nvSpPr>
          <p:spPr bwMode="auto">
            <a:xfrm>
              <a:off x="6318622" y="724519"/>
              <a:ext cx="403225" cy="614363"/>
            </a:xfrm>
            <a:custGeom>
              <a:avLst/>
              <a:gdLst>
                <a:gd name="T0" fmla="*/ 116 w 197"/>
                <a:gd name="T1" fmla="*/ 11 h 300"/>
                <a:gd name="T2" fmla="*/ 88 w 197"/>
                <a:gd name="T3" fmla="*/ 24 h 300"/>
                <a:gd name="T4" fmla="*/ 28 w 197"/>
                <a:gd name="T5" fmla="*/ 53 h 300"/>
                <a:gd name="T6" fmla="*/ 4 w 197"/>
                <a:gd name="T7" fmla="*/ 89 h 300"/>
                <a:gd name="T8" fmla="*/ 101 w 197"/>
                <a:gd name="T9" fmla="*/ 288 h 300"/>
                <a:gd name="T10" fmla="*/ 144 w 197"/>
                <a:gd name="T11" fmla="*/ 291 h 300"/>
                <a:gd name="T12" fmla="*/ 197 w 197"/>
                <a:gd name="T13" fmla="*/ 265 h 300"/>
                <a:gd name="T14" fmla="*/ 184 w 197"/>
                <a:gd name="T15" fmla="*/ 248 h 300"/>
                <a:gd name="T16" fmla="*/ 138 w 197"/>
                <a:gd name="T17" fmla="*/ 154 h 300"/>
                <a:gd name="T18" fmla="*/ 136 w 197"/>
                <a:gd name="T19" fmla="*/ 117 h 300"/>
                <a:gd name="T20" fmla="*/ 148 w 197"/>
                <a:gd name="T21" fmla="*/ 104 h 300"/>
                <a:gd name="T22" fmla="*/ 193 w 197"/>
                <a:gd name="T23" fmla="*/ 82 h 300"/>
                <a:gd name="T24" fmla="*/ 159 w 197"/>
                <a:gd name="T25" fmla="*/ 13 h 300"/>
                <a:gd name="T26" fmla="*/ 116 w 197"/>
                <a:gd name="T27" fmla="*/ 1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300">
                  <a:moveTo>
                    <a:pt x="116" y="11"/>
                  </a:moveTo>
                  <a:cubicBezTo>
                    <a:pt x="88" y="24"/>
                    <a:pt x="88" y="24"/>
                    <a:pt x="88" y="24"/>
                  </a:cubicBezTo>
                  <a:cubicBezTo>
                    <a:pt x="28" y="53"/>
                    <a:pt x="28" y="53"/>
                    <a:pt x="28" y="53"/>
                  </a:cubicBezTo>
                  <a:cubicBezTo>
                    <a:pt x="9" y="63"/>
                    <a:pt x="0" y="80"/>
                    <a:pt x="4" y="89"/>
                  </a:cubicBezTo>
                  <a:cubicBezTo>
                    <a:pt x="101" y="288"/>
                    <a:pt x="101" y="288"/>
                    <a:pt x="101" y="288"/>
                  </a:cubicBezTo>
                  <a:cubicBezTo>
                    <a:pt x="106" y="299"/>
                    <a:pt x="125" y="300"/>
                    <a:pt x="144" y="291"/>
                  </a:cubicBezTo>
                  <a:cubicBezTo>
                    <a:pt x="197" y="265"/>
                    <a:pt x="197" y="265"/>
                    <a:pt x="197" y="265"/>
                  </a:cubicBezTo>
                  <a:cubicBezTo>
                    <a:pt x="193" y="262"/>
                    <a:pt x="188" y="256"/>
                    <a:pt x="184" y="248"/>
                  </a:cubicBezTo>
                  <a:cubicBezTo>
                    <a:pt x="138" y="154"/>
                    <a:pt x="138" y="154"/>
                    <a:pt x="138" y="154"/>
                  </a:cubicBezTo>
                  <a:cubicBezTo>
                    <a:pt x="132" y="141"/>
                    <a:pt x="131" y="128"/>
                    <a:pt x="136" y="117"/>
                  </a:cubicBezTo>
                  <a:cubicBezTo>
                    <a:pt x="138" y="111"/>
                    <a:pt x="141" y="107"/>
                    <a:pt x="148" y="104"/>
                  </a:cubicBezTo>
                  <a:cubicBezTo>
                    <a:pt x="193" y="82"/>
                    <a:pt x="193" y="82"/>
                    <a:pt x="193" y="82"/>
                  </a:cubicBezTo>
                  <a:cubicBezTo>
                    <a:pt x="159" y="13"/>
                    <a:pt x="159" y="13"/>
                    <a:pt x="159" y="13"/>
                  </a:cubicBezTo>
                  <a:cubicBezTo>
                    <a:pt x="155" y="5"/>
                    <a:pt x="137" y="0"/>
                    <a:pt x="116" y="11"/>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3"/>
            <p:cNvSpPr>
              <a:spLocks/>
            </p:cNvSpPr>
            <p:nvPr/>
          </p:nvSpPr>
          <p:spPr bwMode="auto">
            <a:xfrm>
              <a:off x="7739435" y="35544"/>
              <a:ext cx="533400" cy="574675"/>
            </a:xfrm>
            <a:custGeom>
              <a:avLst/>
              <a:gdLst>
                <a:gd name="T0" fmla="*/ 115 w 261"/>
                <a:gd name="T1" fmla="*/ 9 h 281"/>
                <a:gd name="T2" fmla="*/ 56 w 261"/>
                <a:gd name="T3" fmla="*/ 38 h 281"/>
                <a:gd name="T4" fmla="*/ 28 w 261"/>
                <a:gd name="T5" fmla="*/ 52 h 281"/>
                <a:gd name="T6" fmla="*/ 4 w 261"/>
                <a:gd name="T7" fmla="*/ 87 h 281"/>
                <a:gd name="T8" fmla="*/ 37 w 261"/>
                <a:gd name="T9" fmla="*/ 156 h 281"/>
                <a:gd name="T10" fmla="*/ 65 w 261"/>
                <a:gd name="T11" fmla="*/ 143 h 281"/>
                <a:gd name="T12" fmla="*/ 96 w 261"/>
                <a:gd name="T13" fmla="*/ 148 h 281"/>
                <a:gd name="T14" fmla="*/ 110 w 261"/>
                <a:gd name="T15" fmla="*/ 166 h 281"/>
                <a:gd name="T16" fmla="*/ 156 w 261"/>
                <a:gd name="T17" fmla="*/ 260 h 281"/>
                <a:gd name="T18" fmla="*/ 161 w 261"/>
                <a:gd name="T19" fmla="*/ 281 h 281"/>
                <a:gd name="T20" fmla="*/ 231 w 261"/>
                <a:gd name="T21" fmla="*/ 247 h 281"/>
                <a:gd name="T22" fmla="*/ 255 w 261"/>
                <a:gd name="T23" fmla="*/ 211 h 281"/>
                <a:gd name="T24" fmla="*/ 158 w 261"/>
                <a:gd name="T25" fmla="*/ 12 h 281"/>
                <a:gd name="T26" fmla="*/ 115 w 261"/>
                <a:gd name="T27" fmla="*/ 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281">
                  <a:moveTo>
                    <a:pt x="115" y="9"/>
                  </a:moveTo>
                  <a:cubicBezTo>
                    <a:pt x="56" y="38"/>
                    <a:pt x="56" y="38"/>
                    <a:pt x="56" y="38"/>
                  </a:cubicBezTo>
                  <a:cubicBezTo>
                    <a:pt x="28" y="52"/>
                    <a:pt x="28" y="52"/>
                    <a:pt x="28" y="52"/>
                  </a:cubicBezTo>
                  <a:cubicBezTo>
                    <a:pt x="7" y="62"/>
                    <a:pt x="0" y="79"/>
                    <a:pt x="4" y="87"/>
                  </a:cubicBezTo>
                  <a:cubicBezTo>
                    <a:pt x="37" y="156"/>
                    <a:pt x="37" y="156"/>
                    <a:pt x="37" y="156"/>
                  </a:cubicBezTo>
                  <a:cubicBezTo>
                    <a:pt x="65" y="143"/>
                    <a:pt x="65" y="143"/>
                    <a:pt x="65" y="143"/>
                  </a:cubicBezTo>
                  <a:cubicBezTo>
                    <a:pt x="75" y="137"/>
                    <a:pt x="87" y="140"/>
                    <a:pt x="96" y="148"/>
                  </a:cubicBezTo>
                  <a:cubicBezTo>
                    <a:pt x="104" y="153"/>
                    <a:pt x="107" y="159"/>
                    <a:pt x="110" y="166"/>
                  </a:cubicBezTo>
                  <a:cubicBezTo>
                    <a:pt x="156" y="260"/>
                    <a:pt x="156" y="260"/>
                    <a:pt x="156" y="260"/>
                  </a:cubicBezTo>
                  <a:cubicBezTo>
                    <a:pt x="160" y="268"/>
                    <a:pt x="161" y="276"/>
                    <a:pt x="161" y="281"/>
                  </a:cubicBezTo>
                  <a:cubicBezTo>
                    <a:pt x="231" y="247"/>
                    <a:pt x="231" y="247"/>
                    <a:pt x="231" y="247"/>
                  </a:cubicBezTo>
                  <a:cubicBezTo>
                    <a:pt x="250" y="238"/>
                    <a:pt x="261" y="222"/>
                    <a:pt x="255" y="211"/>
                  </a:cubicBezTo>
                  <a:cubicBezTo>
                    <a:pt x="158" y="12"/>
                    <a:pt x="158" y="12"/>
                    <a:pt x="158" y="12"/>
                  </a:cubicBezTo>
                  <a:cubicBezTo>
                    <a:pt x="154" y="4"/>
                    <a:pt x="134" y="0"/>
                    <a:pt x="115" y="9"/>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4"/>
            <p:cNvSpPr>
              <a:spLocks/>
            </p:cNvSpPr>
            <p:nvPr/>
          </p:nvSpPr>
          <p:spPr bwMode="auto">
            <a:xfrm>
              <a:off x="6621835" y="354631"/>
              <a:ext cx="1419225" cy="893763"/>
            </a:xfrm>
            <a:custGeom>
              <a:avLst/>
              <a:gdLst>
                <a:gd name="T0" fmla="*/ 634 w 694"/>
                <a:gd name="T1" fmla="*/ 5 h 437"/>
                <a:gd name="T2" fmla="*/ 619 w 694"/>
                <a:gd name="T3" fmla="*/ 2 h 437"/>
                <a:gd name="T4" fmla="*/ 592 w 694"/>
                <a:gd name="T5" fmla="*/ 15 h 437"/>
                <a:gd name="T6" fmla="*/ 583 w 694"/>
                <a:gd name="T7" fmla="*/ 19 h 437"/>
                <a:gd name="T8" fmla="*/ 575 w 694"/>
                <a:gd name="T9" fmla="*/ 23 h 437"/>
                <a:gd name="T10" fmla="*/ 338 w 694"/>
                <a:gd name="T11" fmla="*/ 139 h 437"/>
                <a:gd name="T12" fmla="*/ 304 w 694"/>
                <a:gd name="T13" fmla="*/ 155 h 437"/>
                <a:gd name="T14" fmla="*/ 68 w 694"/>
                <a:gd name="T15" fmla="*/ 270 h 437"/>
                <a:gd name="T16" fmla="*/ 60 w 694"/>
                <a:gd name="T17" fmla="*/ 274 h 437"/>
                <a:gd name="T18" fmla="*/ 51 w 694"/>
                <a:gd name="T19" fmla="*/ 279 h 437"/>
                <a:gd name="T20" fmla="*/ 6 w 694"/>
                <a:gd name="T21" fmla="*/ 300 h 437"/>
                <a:gd name="T22" fmla="*/ 2 w 694"/>
                <a:gd name="T23" fmla="*/ 308 h 437"/>
                <a:gd name="T24" fmla="*/ 4 w 694"/>
                <a:gd name="T25" fmla="*/ 328 h 437"/>
                <a:gd name="T26" fmla="*/ 50 w 694"/>
                <a:gd name="T27" fmla="*/ 422 h 437"/>
                <a:gd name="T28" fmla="*/ 72 w 694"/>
                <a:gd name="T29" fmla="*/ 435 h 437"/>
                <a:gd name="T30" fmla="*/ 83 w 694"/>
                <a:gd name="T31" fmla="*/ 430 h 437"/>
                <a:gd name="T32" fmla="*/ 112 w 694"/>
                <a:gd name="T33" fmla="*/ 415 h 437"/>
                <a:gd name="T34" fmla="*/ 125 w 694"/>
                <a:gd name="T35" fmla="*/ 409 h 437"/>
                <a:gd name="T36" fmla="*/ 649 w 694"/>
                <a:gd name="T37" fmla="*/ 154 h 437"/>
                <a:gd name="T38" fmla="*/ 662 w 694"/>
                <a:gd name="T39" fmla="*/ 148 h 437"/>
                <a:gd name="T40" fmla="*/ 685 w 694"/>
                <a:gd name="T41" fmla="*/ 136 h 437"/>
                <a:gd name="T42" fmla="*/ 687 w 694"/>
                <a:gd name="T43" fmla="*/ 135 h 437"/>
                <a:gd name="T44" fmla="*/ 688 w 694"/>
                <a:gd name="T45" fmla="*/ 111 h 437"/>
                <a:gd name="T46" fmla="*/ 643 w 694"/>
                <a:gd name="T47" fmla="*/ 17 h 437"/>
                <a:gd name="T48" fmla="*/ 634 w 694"/>
                <a:gd name="T49" fmla="*/ 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437">
                  <a:moveTo>
                    <a:pt x="634" y="5"/>
                  </a:moveTo>
                  <a:cubicBezTo>
                    <a:pt x="628" y="3"/>
                    <a:pt x="624" y="0"/>
                    <a:pt x="619" y="2"/>
                  </a:cubicBezTo>
                  <a:cubicBezTo>
                    <a:pt x="592" y="15"/>
                    <a:pt x="592" y="15"/>
                    <a:pt x="592" y="15"/>
                  </a:cubicBezTo>
                  <a:cubicBezTo>
                    <a:pt x="583" y="19"/>
                    <a:pt x="583" y="19"/>
                    <a:pt x="583" y="19"/>
                  </a:cubicBezTo>
                  <a:cubicBezTo>
                    <a:pt x="575" y="23"/>
                    <a:pt x="575" y="23"/>
                    <a:pt x="575" y="23"/>
                  </a:cubicBezTo>
                  <a:cubicBezTo>
                    <a:pt x="338" y="139"/>
                    <a:pt x="338" y="139"/>
                    <a:pt x="338" y="139"/>
                  </a:cubicBezTo>
                  <a:cubicBezTo>
                    <a:pt x="304" y="155"/>
                    <a:pt x="304" y="155"/>
                    <a:pt x="304" y="155"/>
                  </a:cubicBezTo>
                  <a:cubicBezTo>
                    <a:pt x="68" y="270"/>
                    <a:pt x="68" y="270"/>
                    <a:pt x="68" y="270"/>
                  </a:cubicBezTo>
                  <a:cubicBezTo>
                    <a:pt x="60" y="274"/>
                    <a:pt x="60" y="274"/>
                    <a:pt x="60" y="274"/>
                  </a:cubicBezTo>
                  <a:cubicBezTo>
                    <a:pt x="51" y="279"/>
                    <a:pt x="51" y="279"/>
                    <a:pt x="51" y="279"/>
                  </a:cubicBezTo>
                  <a:cubicBezTo>
                    <a:pt x="6" y="300"/>
                    <a:pt x="6" y="300"/>
                    <a:pt x="6" y="300"/>
                  </a:cubicBezTo>
                  <a:cubicBezTo>
                    <a:pt x="4" y="301"/>
                    <a:pt x="3" y="304"/>
                    <a:pt x="2" y="308"/>
                  </a:cubicBezTo>
                  <a:cubicBezTo>
                    <a:pt x="2" y="313"/>
                    <a:pt x="0" y="319"/>
                    <a:pt x="4" y="328"/>
                  </a:cubicBezTo>
                  <a:cubicBezTo>
                    <a:pt x="50" y="422"/>
                    <a:pt x="50" y="422"/>
                    <a:pt x="50" y="422"/>
                  </a:cubicBezTo>
                  <a:cubicBezTo>
                    <a:pt x="56" y="435"/>
                    <a:pt x="68" y="437"/>
                    <a:pt x="72" y="435"/>
                  </a:cubicBezTo>
                  <a:cubicBezTo>
                    <a:pt x="83" y="430"/>
                    <a:pt x="83" y="430"/>
                    <a:pt x="83" y="430"/>
                  </a:cubicBezTo>
                  <a:cubicBezTo>
                    <a:pt x="112" y="415"/>
                    <a:pt x="112" y="415"/>
                    <a:pt x="112" y="415"/>
                  </a:cubicBezTo>
                  <a:cubicBezTo>
                    <a:pt x="125" y="409"/>
                    <a:pt x="125" y="409"/>
                    <a:pt x="125" y="409"/>
                  </a:cubicBezTo>
                  <a:cubicBezTo>
                    <a:pt x="649" y="154"/>
                    <a:pt x="649" y="154"/>
                    <a:pt x="649" y="154"/>
                  </a:cubicBezTo>
                  <a:cubicBezTo>
                    <a:pt x="662" y="148"/>
                    <a:pt x="662" y="148"/>
                    <a:pt x="662" y="148"/>
                  </a:cubicBezTo>
                  <a:cubicBezTo>
                    <a:pt x="685" y="136"/>
                    <a:pt x="685" y="136"/>
                    <a:pt x="685" y="136"/>
                  </a:cubicBezTo>
                  <a:cubicBezTo>
                    <a:pt x="685" y="136"/>
                    <a:pt x="685" y="136"/>
                    <a:pt x="687" y="135"/>
                  </a:cubicBezTo>
                  <a:cubicBezTo>
                    <a:pt x="691" y="133"/>
                    <a:pt x="694" y="122"/>
                    <a:pt x="688" y="111"/>
                  </a:cubicBezTo>
                  <a:cubicBezTo>
                    <a:pt x="643" y="17"/>
                    <a:pt x="643" y="17"/>
                    <a:pt x="643" y="17"/>
                  </a:cubicBezTo>
                  <a:cubicBezTo>
                    <a:pt x="640" y="13"/>
                    <a:pt x="636" y="9"/>
                    <a:pt x="634" y="5"/>
                  </a:cubicBezTo>
                  <a:close/>
                </a:path>
              </a:pathLst>
            </a:custGeom>
            <a:solidFill>
              <a:srgbClr val="9B8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5" name="Rectangle 37"/>
          <p:cNvSpPr>
            <a:spLocks noChangeArrowheads="1"/>
          </p:cNvSpPr>
          <p:nvPr/>
        </p:nvSpPr>
        <p:spPr bwMode="auto">
          <a:xfrm>
            <a:off x="3578559" y="5122892"/>
            <a:ext cx="5365229" cy="1292662"/>
          </a:xfrm>
          <a:prstGeom prst="rect">
            <a:avLst/>
          </a:prstGeom>
          <a:noFill/>
          <a:ln>
            <a:noFill/>
          </a:ln>
          <a:extLst/>
        </p:spPr>
        <p:txBody>
          <a:bodyPr wrap="square">
            <a:spAutoFit/>
          </a:bodyPr>
          <a:lstStyle/>
          <a:p>
            <a:pPr marL="342900" indent="-342900" fontAlgn="base">
              <a:spcBef>
                <a:spcPct val="0"/>
              </a:spcBef>
              <a:spcAft>
                <a:spcPct val="0"/>
              </a:spcAft>
              <a:buFont typeface="Symbol"/>
              <a:buChar char="Þ"/>
              <a:defRPr/>
            </a:pPr>
            <a:r>
              <a:rPr lang="en-GB" sz="2400" dirty="0" smtClean="0">
                <a:solidFill>
                  <a:schemeClr val="tx1">
                    <a:lumMod val="75000"/>
                    <a:lumOff val="25000"/>
                  </a:schemeClr>
                </a:solidFill>
                <a:cs typeface="Arial" charset="0"/>
              </a:rPr>
              <a:t> higher reach of: adults, abc1, 25-54 … </a:t>
            </a:r>
            <a:r>
              <a:rPr lang="en-GB" sz="5400" dirty="0" smtClean="0">
                <a:solidFill>
                  <a:schemeClr val="tx1">
                    <a:lumMod val="75000"/>
                    <a:lumOff val="25000"/>
                  </a:schemeClr>
                </a:solidFill>
                <a:cs typeface="Arial" charset="0"/>
              </a:rPr>
              <a:t>+1million </a:t>
            </a:r>
          </a:p>
        </p:txBody>
      </p:sp>
    </p:spTree>
    <p:extLst>
      <p:ext uri="{BB962C8B-B14F-4D97-AF65-F5344CB8AC3E}">
        <p14:creationId xmlns:p14="http://schemas.microsoft.com/office/powerpoint/2010/main" val="528644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p:cTn id="11" dur="500" fill="hold"/>
                                        <p:tgtEl>
                                          <p:spTgt spid="161"/>
                                        </p:tgtEl>
                                        <p:attrNameLst>
                                          <p:attrName>ppt_w</p:attrName>
                                        </p:attrNameLst>
                                      </p:cBhvr>
                                      <p:tavLst>
                                        <p:tav tm="0">
                                          <p:val>
                                            <p:fltVal val="0"/>
                                          </p:val>
                                        </p:tav>
                                        <p:tav tm="100000">
                                          <p:val>
                                            <p:strVal val="#ppt_w"/>
                                          </p:val>
                                        </p:tav>
                                      </p:tavLst>
                                    </p:anim>
                                    <p:anim calcmode="lin" valueType="num">
                                      <p:cBhvr>
                                        <p:cTn id="12" dur="500" fill="hold"/>
                                        <p:tgtEl>
                                          <p:spTgt spid="161"/>
                                        </p:tgtEl>
                                        <p:attrNameLst>
                                          <p:attrName>ppt_h</p:attrName>
                                        </p:attrNameLst>
                                      </p:cBhvr>
                                      <p:tavLst>
                                        <p:tav tm="0">
                                          <p:val>
                                            <p:fltVal val="0"/>
                                          </p:val>
                                        </p:tav>
                                        <p:tav tm="100000">
                                          <p:val>
                                            <p:strVal val="#ppt_h"/>
                                          </p:val>
                                        </p:tav>
                                      </p:tavLst>
                                    </p:anim>
                                    <p:animEffect transition="in" filter="fade">
                                      <p:cBhvr>
                                        <p:cTn id="13" dur="500"/>
                                        <p:tgtEl>
                                          <p:spTgt spid="161"/>
                                        </p:tgtEl>
                                      </p:cBhvr>
                                    </p:animEffect>
                                  </p:childTnLst>
                                </p:cTn>
                              </p:par>
                              <p:par>
                                <p:cTn id="14" presetID="21" presetClass="entr" presetSubtype="1" fill="hold" nodeType="withEffect">
                                  <p:stCondLst>
                                    <p:cond delay="500"/>
                                  </p:stCondLst>
                                  <p:childTnLst>
                                    <p:set>
                                      <p:cBhvr>
                                        <p:cTn id="15" dur="1" fill="hold">
                                          <p:stCondLst>
                                            <p:cond delay="0"/>
                                          </p:stCondLst>
                                        </p:cTn>
                                        <p:tgtEl>
                                          <p:spTgt spid="154"/>
                                        </p:tgtEl>
                                        <p:attrNameLst>
                                          <p:attrName>style.visibility</p:attrName>
                                        </p:attrNameLst>
                                      </p:cBhvr>
                                      <p:to>
                                        <p:strVal val="visible"/>
                                      </p:to>
                                    </p:set>
                                    <p:animEffect transition="in" filter="wheel(1)">
                                      <p:cBhvr>
                                        <p:cTn id="16" dur="1500"/>
                                        <p:tgtEl>
                                          <p:spTgt spid="154"/>
                                        </p:tgtEl>
                                      </p:cBhvr>
                                    </p:animEffect>
                                  </p:childTnLst>
                                </p:cTn>
                              </p:par>
                              <p:par>
                                <p:cTn id="17" presetID="10" presetClass="entr" presetSubtype="0" fill="hold" nodeType="withEffect">
                                  <p:stCondLst>
                                    <p:cond delay="140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500"/>
                                        <p:tgtEl>
                                          <p:spTgt spid="15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63"/>
                                        </p:tgtEl>
                                        <p:attrNameLst>
                                          <p:attrName>style.visibility</p:attrName>
                                        </p:attrNameLst>
                                      </p:cBhvr>
                                      <p:to>
                                        <p:strVal val="visible"/>
                                      </p:to>
                                    </p:set>
                                    <p:animEffect transition="in" filter="fade">
                                      <p:cBhvr>
                                        <p:cTn id="23" dur="1000"/>
                                        <p:tgtEl>
                                          <p:spTgt spid="163"/>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wipe(left)">
                                      <p:cBhvr>
                                        <p:cTn id="27" dur="500"/>
                                        <p:tgtEl>
                                          <p:spTgt spid="162"/>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25"/>
                                        </p:tgtEl>
                                        <p:attrNameLst>
                                          <p:attrName>style.visibility</p:attrName>
                                        </p:attrNameLst>
                                      </p:cBhvr>
                                      <p:to>
                                        <p:strVal val="visible"/>
                                      </p:to>
                                    </p:set>
                                    <p:animEffect transition="in" filter="fade">
                                      <p:cBhvr>
                                        <p:cTn id="31" dur="1000"/>
                                        <p:tgtEl>
                                          <p:spTgt spid="225"/>
                                        </p:tgtEl>
                                      </p:cBhvr>
                                    </p:animEffect>
                                  </p:childTnLst>
                                </p:cTn>
                              </p:par>
                              <p:par>
                                <p:cTn id="32" presetID="42" presetClass="entr" presetSubtype="0" fill="hold" nodeType="withEffect">
                                  <p:stCondLst>
                                    <p:cond delay="0"/>
                                  </p:stCondLst>
                                  <p:childTnLst>
                                    <p:set>
                                      <p:cBhvr>
                                        <p:cTn id="33" dur="1" fill="hold">
                                          <p:stCondLst>
                                            <p:cond delay="0"/>
                                          </p:stCondLst>
                                        </p:cTn>
                                        <p:tgtEl>
                                          <p:spTgt spid="164"/>
                                        </p:tgtEl>
                                        <p:attrNameLst>
                                          <p:attrName>style.visibility</p:attrName>
                                        </p:attrNameLst>
                                      </p:cBhvr>
                                      <p:to>
                                        <p:strVal val="visible"/>
                                      </p:to>
                                    </p:set>
                                    <p:animEffect transition="in" filter="fade">
                                      <p:cBhvr>
                                        <p:cTn id="34" dur="1000"/>
                                        <p:tgtEl>
                                          <p:spTgt spid="164"/>
                                        </p:tgtEl>
                                      </p:cBhvr>
                                    </p:animEffect>
                                    <p:anim calcmode="lin" valueType="num">
                                      <p:cBhvr>
                                        <p:cTn id="35" dur="1000" fill="hold"/>
                                        <p:tgtEl>
                                          <p:spTgt spid="164"/>
                                        </p:tgtEl>
                                        <p:attrNameLst>
                                          <p:attrName>ppt_x</p:attrName>
                                        </p:attrNameLst>
                                      </p:cBhvr>
                                      <p:tavLst>
                                        <p:tav tm="0">
                                          <p:val>
                                            <p:strVal val="#ppt_x"/>
                                          </p:val>
                                        </p:tav>
                                        <p:tav tm="100000">
                                          <p:val>
                                            <p:strVal val="#ppt_x"/>
                                          </p:val>
                                        </p:tav>
                                      </p:tavLst>
                                    </p:anim>
                                    <p:anim calcmode="lin" valueType="num">
                                      <p:cBhvr>
                                        <p:cTn id="36" dur="1000" fill="hold"/>
                                        <p:tgtEl>
                                          <p:spTgt spid="164"/>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anim calcmode="lin" valueType="num">
                                      <p:cBhvr>
                                        <p:cTn id="39" dur="500" fill="hold"/>
                                        <p:tgtEl>
                                          <p:spTgt spid="166"/>
                                        </p:tgtEl>
                                        <p:attrNameLst>
                                          <p:attrName>ppt_w</p:attrName>
                                        </p:attrNameLst>
                                      </p:cBhvr>
                                      <p:tavLst>
                                        <p:tav tm="0">
                                          <p:val>
                                            <p:fltVal val="0"/>
                                          </p:val>
                                        </p:tav>
                                        <p:tav tm="100000">
                                          <p:val>
                                            <p:strVal val="#ppt_w"/>
                                          </p:val>
                                        </p:tav>
                                      </p:tavLst>
                                    </p:anim>
                                    <p:anim calcmode="lin" valueType="num">
                                      <p:cBhvr>
                                        <p:cTn id="40" dur="500" fill="hold"/>
                                        <p:tgtEl>
                                          <p:spTgt spid="166"/>
                                        </p:tgtEl>
                                        <p:attrNameLst>
                                          <p:attrName>ppt_h</p:attrName>
                                        </p:attrNameLst>
                                      </p:cBhvr>
                                      <p:tavLst>
                                        <p:tav tm="0">
                                          <p:val>
                                            <p:fltVal val="0"/>
                                          </p:val>
                                        </p:tav>
                                        <p:tav tm="100000">
                                          <p:val>
                                            <p:strVal val="#ppt_h"/>
                                          </p:val>
                                        </p:tav>
                                      </p:tavLst>
                                    </p:anim>
                                    <p:animEffect transition="in" filter="fade">
                                      <p:cBhvr>
                                        <p:cTn id="41" dur="500"/>
                                        <p:tgtEl>
                                          <p:spTgt spid="166"/>
                                        </p:tgtEl>
                                      </p:cBhvr>
                                    </p:animEffect>
                                  </p:childTnLst>
                                </p:cTn>
                              </p:par>
                              <p:par>
                                <p:cTn id="42" presetID="53" presetClass="entr" presetSubtype="16" fill="hold" nodeType="withEffect">
                                  <p:stCondLst>
                                    <p:cond delay="0"/>
                                  </p:stCondLst>
                                  <p:childTnLst>
                                    <p:set>
                                      <p:cBhvr>
                                        <p:cTn id="43" dur="1" fill="hold">
                                          <p:stCondLst>
                                            <p:cond delay="0"/>
                                          </p:stCondLst>
                                        </p:cTn>
                                        <p:tgtEl>
                                          <p:spTgt spid="224"/>
                                        </p:tgtEl>
                                        <p:attrNameLst>
                                          <p:attrName>style.visibility</p:attrName>
                                        </p:attrNameLst>
                                      </p:cBhvr>
                                      <p:to>
                                        <p:strVal val="visible"/>
                                      </p:to>
                                    </p:set>
                                    <p:anim calcmode="lin" valueType="num">
                                      <p:cBhvr>
                                        <p:cTn id="44" dur="500" fill="hold"/>
                                        <p:tgtEl>
                                          <p:spTgt spid="224"/>
                                        </p:tgtEl>
                                        <p:attrNameLst>
                                          <p:attrName>ppt_w</p:attrName>
                                        </p:attrNameLst>
                                      </p:cBhvr>
                                      <p:tavLst>
                                        <p:tav tm="0">
                                          <p:val>
                                            <p:fltVal val="0"/>
                                          </p:val>
                                        </p:tav>
                                        <p:tav tm="100000">
                                          <p:val>
                                            <p:strVal val="#ppt_w"/>
                                          </p:val>
                                        </p:tav>
                                      </p:tavLst>
                                    </p:anim>
                                    <p:anim calcmode="lin" valueType="num">
                                      <p:cBhvr>
                                        <p:cTn id="45" dur="500" fill="hold"/>
                                        <p:tgtEl>
                                          <p:spTgt spid="224"/>
                                        </p:tgtEl>
                                        <p:attrNameLst>
                                          <p:attrName>ppt_h</p:attrName>
                                        </p:attrNameLst>
                                      </p:cBhvr>
                                      <p:tavLst>
                                        <p:tav tm="0">
                                          <p:val>
                                            <p:fltVal val="0"/>
                                          </p:val>
                                        </p:tav>
                                        <p:tav tm="100000">
                                          <p:val>
                                            <p:strVal val="#ppt_h"/>
                                          </p:val>
                                        </p:tav>
                                      </p:tavLst>
                                    </p:anim>
                                    <p:animEffect transition="in" filter="fade">
                                      <p:cBhvr>
                                        <p:cTn id="46" dur="500"/>
                                        <p:tgtEl>
                                          <p:spTgt spid="224"/>
                                        </p:tgtEl>
                                      </p:cBhvr>
                                    </p:animEffect>
                                  </p:childTnLst>
                                </p:cTn>
                              </p:par>
                            </p:childTnLst>
                          </p:cTn>
                        </p:par>
                        <p:par>
                          <p:cTn id="47" fill="hold">
                            <p:stCondLst>
                              <p:cond delay="5000"/>
                            </p:stCondLst>
                            <p:childTnLst>
                              <p:par>
                                <p:cTn id="48" presetID="23" presetClass="entr" presetSubtype="16" fill="hold" grpId="0" nodeType="afterEffect">
                                  <p:stCondLst>
                                    <p:cond delay="0"/>
                                  </p:stCondLst>
                                  <p:childTnLst>
                                    <p:set>
                                      <p:cBhvr>
                                        <p:cTn id="49" dur="1" fill="hold">
                                          <p:stCondLst>
                                            <p:cond delay="0"/>
                                          </p:stCondLst>
                                        </p:cTn>
                                        <p:tgtEl>
                                          <p:spTgt spid="165"/>
                                        </p:tgtEl>
                                        <p:attrNameLst>
                                          <p:attrName>style.visibility</p:attrName>
                                        </p:attrNameLst>
                                      </p:cBhvr>
                                      <p:to>
                                        <p:strVal val="visible"/>
                                      </p:to>
                                    </p:set>
                                    <p:anim calcmode="lin" valueType="num">
                                      <p:cBhvr>
                                        <p:cTn id="50" dur="500" fill="hold"/>
                                        <p:tgtEl>
                                          <p:spTgt spid="165"/>
                                        </p:tgtEl>
                                        <p:attrNameLst>
                                          <p:attrName>ppt_w</p:attrName>
                                        </p:attrNameLst>
                                      </p:cBhvr>
                                      <p:tavLst>
                                        <p:tav tm="0">
                                          <p:val>
                                            <p:fltVal val="0"/>
                                          </p:val>
                                        </p:tav>
                                        <p:tav tm="100000">
                                          <p:val>
                                            <p:strVal val="#ppt_w"/>
                                          </p:val>
                                        </p:tav>
                                      </p:tavLst>
                                    </p:anim>
                                    <p:anim calcmode="lin" valueType="num">
                                      <p:cBhvr>
                                        <p:cTn id="51" dur="500" fill="hold"/>
                                        <p:tgtEl>
                                          <p:spTgt spid="1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 grpId="0"/>
      <p:bldP spid="225" grpId="0"/>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Marketing\James\Website Rebuild\eyeful\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67442" y="3428999"/>
            <a:ext cx="4433684" cy="332642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ck\Desktop\PPA Pics\1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2996" y="3428999"/>
            <a:ext cx="4449145" cy="3321629"/>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 descr="L:\Marketing\James\Website Rebuild\eyeful\1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67442" y="44624"/>
            <a:ext cx="4433684" cy="3317100"/>
          </a:xfrm>
          <a:prstGeom prst="rect">
            <a:avLst/>
          </a:prstGeom>
          <a:noFill/>
          <a:extLst>
            <a:ext uri="{909E8E84-426E-40DD-AFC4-6F175D3DCCD1}">
              <a14:hiddenFill xmlns:a14="http://schemas.microsoft.com/office/drawing/2010/main">
                <a:solidFill>
                  <a:srgbClr val="FFFFFF"/>
                </a:solidFill>
              </a14:hiddenFill>
            </a:ext>
          </a:extLst>
        </p:spPr>
      </p:pic>
      <p:sp>
        <p:nvSpPr>
          <p:cNvPr id="209" name="Rectangle 5"/>
          <p:cNvSpPr>
            <a:spLocks noChangeArrowheads="1"/>
          </p:cNvSpPr>
          <p:nvPr/>
        </p:nvSpPr>
        <p:spPr bwMode="auto">
          <a:xfrm>
            <a:off x="4788024" y="4761148"/>
            <a:ext cx="3832225" cy="1015663"/>
          </a:xfrm>
          <a:prstGeom prst="rect">
            <a:avLst/>
          </a:prstGeom>
          <a:noFill/>
          <a:ln>
            <a:noFill/>
          </a:ln>
        </p:spPr>
        <p:txBody>
          <a:bodyPr>
            <a:spAutoFit/>
          </a:bodyPr>
          <a:lstStyle/>
          <a:p>
            <a:pPr fontAlgn="base">
              <a:spcBef>
                <a:spcPct val="0"/>
              </a:spcBef>
              <a:spcAft>
                <a:spcPct val="0"/>
              </a:spcAft>
              <a:defRPr/>
            </a:pPr>
            <a:r>
              <a:rPr lang="en-GB" sz="2000" dirty="0" smtClean="0">
                <a:solidFill>
                  <a:schemeClr val="tx1">
                    <a:lumMod val="50000"/>
                    <a:lumOff val="50000"/>
                  </a:schemeClr>
                </a:solidFill>
                <a:cs typeface="Arial" charset="0"/>
              </a:rPr>
              <a:t>Economist and Vogue have more UK Twitter followers than Radio 1</a:t>
            </a:r>
            <a:endParaRPr lang="en-GB" sz="2000" dirty="0">
              <a:solidFill>
                <a:schemeClr val="tx1">
                  <a:lumMod val="50000"/>
                  <a:lumOff val="50000"/>
                </a:schemeClr>
              </a:solidFill>
              <a:cs typeface="Arial" charset="0"/>
            </a:endParaRPr>
          </a:p>
        </p:txBody>
      </p:sp>
      <p:sp>
        <p:nvSpPr>
          <p:cNvPr id="8" name="Rectangle 7"/>
          <p:cNvSpPr>
            <a:spLocks noChangeArrowheads="1"/>
          </p:cNvSpPr>
          <p:nvPr/>
        </p:nvSpPr>
        <p:spPr bwMode="auto">
          <a:xfrm>
            <a:off x="707325" y="937752"/>
            <a:ext cx="29435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CONNECTED AUDIENCES &amp; SOCIAL BRAND REACH </a:t>
            </a:r>
          </a:p>
        </p:txBody>
      </p:sp>
      <p:sp>
        <p:nvSpPr>
          <p:cNvPr id="9" name="Rectangle 5"/>
          <p:cNvSpPr>
            <a:spLocks noChangeArrowheads="1"/>
          </p:cNvSpPr>
          <p:nvPr/>
        </p:nvSpPr>
        <p:spPr bwMode="auto">
          <a:xfrm>
            <a:off x="331788" y="4777697"/>
            <a:ext cx="4448507" cy="707886"/>
          </a:xfrm>
          <a:prstGeom prst="rect">
            <a:avLst/>
          </a:prstGeom>
          <a:noFill/>
          <a:ln>
            <a:noFill/>
          </a:ln>
        </p:spPr>
        <p:txBody>
          <a:bodyPr wrap="square">
            <a:spAutoFit/>
          </a:bodyPr>
          <a:lstStyle/>
          <a:p>
            <a:pPr fontAlgn="base">
              <a:spcBef>
                <a:spcPct val="0"/>
              </a:spcBef>
              <a:spcAft>
                <a:spcPct val="0"/>
              </a:spcAft>
              <a:defRPr/>
            </a:pPr>
            <a:r>
              <a:rPr lang="en-GB" sz="2000" dirty="0" err="1" smtClean="0">
                <a:solidFill>
                  <a:schemeClr val="tx1">
                    <a:lumMod val="50000"/>
                    <a:lumOff val="50000"/>
                  </a:schemeClr>
                </a:solidFill>
                <a:cs typeface="Arial" charset="0"/>
              </a:rPr>
              <a:t>Kerrang</a:t>
            </a:r>
            <a:r>
              <a:rPr lang="en-GB" sz="2000" dirty="0" smtClean="0">
                <a:solidFill>
                  <a:schemeClr val="tx1">
                    <a:lumMod val="50000"/>
                    <a:lumOff val="50000"/>
                  </a:schemeClr>
                </a:solidFill>
                <a:cs typeface="Arial" charset="0"/>
              </a:rPr>
              <a:t> and Zoo have more UK </a:t>
            </a:r>
            <a:r>
              <a:rPr lang="en-GB" sz="2000" dirty="0" err="1" smtClean="0">
                <a:solidFill>
                  <a:schemeClr val="tx1">
                    <a:lumMod val="50000"/>
                    <a:lumOff val="50000"/>
                  </a:schemeClr>
                </a:solidFill>
                <a:cs typeface="Arial" charset="0"/>
              </a:rPr>
              <a:t>facebook</a:t>
            </a:r>
            <a:r>
              <a:rPr lang="en-GB" sz="2000" dirty="0" smtClean="0">
                <a:solidFill>
                  <a:schemeClr val="tx1">
                    <a:lumMod val="50000"/>
                    <a:lumOff val="50000"/>
                  </a:schemeClr>
                </a:solidFill>
                <a:cs typeface="Arial" charset="0"/>
              </a:rPr>
              <a:t> fans than ITV</a:t>
            </a:r>
            <a:endParaRPr lang="en-GB" sz="2000" dirty="0">
              <a:solidFill>
                <a:schemeClr val="tx1">
                  <a:lumMod val="50000"/>
                  <a:lumOff val="50000"/>
                </a:schemeClr>
              </a:solidFill>
              <a:cs typeface="Arial" charset="0"/>
            </a:endParaRPr>
          </a:p>
        </p:txBody>
      </p:sp>
      <p:sp>
        <p:nvSpPr>
          <p:cNvPr id="10" name="Rectangle 5"/>
          <p:cNvSpPr>
            <a:spLocks noChangeArrowheads="1"/>
          </p:cNvSpPr>
          <p:nvPr/>
        </p:nvSpPr>
        <p:spPr bwMode="auto">
          <a:xfrm>
            <a:off x="4788024" y="1016732"/>
            <a:ext cx="4015443" cy="1015663"/>
          </a:xfrm>
          <a:prstGeom prst="rect">
            <a:avLst/>
          </a:prstGeom>
          <a:noFill/>
          <a:ln>
            <a:noFill/>
          </a:ln>
        </p:spPr>
        <p:txBody>
          <a:bodyPr wrap="square">
            <a:spAutoFit/>
          </a:bodyPr>
          <a:lstStyle/>
          <a:p>
            <a:pPr fontAlgn="base">
              <a:spcBef>
                <a:spcPct val="0"/>
              </a:spcBef>
              <a:spcAft>
                <a:spcPct val="0"/>
              </a:spcAft>
              <a:defRPr/>
            </a:pPr>
            <a:r>
              <a:rPr lang="en-GB" sz="2000" dirty="0" smtClean="0">
                <a:solidFill>
                  <a:schemeClr val="tx1">
                    <a:lumMod val="50000"/>
                    <a:lumOff val="50000"/>
                  </a:schemeClr>
                </a:solidFill>
                <a:cs typeface="Arial" charset="0"/>
              </a:rPr>
              <a:t>3 of the fastest growing media pages of </a:t>
            </a:r>
            <a:r>
              <a:rPr lang="en-GB" sz="2000" dirty="0" err="1" smtClean="0">
                <a:solidFill>
                  <a:schemeClr val="tx1">
                    <a:lumMod val="50000"/>
                    <a:lumOff val="50000"/>
                  </a:schemeClr>
                </a:solidFill>
                <a:cs typeface="Arial" charset="0"/>
              </a:rPr>
              <a:t>facebook</a:t>
            </a:r>
            <a:r>
              <a:rPr lang="en-GB" sz="2000" dirty="0" smtClean="0">
                <a:solidFill>
                  <a:schemeClr val="tx1">
                    <a:lumMod val="50000"/>
                    <a:lumOff val="50000"/>
                  </a:schemeClr>
                </a:solidFill>
                <a:cs typeface="Arial" charset="0"/>
              </a:rPr>
              <a:t> globally, </a:t>
            </a:r>
            <a:r>
              <a:rPr lang="en-GB" sz="2000" dirty="0">
                <a:solidFill>
                  <a:schemeClr val="tx1">
                    <a:lumMod val="50000"/>
                    <a:lumOff val="50000"/>
                  </a:schemeClr>
                </a:solidFill>
                <a:cs typeface="Arial" charset="0"/>
              </a:rPr>
              <a:t>are </a:t>
            </a:r>
            <a:r>
              <a:rPr lang="en-GB" sz="2000" dirty="0" smtClean="0">
                <a:solidFill>
                  <a:schemeClr val="tx1">
                    <a:lumMod val="50000"/>
                    <a:lumOff val="50000"/>
                  </a:schemeClr>
                </a:solidFill>
                <a:cs typeface="Arial" charset="0"/>
              </a:rPr>
              <a:t>Elle, Zoo &amp; Glamour</a:t>
            </a:r>
            <a:endParaRPr lang="en-GB" sz="2000" dirty="0">
              <a:solidFill>
                <a:schemeClr val="tx1">
                  <a:lumMod val="50000"/>
                  <a:lumOff val="50000"/>
                </a:schemeClr>
              </a:solidFill>
              <a:cs typeface="Arial" charset="0"/>
            </a:endParaRPr>
          </a:p>
        </p:txBody>
      </p:sp>
      <p:sp>
        <p:nvSpPr>
          <p:cNvPr id="11" name="Rectangle 37"/>
          <p:cNvSpPr>
            <a:spLocks noChangeArrowheads="1"/>
          </p:cNvSpPr>
          <p:nvPr/>
        </p:nvSpPr>
        <p:spPr bwMode="auto">
          <a:xfrm>
            <a:off x="155910" y="6560128"/>
            <a:ext cx="315595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20000"/>
              </a:spcBef>
              <a:spcAft>
                <a:spcPct val="0"/>
              </a:spcAft>
            </a:pPr>
            <a:r>
              <a:rPr lang="en-GB" sz="900" dirty="0">
                <a:cs typeface="Arial" charset="0"/>
              </a:rPr>
              <a:t> </a:t>
            </a:r>
            <a:r>
              <a:rPr lang="en-GB" sz="900" dirty="0" smtClean="0">
                <a:cs typeface="Arial" charset="0"/>
              </a:rPr>
              <a:t>Socialbakers.com @ Feb 2014</a:t>
            </a:r>
            <a:endParaRPr lang="en-GB" sz="900" dirty="0">
              <a:cs typeface="Arial" charset="0"/>
            </a:endParaRPr>
          </a:p>
        </p:txBody>
      </p:sp>
    </p:spTree>
    <p:extLst>
      <p:ext uri="{BB962C8B-B14F-4D97-AF65-F5344CB8AC3E}">
        <p14:creationId xmlns:p14="http://schemas.microsoft.com/office/powerpoint/2010/main" val="232208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1000"/>
                                        <p:tgtEl>
                                          <p:spTgt spid="207"/>
                                        </p:tgtEl>
                                        <p:attrNameLst>
                                          <p:attrName>ppt_w</p:attrName>
                                        </p:attrNameLst>
                                      </p:cBhvr>
                                      <p:tavLst>
                                        <p:tav tm="0">
                                          <p:val>
                                            <p:strVal val="ppt_w"/>
                                          </p:val>
                                        </p:tav>
                                        <p:tav tm="100000">
                                          <p:val>
                                            <p:fltVal val="0"/>
                                          </p:val>
                                        </p:tav>
                                      </p:tavLst>
                                    </p:anim>
                                    <p:anim calcmode="lin" valueType="num">
                                      <p:cBhvr>
                                        <p:cTn id="7" dur="1000"/>
                                        <p:tgtEl>
                                          <p:spTgt spid="207"/>
                                        </p:tgtEl>
                                        <p:attrNameLst>
                                          <p:attrName>ppt_h</p:attrName>
                                        </p:attrNameLst>
                                      </p:cBhvr>
                                      <p:tavLst>
                                        <p:tav tm="0">
                                          <p:val>
                                            <p:strVal val="ppt_h"/>
                                          </p:val>
                                        </p:tav>
                                        <p:tav tm="100000">
                                          <p:val>
                                            <p:fltVal val="0"/>
                                          </p:val>
                                        </p:tav>
                                      </p:tavLst>
                                    </p:anim>
                                    <p:animEffect transition="out" filter="fade">
                                      <p:cBhvr>
                                        <p:cTn id="8" dur="1000"/>
                                        <p:tgtEl>
                                          <p:spTgt spid="207"/>
                                        </p:tgtEl>
                                      </p:cBhvr>
                                    </p:animEffect>
                                    <p:set>
                                      <p:cBhvr>
                                        <p:cTn id="9" dur="1" fill="hold">
                                          <p:stCondLst>
                                            <p:cond delay="999"/>
                                          </p:stCondLst>
                                        </p:cTn>
                                        <p:tgtEl>
                                          <p:spTgt spid="207"/>
                                        </p:tgtEl>
                                        <p:attrNameLst>
                                          <p:attrName>style.visibility</p:attrName>
                                        </p:attrNameLst>
                                      </p:cBhvr>
                                      <p:to>
                                        <p:strVal val="hidden"/>
                                      </p:to>
                                    </p:se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1000"/>
                                        <p:tgtEl>
                                          <p:spTgt spid="4099"/>
                                        </p:tgtEl>
                                        <p:attrNameLst>
                                          <p:attrName>ppt_w</p:attrName>
                                        </p:attrNameLst>
                                      </p:cBhvr>
                                      <p:tavLst>
                                        <p:tav tm="0">
                                          <p:val>
                                            <p:strVal val="ppt_w"/>
                                          </p:val>
                                        </p:tav>
                                        <p:tav tm="100000">
                                          <p:val>
                                            <p:fltVal val="0"/>
                                          </p:val>
                                        </p:tav>
                                      </p:tavLst>
                                    </p:anim>
                                    <p:anim calcmode="lin" valueType="num">
                                      <p:cBhvr>
                                        <p:cTn id="19" dur="1000"/>
                                        <p:tgtEl>
                                          <p:spTgt spid="4099"/>
                                        </p:tgtEl>
                                        <p:attrNameLst>
                                          <p:attrName>ppt_h</p:attrName>
                                        </p:attrNameLst>
                                      </p:cBhvr>
                                      <p:tavLst>
                                        <p:tav tm="0">
                                          <p:val>
                                            <p:strVal val="ppt_h"/>
                                          </p:val>
                                        </p:tav>
                                        <p:tav tm="100000">
                                          <p:val>
                                            <p:fltVal val="0"/>
                                          </p:val>
                                        </p:tav>
                                      </p:tavLst>
                                    </p:anim>
                                    <p:animEffect transition="out" filter="fade">
                                      <p:cBhvr>
                                        <p:cTn id="20" dur="1000"/>
                                        <p:tgtEl>
                                          <p:spTgt spid="4099"/>
                                        </p:tgtEl>
                                      </p:cBhvr>
                                    </p:animEffect>
                                    <p:set>
                                      <p:cBhvr>
                                        <p:cTn id="21" dur="1" fill="hold">
                                          <p:stCondLst>
                                            <p:cond delay="999"/>
                                          </p:stCondLst>
                                        </p:cTn>
                                        <p:tgtEl>
                                          <p:spTgt spid="4099"/>
                                        </p:tgtEl>
                                        <p:attrNameLst>
                                          <p:attrName>style.visibility</p:attrName>
                                        </p:attrNameLst>
                                      </p:cBhvr>
                                      <p:to>
                                        <p:strVal val="hidden"/>
                                      </p:to>
                                    </p:set>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fltVal val="0"/>
                                          </p:val>
                                        </p:tav>
                                      </p:tavLst>
                                    </p:anim>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childTnLst>
                          </p:cTn>
                        </p:par>
                        <p:par>
                          <p:cTn id="34" fill="hold">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p:cTn id="37" dur="1000" fill="hold"/>
                                        <p:tgtEl>
                                          <p:spTgt spid="209"/>
                                        </p:tgtEl>
                                        <p:attrNameLst>
                                          <p:attrName>ppt_w</p:attrName>
                                        </p:attrNameLst>
                                      </p:cBhvr>
                                      <p:tavLst>
                                        <p:tav tm="0">
                                          <p:val>
                                            <p:fltVal val="0"/>
                                          </p:val>
                                        </p:tav>
                                        <p:tav tm="100000">
                                          <p:val>
                                            <p:strVal val="#ppt_w"/>
                                          </p:val>
                                        </p:tav>
                                      </p:tavLst>
                                    </p:anim>
                                    <p:anim calcmode="lin" valueType="num">
                                      <p:cBhvr>
                                        <p:cTn id="38" dur="1000" fill="hold"/>
                                        <p:tgtEl>
                                          <p:spTgt spid="2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13780" y="384409"/>
            <a:ext cx="6801139" cy="6512708"/>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5"/>
          <p:cNvSpPr>
            <a:spLocks noEditPoints="1"/>
          </p:cNvSpPr>
          <p:nvPr/>
        </p:nvSpPr>
        <p:spPr bwMode="auto">
          <a:xfrm>
            <a:off x="6735958" y="1495086"/>
            <a:ext cx="920750" cy="965200"/>
          </a:xfrm>
          <a:custGeom>
            <a:avLst/>
            <a:gdLst>
              <a:gd name="T0" fmla="*/ 384 w 452"/>
              <a:gd name="T1" fmla="*/ 81 h 474"/>
              <a:gd name="T2" fmla="*/ 452 w 452"/>
              <a:gd name="T3" fmla="*/ 247 h 474"/>
              <a:gd name="T4" fmla="*/ 416 w 452"/>
              <a:gd name="T5" fmla="*/ 274 h 474"/>
              <a:gd name="T6" fmla="*/ 438 w 452"/>
              <a:gd name="T7" fmla="*/ 305 h 474"/>
              <a:gd name="T8" fmla="*/ 393 w 452"/>
              <a:gd name="T9" fmla="*/ 385 h 474"/>
              <a:gd name="T10" fmla="*/ 90 w 452"/>
              <a:gd name="T11" fmla="*/ 393 h 474"/>
              <a:gd name="T12" fmla="*/ 81 w 452"/>
              <a:gd name="T13" fmla="*/ 90 h 474"/>
              <a:gd name="T14" fmla="*/ 384 w 452"/>
              <a:gd name="T15" fmla="*/ 81 h 474"/>
              <a:gd name="T16" fmla="*/ 351 w 452"/>
              <a:gd name="T17" fmla="*/ 203 h 474"/>
              <a:gd name="T18" fmla="*/ 299 w 452"/>
              <a:gd name="T19" fmla="*/ 204 h 474"/>
              <a:gd name="T20" fmla="*/ 305 w 452"/>
              <a:gd name="T21" fmla="*/ 251 h 474"/>
              <a:gd name="T22" fmla="*/ 347 w 452"/>
              <a:gd name="T23" fmla="*/ 250 h 474"/>
              <a:gd name="T24" fmla="*/ 351 w 452"/>
              <a:gd name="T25" fmla="*/ 203 h 474"/>
              <a:gd name="T26" fmla="*/ 381 w 452"/>
              <a:gd name="T27" fmla="*/ 322 h 474"/>
              <a:gd name="T28" fmla="*/ 333 w 452"/>
              <a:gd name="T29" fmla="*/ 318 h 474"/>
              <a:gd name="T30" fmla="*/ 340 w 452"/>
              <a:gd name="T31" fmla="*/ 365 h 474"/>
              <a:gd name="T32" fmla="*/ 382 w 452"/>
              <a:gd name="T33" fmla="*/ 364 h 474"/>
              <a:gd name="T34" fmla="*/ 381 w 452"/>
              <a:gd name="T35" fmla="*/ 3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474">
                <a:moveTo>
                  <a:pt x="384" y="81"/>
                </a:moveTo>
                <a:cubicBezTo>
                  <a:pt x="433" y="127"/>
                  <a:pt x="450" y="184"/>
                  <a:pt x="452" y="247"/>
                </a:cubicBezTo>
                <a:cubicBezTo>
                  <a:pt x="420" y="248"/>
                  <a:pt x="421" y="269"/>
                  <a:pt x="416" y="274"/>
                </a:cubicBezTo>
                <a:cubicBezTo>
                  <a:pt x="416" y="285"/>
                  <a:pt x="422" y="300"/>
                  <a:pt x="438" y="305"/>
                </a:cubicBezTo>
                <a:cubicBezTo>
                  <a:pt x="428" y="337"/>
                  <a:pt x="413" y="363"/>
                  <a:pt x="393" y="385"/>
                </a:cubicBezTo>
                <a:cubicBezTo>
                  <a:pt x="311" y="471"/>
                  <a:pt x="176" y="474"/>
                  <a:pt x="90" y="393"/>
                </a:cubicBezTo>
                <a:cubicBezTo>
                  <a:pt x="4" y="312"/>
                  <a:pt x="0" y="176"/>
                  <a:pt x="81" y="90"/>
                </a:cubicBezTo>
                <a:cubicBezTo>
                  <a:pt x="162" y="4"/>
                  <a:pt x="298" y="0"/>
                  <a:pt x="384" y="81"/>
                </a:cubicBezTo>
                <a:close/>
                <a:moveTo>
                  <a:pt x="351" y="203"/>
                </a:moveTo>
                <a:cubicBezTo>
                  <a:pt x="335" y="187"/>
                  <a:pt x="314" y="188"/>
                  <a:pt x="299" y="204"/>
                </a:cubicBezTo>
                <a:cubicBezTo>
                  <a:pt x="289" y="215"/>
                  <a:pt x="289" y="236"/>
                  <a:pt x="305" y="251"/>
                </a:cubicBezTo>
                <a:cubicBezTo>
                  <a:pt x="316" y="261"/>
                  <a:pt x="337" y="261"/>
                  <a:pt x="347" y="250"/>
                </a:cubicBezTo>
                <a:cubicBezTo>
                  <a:pt x="362" y="234"/>
                  <a:pt x="362" y="213"/>
                  <a:pt x="351" y="203"/>
                </a:cubicBezTo>
                <a:close/>
                <a:moveTo>
                  <a:pt x="381" y="322"/>
                </a:moveTo>
                <a:cubicBezTo>
                  <a:pt x="365" y="307"/>
                  <a:pt x="344" y="307"/>
                  <a:pt x="333" y="318"/>
                </a:cubicBezTo>
                <a:cubicBezTo>
                  <a:pt x="318" y="334"/>
                  <a:pt x="324" y="350"/>
                  <a:pt x="340" y="365"/>
                </a:cubicBezTo>
                <a:cubicBezTo>
                  <a:pt x="351" y="375"/>
                  <a:pt x="367" y="380"/>
                  <a:pt x="382" y="364"/>
                </a:cubicBezTo>
                <a:cubicBezTo>
                  <a:pt x="392" y="353"/>
                  <a:pt x="391" y="332"/>
                  <a:pt x="381" y="32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16"/>
          <p:cNvSpPr>
            <a:spLocks noEditPoints="1"/>
          </p:cNvSpPr>
          <p:nvPr/>
        </p:nvSpPr>
        <p:spPr bwMode="auto">
          <a:xfrm>
            <a:off x="6510340" y="631844"/>
            <a:ext cx="554038" cy="557213"/>
          </a:xfrm>
          <a:custGeom>
            <a:avLst/>
            <a:gdLst>
              <a:gd name="T0" fmla="*/ 257 w 272"/>
              <a:gd name="T1" fmla="*/ 193 h 274"/>
              <a:gd name="T2" fmla="*/ 233 w 272"/>
              <a:gd name="T3" fmla="*/ 113 h 274"/>
              <a:gd name="T4" fmla="*/ 199 w 272"/>
              <a:gd name="T5" fmla="*/ 25 h 274"/>
              <a:gd name="T6" fmla="*/ 225 w 272"/>
              <a:gd name="T7" fmla="*/ 102 h 274"/>
              <a:gd name="T8" fmla="*/ 234 w 272"/>
              <a:gd name="T9" fmla="*/ 103 h 274"/>
              <a:gd name="T10" fmla="*/ 220 w 272"/>
              <a:gd name="T11" fmla="*/ 32 h 274"/>
              <a:gd name="T12" fmla="*/ 113 w 272"/>
              <a:gd name="T13" fmla="*/ 44 h 274"/>
              <a:gd name="T14" fmla="*/ 190 w 272"/>
              <a:gd name="T15" fmla="*/ 21 h 274"/>
              <a:gd name="T16" fmla="*/ 172 w 272"/>
              <a:gd name="T17" fmla="*/ 8 h 274"/>
              <a:gd name="T18" fmla="*/ 106 w 272"/>
              <a:gd name="T19" fmla="*/ 37 h 274"/>
              <a:gd name="T20" fmla="*/ 71 w 272"/>
              <a:gd name="T21" fmla="*/ 98 h 274"/>
              <a:gd name="T22" fmla="*/ 156 w 272"/>
              <a:gd name="T23" fmla="*/ 88 h 274"/>
              <a:gd name="T24" fmla="*/ 71 w 272"/>
              <a:gd name="T25" fmla="*/ 98 h 274"/>
              <a:gd name="T26" fmla="*/ 108 w 272"/>
              <a:gd name="T27" fmla="*/ 181 h 274"/>
              <a:gd name="T28" fmla="*/ 66 w 272"/>
              <a:gd name="T29" fmla="*/ 107 h 274"/>
              <a:gd name="T30" fmla="*/ 73 w 272"/>
              <a:gd name="T31" fmla="*/ 249 h 274"/>
              <a:gd name="T32" fmla="*/ 47 w 272"/>
              <a:gd name="T33" fmla="*/ 172 h 274"/>
              <a:gd name="T34" fmla="*/ 38 w 272"/>
              <a:gd name="T35" fmla="*/ 171 h 274"/>
              <a:gd name="T36" fmla="*/ 52 w 272"/>
              <a:gd name="T37" fmla="*/ 242 h 274"/>
              <a:gd name="T38" fmla="*/ 159 w 272"/>
              <a:gd name="T39" fmla="*/ 230 h 274"/>
              <a:gd name="T40" fmla="*/ 82 w 272"/>
              <a:gd name="T41" fmla="*/ 253 h 274"/>
              <a:gd name="T42" fmla="*/ 100 w 272"/>
              <a:gd name="T43" fmla="*/ 266 h 274"/>
              <a:gd name="T44" fmla="*/ 166 w 272"/>
              <a:gd name="T45" fmla="*/ 237 h 274"/>
              <a:gd name="T46" fmla="*/ 201 w 272"/>
              <a:gd name="T47" fmla="*/ 176 h 274"/>
              <a:gd name="T48" fmla="*/ 117 w 272"/>
              <a:gd name="T49" fmla="*/ 186 h 274"/>
              <a:gd name="T50" fmla="*/ 201 w 272"/>
              <a:gd name="T51" fmla="*/ 176 h 274"/>
              <a:gd name="T52" fmla="*/ 164 w 272"/>
              <a:gd name="T53" fmla="*/ 93 h 274"/>
              <a:gd name="T54" fmla="*/ 206 w 272"/>
              <a:gd name="T55" fmla="*/ 167 h 274"/>
              <a:gd name="T56" fmla="*/ 99 w 272"/>
              <a:gd name="T57" fmla="*/ 44 h 274"/>
              <a:gd name="T58" fmla="*/ 20 w 272"/>
              <a:gd name="T59" fmla="*/ 72 h 274"/>
              <a:gd name="T60" fmla="*/ 99 w 272"/>
              <a:gd name="T61" fmla="*/ 44 h 274"/>
              <a:gd name="T62" fmla="*/ 16 w 272"/>
              <a:gd name="T63" fmla="*/ 81 h 274"/>
              <a:gd name="T64" fmla="*/ 39 w 272"/>
              <a:gd name="T65" fmla="*/ 161 h 274"/>
              <a:gd name="T66" fmla="*/ 174 w 272"/>
              <a:gd name="T67" fmla="*/ 230 h 274"/>
              <a:gd name="T68" fmla="*/ 252 w 272"/>
              <a:gd name="T69" fmla="*/ 202 h 274"/>
              <a:gd name="T70" fmla="*/ 174 w 272"/>
              <a:gd name="T71" fmla="*/ 2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274">
                <a:moveTo>
                  <a:pt x="214" y="171"/>
                </a:moveTo>
                <a:cubicBezTo>
                  <a:pt x="257" y="193"/>
                  <a:pt x="257" y="193"/>
                  <a:pt x="257" y="193"/>
                </a:cubicBezTo>
                <a:cubicBezTo>
                  <a:pt x="269" y="167"/>
                  <a:pt x="272" y="139"/>
                  <a:pt x="267" y="113"/>
                </a:cubicBezTo>
                <a:cubicBezTo>
                  <a:pt x="256" y="114"/>
                  <a:pt x="245" y="115"/>
                  <a:pt x="233" y="113"/>
                </a:cubicBezTo>
                <a:cubicBezTo>
                  <a:pt x="230" y="132"/>
                  <a:pt x="224" y="152"/>
                  <a:pt x="214" y="171"/>
                </a:cubicBezTo>
                <a:close/>
                <a:moveTo>
                  <a:pt x="199" y="25"/>
                </a:moveTo>
                <a:cubicBezTo>
                  <a:pt x="169" y="84"/>
                  <a:pt x="169" y="84"/>
                  <a:pt x="169" y="84"/>
                </a:cubicBezTo>
                <a:cubicBezTo>
                  <a:pt x="187" y="93"/>
                  <a:pt x="206" y="99"/>
                  <a:pt x="225" y="102"/>
                </a:cubicBezTo>
                <a:cubicBezTo>
                  <a:pt x="228" y="67"/>
                  <a:pt x="219" y="38"/>
                  <a:pt x="199" y="25"/>
                </a:cubicBezTo>
                <a:close/>
                <a:moveTo>
                  <a:pt x="234" y="103"/>
                </a:moveTo>
                <a:cubicBezTo>
                  <a:pt x="245" y="104"/>
                  <a:pt x="255" y="104"/>
                  <a:pt x="265" y="103"/>
                </a:cubicBezTo>
                <a:cubicBezTo>
                  <a:pt x="258" y="75"/>
                  <a:pt x="242" y="50"/>
                  <a:pt x="220" y="32"/>
                </a:cubicBezTo>
                <a:cubicBezTo>
                  <a:pt x="232" y="50"/>
                  <a:pt x="237" y="75"/>
                  <a:pt x="234" y="103"/>
                </a:cubicBezTo>
                <a:close/>
                <a:moveTo>
                  <a:pt x="113" y="44"/>
                </a:moveTo>
                <a:cubicBezTo>
                  <a:pt x="126" y="58"/>
                  <a:pt x="142" y="69"/>
                  <a:pt x="160" y="79"/>
                </a:cubicBezTo>
                <a:cubicBezTo>
                  <a:pt x="190" y="21"/>
                  <a:pt x="190" y="21"/>
                  <a:pt x="190" y="21"/>
                </a:cubicBezTo>
                <a:cubicBezTo>
                  <a:pt x="167" y="12"/>
                  <a:pt x="139" y="22"/>
                  <a:pt x="113" y="44"/>
                </a:cubicBezTo>
                <a:close/>
                <a:moveTo>
                  <a:pt x="172" y="8"/>
                </a:moveTo>
                <a:cubicBezTo>
                  <a:pt x="144" y="0"/>
                  <a:pt x="115" y="2"/>
                  <a:pt x="88" y="13"/>
                </a:cubicBezTo>
                <a:cubicBezTo>
                  <a:pt x="93" y="21"/>
                  <a:pt x="99" y="30"/>
                  <a:pt x="106" y="37"/>
                </a:cubicBezTo>
                <a:cubicBezTo>
                  <a:pt x="127" y="19"/>
                  <a:pt x="151" y="8"/>
                  <a:pt x="172" y="8"/>
                </a:cubicBezTo>
                <a:close/>
                <a:moveTo>
                  <a:pt x="71" y="98"/>
                </a:moveTo>
                <a:cubicBezTo>
                  <a:pt x="134" y="130"/>
                  <a:pt x="134" y="130"/>
                  <a:pt x="134" y="130"/>
                </a:cubicBezTo>
                <a:cubicBezTo>
                  <a:pt x="156" y="88"/>
                  <a:pt x="156" y="88"/>
                  <a:pt x="156" y="88"/>
                </a:cubicBezTo>
                <a:cubicBezTo>
                  <a:pt x="136" y="78"/>
                  <a:pt x="119" y="65"/>
                  <a:pt x="105" y="51"/>
                </a:cubicBezTo>
                <a:cubicBezTo>
                  <a:pt x="93" y="64"/>
                  <a:pt x="81" y="80"/>
                  <a:pt x="71" y="98"/>
                </a:cubicBezTo>
                <a:close/>
                <a:moveTo>
                  <a:pt x="49" y="162"/>
                </a:moveTo>
                <a:cubicBezTo>
                  <a:pt x="68" y="165"/>
                  <a:pt x="88" y="172"/>
                  <a:pt x="108" y="181"/>
                </a:cubicBezTo>
                <a:cubicBezTo>
                  <a:pt x="129" y="139"/>
                  <a:pt x="129" y="139"/>
                  <a:pt x="129" y="139"/>
                </a:cubicBezTo>
                <a:cubicBezTo>
                  <a:pt x="66" y="107"/>
                  <a:pt x="66" y="107"/>
                  <a:pt x="66" y="107"/>
                </a:cubicBezTo>
                <a:cubicBezTo>
                  <a:pt x="57" y="126"/>
                  <a:pt x="51" y="144"/>
                  <a:pt x="49" y="162"/>
                </a:cubicBezTo>
                <a:close/>
                <a:moveTo>
                  <a:pt x="73" y="249"/>
                </a:moveTo>
                <a:cubicBezTo>
                  <a:pt x="103" y="190"/>
                  <a:pt x="103" y="190"/>
                  <a:pt x="103" y="190"/>
                </a:cubicBezTo>
                <a:cubicBezTo>
                  <a:pt x="85" y="181"/>
                  <a:pt x="66" y="175"/>
                  <a:pt x="47" y="172"/>
                </a:cubicBezTo>
                <a:cubicBezTo>
                  <a:pt x="44" y="207"/>
                  <a:pt x="53" y="236"/>
                  <a:pt x="73" y="249"/>
                </a:cubicBezTo>
                <a:close/>
                <a:moveTo>
                  <a:pt x="38" y="171"/>
                </a:moveTo>
                <a:cubicBezTo>
                  <a:pt x="27" y="170"/>
                  <a:pt x="17" y="170"/>
                  <a:pt x="7" y="171"/>
                </a:cubicBezTo>
                <a:cubicBezTo>
                  <a:pt x="15" y="199"/>
                  <a:pt x="30" y="224"/>
                  <a:pt x="52" y="242"/>
                </a:cubicBezTo>
                <a:cubicBezTo>
                  <a:pt x="40" y="224"/>
                  <a:pt x="35" y="199"/>
                  <a:pt x="38" y="171"/>
                </a:cubicBezTo>
                <a:close/>
                <a:moveTo>
                  <a:pt x="159" y="230"/>
                </a:moveTo>
                <a:cubicBezTo>
                  <a:pt x="146" y="216"/>
                  <a:pt x="130" y="205"/>
                  <a:pt x="112" y="195"/>
                </a:cubicBezTo>
                <a:cubicBezTo>
                  <a:pt x="82" y="253"/>
                  <a:pt x="82" y="253"/>
                  <a:pt x="82" y="253"/>
                </a:cubicBezTo>
                <a:cubicBezTo>
                  <a:pt x="105" y="262"/>
                  <a:pt x="133" y="252"/>
                  <a:pt x="159" y="230"/>
                </a:cubicBezTo>
                <a:close/>
                <a:moveTo>
                  <a:pt x="100" y="266"/>
                </a:moveTo>
                <a:cubicBezTo>
                  <a:pt x="128" y="274"/>
                  <a:pt x="157" y="272"/>
                  <a:pt x="184" y="261"/>
                </a:cubicBezTo>
                <a:cubicBezTo>
                  <a:pt x="179" y="253"/>
                  <a:pt x="173" y="244"/>
                  <a:pt x="166" y="237"/>
                </a:cubicBezTo>
                <a:cubicBezTo>
                  <a:pt x="145" y="255"/>
                  <a:pt x="122" y="266"/>
                  <a:pt x="100" y="266"/>
                </a:cubicBezTo>
                <a:close/>
                <a:moveTo>
                  <a:pt x="201" y="176"/>
                </a:moveTo>
                <a:cubicBezTo>
                  <a:pt x="138" y="144"/>
                  <a:pt x="138" y="144"/>
                  <a:pt x="138" y="144"/>
                </a:cubicBezTo>
                <a:cubicBezTo>
                  <a:pt x="117" y="186"/>
                  <a:pt x="117" y="186"/>
                  <a:pt x="117" y="186"/>
                </a:cubicBezTo>
                <a:cubicBezTo>
                  <a:pt x="136" y="196"/>
                  <a:pt x="153" y="209"/>
                  <a:pt x="167" y="223"/>
                </a:cubicBezTo>
                <a:cubicBezTo>
                  <a:pt x="180" y="210"/>
                  <a:pt x="191" y="194"/>
                  <a:pt x="201" y="176"/>
                </a:cubicBezTo>
                <a:close/>
                <a:moveTo>
                  <a:pt x="223" y="112"/>
                </a:moveTo>
                <a:cubicBezTo>
                  <a:pt x="204" y="109"/>
                  <a:pt x="184" y="102"/>
                  <a:pt x="164" y="93"/>
                </a:cubicBezTo>
                <a:cubicBezTo>
                  <a:pt x="143" y="135"/>
                  <a:pt x="143" y="135"/>
                  <a:pt x="143" y="135"/>
                </a:cubicBezTo>
                <a:cubicBezTo>
                  <a:pt x="206" y="167"/>
                  <a:pt x="206" y="167"/>
                  <a:pt x="206" y="167"/>
                </a:cubicBezTo>
                <a:cubicBezTo>
                  <a:pt x="215" y="148"/>
                  <a:pt x="221" y="130"/>
                  <a:pt x="223" y="112"/>
                </a:cubicBezTo>
                <a:close/>
                <a:moveTo>
                  <a:pt x="99" y="44"/>
                </a:moveTo>
                <a:cubicBezTo>
                  <a:pt x="91" y="36"/>
                  <a:pt x="84" y="26"/>
                  <a:pt x="79" y="17"/>
                </a:cubicBezTo>
                <a:cubicBezTo>
                  <a:pt x="55" y="28"/>
                  <a:pt x="34" y="47"/>
                  <a:pt x="20" y="72"/>
                </a:cubicBezTo>
                <a:cubicBezTo>
                  <a:pt x="62" y="94"/>
                  <a:pt x="62" y="94"/>
                  <a:pt x="62" y="94"/>
                </a:cubicBezTo>
                <a:cubicBezTo>
                  <a:pt x="73" y="74"/>
                  <a:pt x="85" y="58"/>
                  <a:pt x="99" y="44"/>
                </a:cubicBezTo>
                <a:close/>
                <a:moveTo>
                  <a:pt x="58" y="102"/>
                </a:moveTo>
                <a:cubicBezTo>
                  <a:pt x="16" y="81"/>
                  <a:pt x="16" y="81"/>
                  <a:pt x="16" y="81"/>
                </a:cubicBezTo>
                <a:cubicBezTo>
                  <a:pt x="4" y="107"/>
                  <a:pt x="0" y="135"/>
                  <a:pt x="5" y="161"/>
                </a:cubicBezTo>
                <a:cubicBezTo>
                  <a:pt x="16" y="160"/>
                  <a:pt x="27" y="159"/>
                  <a:pt x="39" y="161"/>
                </a:cubicBezTo>
                <a:cubicBezTo>
                  <a:pt x="42" y="142"/>
                  <a:pt x="48" y="122"/>
                  <a:pt x="58" y="102"/>
                </a:cubicBezTo>
                <a:close/>
                <a:moveTo>
                  <a:pt x="174" y="230"/>
                </a:moveTo>
                <a:cubicBezTo>
                  <a:pt x="182" y="238"/>
                  <a:pt x="188" y="248"/>
                  <a:pt x="194" y="257"/>
                </a:cubicBezTo>
                <a:cubicBezTo>
                  <a:pt x="217" y="246"/>
                  <a:pt x="238" y="227"/>
                  <a:pt x="252" y="202"/>
                </a:cubicBezTo>
                <a:cubicBezTo>
                  <a:pt x="210" y="180"/>
                  <a:pt x="210" y="180"/>
                  <a:pt x="210" y="180"/>
                </a:cubicBezTo>
                <a:cubicBezTo>
                  <a:pt x="200" y="199"/>
                  <a:pt x="187" y="216"/>
                  <a:pt x="174" y="23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7"/>
          <p:cNvSpPr>
            <a:spLocks noEditPoints="1"/>
          </p:cNvSpPr>
          <p:nvPr/>
        </p:nvSpPr>
        <p:spPr bwMode="auto">
          <a:xfrm>
            <a:off x="8226311" y="1635580"/>
            <a:ext cx="685800" cy="684213"/>
          </a:xfrm>
          <a:custGeom>
            <a:avLst/>
            <a:gdLst>
              <a:gd name="T0" fmla="*/ 304 w 337"/>
              <a:gd name="T1" fmla="*/ 110 h 336"/>
              <a:gd name="T2" fmla="*/ 33 w 337"/>
              <a:gd name="T3" fmla="*/ 226 h 336"/>
              <a:gd name="T4" fmla="*/ 42 w 337"/>
              <a:gd name="T5" fmla="*/ 113 h 336"/>
              <a:gd name="T6" fmla="*/ 60 w 337"/>
              <a:gd name="T7" fmla="*/ 125 h 336"/>
              <a:gd name="T8" fmla="*/ 124 w 337"/>
              <a:gd name="T9" fmla="*/ 65 h 336"/>
              <a:gd name="T10" fmla="*/ 42 w 337"/>
              <a:gd name="T11" fmla="*/ 113 h 336"/>
              <a:gd name="T12" fmla="*/ 138 w 337"/>
              <a:gd name="T13" fmla="*/ 66 h 336"/>
              <a:gd name="T14" fmla="*/ 210 w 337"/>
              <a:gd name="T15" fmla="*/ 55 h 336"/>
              <a:gd name="T16" fmla="*/ 118 w 337"/>
              <a:gd name="T17" fmla="*/ 36 h 336"/>
              <a:gd name="T18" fmla="*/ 242 w 337"/>
              <a:gd name="T19" fmla="*/ 265 h 336"/>
              <a:gd name="T20" fmla="*/ 302 w 337"/>
              <a:gd name="T21" fmla="*/ 195 h 336"/>
              <a:gd name="T22" fmla="*/ 251 w 337"/>
              <a:gd name="T23" fmla="*/ 210 h 336"/>
              <a:gd name="T24" fmla="*/ 95 w 337"/>
              <a:gd name="T25" fmla="*/ 283 h 336"/>
              <a:gd name="T26" fmla="*/ 188 w 337"/>
              <a:gd name="T27" fmla="*/ 288 h 336"/>
              <a:gd name="T28" fmla="*/ 107 w 337"/>
              <a:gd name="T29" fmla="*/ 265 h 336"/>
              <a:gd name="T30" fmla="*/ 160 w 337"/>
              <a:gd name="T31" fmla="*/ 255 h 336"/>
              <a:gd name="T32" fmla="*/ 236 w 337"/>
              <a:gd name="T33" fmla="*/ 268 h 336"/>
              <a:gd name="T34" fmla="*/ 220 w 337"/>
              <a:gd name="T35" fmla="*/ 198 h 336"/>
              <a:gd name="T36" fmla="*/ 34 w 337"/>
              <a:gd name="T37" fmla="*/ 200 h 336"/>
              <a:gd name="T38" fmla="*/ 105 w 337"/>
              <a:gd name="T39" fmla="*/ 260 h 336"/>
              <a:gd name="T40" fmla="*/ 54 w 337"/>
              <a:gd name="T41" fmla="*/ 185 h 336"/>
              <a:gd name="T42" fmla="*/ 284 w 337"/>
              <a:gd name="T43" fmla="*/ 93 h 336"/>
              <a:gd name="T44" fmla="*/ 264 w 337"/>
              <a:gd name="T45" fmla="*/ 121 h 336"/>
              <a:gd name="T46" fmla="*/ 305 w 337"/>
              <a:gd name="T47" fmla="*/ 187 h 336"/>
              <a:gd name="T48" fmla="*/ 185 w 337"/>
              <a:gd name="T49" fmla="*/ 72 h 336"/>
              <a:gd name="T50" fmla="*/ 226 w 337"/>
              <a:gd name="T51" fmla="*/ 138 h 336"/>
              <a:gd name="T52" fmla="*/ 255 w 337"/>
              <a:gd name="T53" fmla="*/ 86 h 336"/>
              <a:gd name="T54" fmla="*/ 185 w 337"/>
              <a:gd name="T55" fmla="*/ 72 h 336"/>
              <a:gd name="T56" fmla="*/ 138 w 337"/>
              <a:gd name="T57" fmla="*/ 188 h 336"/>
              <a:gd name="T58" fmla="*/ 217 w 337"/>
              <a:gd name="T59" fmla="*/ 192 h 336"/>
              <a:gd name="T60" fmla="*/ 180 w 337"/>
              <a:gd name="T61" fmla="*/ 106 h 336"/>
              <a:gd name="T62" fmla="*/ 137 w 337"/>
              <a:gd name="T63" fmla="*/ 124 h 336"/>
              <a:gd name="T64" fmla="*/ 59 w 337"/>
              <a:gd name="T65" fmla="*/ 138 h 336"/>
              <a:gd name="T66" fmla="*/ 92 w 337"/>
              <a:gd name="T67" fmla="*/ 214 h 336"/>
              <a:gd name="T68" fmla="*/ 126 w 337"/>
              <a:gd name="T69" fmla="*/ 12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7" h="336">
                <a:moveTo>
                  <a:pt x="111" y="33"/>
                </a:moveTo>
                <a:cubicBezTo>
                  <a:pt x="187" y="0"/>
                  <a:pt x="272" y="35"/>
                  <a:pt x="304" y="110"/>
                </a:cubicBezTo>
                <a:cubicBezTo>
                  <a:pt x="337" y="186"/>
                  <a:pt x="302" y="272"/>
                  <a:pt x="226" y="304"/>
                </a:cubicBezTo>
                <a:cubicBezTo>
                  <a:pt x="150" y="336"/>
                  <a:pt x="65" y="302"/>
                  <a:pt x="33" y="226"/>
                </a:cubicBezTo>
                <a:cubicBezTo>
                  <a:pt x="0" y="150"/>
                  <a:pt x="35" y="65"/>
                  <a:pt x="111" y="33"/>
                </a:cubicBezTo>
                <a:close/>
                <a:moveTo>
                  <a:pt x="42" y="113"/>
                </a:moveTo>
                <a:cubicBezTo>
                  <a:pt x="44" y="119"/>
                  <a:pt x="49" y="130"/>
                  <a:pt x="57" y="133"/>
                </a:cubicBezTo>
                <a:cubicBezTo>
                  <a:pt x="62" y="130"/>
                  <a:pt x="60" y="125"/>
                  <a:pt x="60" y="125"/>
                </a:cubicBezTo>
                <a:cubicBezTo>
                  <a:pt x="69" y="115"/>
                  <a:pt x="79" y="110"/>
                  <a:pt x="101" y="101"/>
                </a:cubicBezTo>
                <a:cubicBezTo>
                  <a:pt x="124" y="65"/>
                  <a:pt x="124" y="65"/>
                  <a:pt x="124" y="65"/>
                </a:cubicBezTo>
                <a:cubicBezTo>
                  <a:pt x="122" y="60"/>
                  <a:pt x="115" y="44"/>
                  <a:pt x="110" y="46"/>
                </a:cubicBezTo>
                <a:cubicBezTo>
                  <a:pt x="86" y="50"/>
                  <a:pt x="55" y="82"/>
                  <a:pt x="42" y="113"/>
                </a:cubicBezTo>
                <a:close/>
                <a:moveTo>
                  <a:pt x="118" y="36"/>
                </a:moveTo>
                <a:cubicBezTo>
                  <a:pt x="123" y="47"/>
                  <a:pt x="128" y="58"/>
                  <a:pt x="138" y="66"/>
                </a:cubicBezTo>
                <a:cubicBezTo>
                  <a:pt x="148" y="62"/>
                  <a:pt x="169" y="65"/>
                  <a:pt x="177" y="69"/>
                </a:cubicBezTo>
                <a:cubicBezTo>
                  <a:pt x="188" y="64"/>
                  <a:pt x="199" y="59"/>
                  <a:pt x="210" y="55"/>
                </a:cubicBezTo>
                <a:cubicBezTo>
                  <a:pt x="213" y="47"/>
                  <a:pt x="208" y="36"/>
                  <a:pt x="208" y="36"/>
                </a:cubicBezTo>
                <a:cubicBezTo>
                  <a:pt x="180" y="29"/>
                  <a:pt x="153" y="27"/>
                  <a:pt x="118" y="36"/>
                </a:cubicBezTo>
                <a:close/>
                <a:moveTo>
                  <a:pt x="251" y="210"/>
                </a:moveTo>
                <a:cubicBezTo>
                  <a:pt x="250" y="223"/>
                  <a:pt x="251" y="242"/>
                  <a:pt x="242" y="265"/>
                </a:cubicBezTo>
                <a:cubicBezTo>
                  <a:pt x="250" y="268"/>
                  <a:pt x="257" y="272"/>
                  <a:pt x="263" y="269"/>
                </a:cubicBezTo>
                <a:cubicBezTo>
                  <a:pt x="285" y="247"/>
                  <a:pt x="300" y="221"/>
                  <a:pt x="302" y="195"/>
                </a:cubicBezTo>
                <a:cubicBezTo>
                  <a:pt x="292" y="186"/>
                  <a:pt x="284" y="183"/>
                  <a:pt x="276" y="180"/>
                </a:cubicBezTo>
                <a:cubicBezTo>
                  <a:pt x="268" y="190"/>
                  <a:pt x="261" y="206"/>
                  <a:pt x="251" y="210"/>
                </a:cubicBezTo>
                <a:close/>
                <a:moveTo>
                  <a:pt x="107" y="265"/>
                </a:moveTo>
                <a:cubicBezTo>
                  <a:pt x="95" y="283"/>
                  <a:pt x="95" y="283"/>
                  <a:pt x="95" y="283"/>
                </a:cubicBezTo>
                <a:cubicBezTo>
                  <a:pt x="123" y="303"/>
                  <a:pt x="152" y="310"/>
                  <a:pt x="187" y="302"/>
                </a:cubicBezTo>
                <a:cubicBezTo>
                  <a:pt x="188" y="288"/>
                  <a:pt x="188" y="288"/>
                  <a:pt x="188" y="288"/>
                </a:cubicBezTo>
                <a:cubicBezTo>
                  <a:pt x="177" y="280"/>
                  <a:pt x="167" y="271"/>
                  <a:pt x="157" y="263"/>
                </a:cubicBezTo>
                <a:cubicBezTo>
                  <a:pt x="139" y="264"/>
                  <a:pt x="128" y="269"/>
                  <a:pt x="107" y="265"/>
                </a:cubicBezTo>
                <a:close/>
                <a:moveTo>
                  <a:pt x="171" y="219"/>
                </a:moveTo>
                <a:cubicBezTo>
                  <a:pt x="160" y="255"/>
                  <a:pt x="160" y="255"/>
                  <a:pt x="160" y="255"/>
                </a:cubicBezTo>
                <a:cubicBezTo>
                  <a:pt x="171" y="264"/>
                  <a:pt x="183" y="278"/>
                  <a:pt x="198" y="284"/>
                </a:cubicBezTo>
                <a:cubicBezTo>
                  <a:pt x="209" y="279"/>
                  <a:pt x="226" y="272"/>
                  <a:pt x="236" y="268"/>
                </a:cubicBezTo>
                <a:cubicBezTo>
                  <a:pt x="235" y="249"/>
                  <a:pt x="241" y="234"/>
                  <a:pt x="247" y="218"/>
                </a:cubicBezTo>
                <a:cubicBezTo>
                  <a:pt x="237" y="210"/>
                  <a:pt x="230" y="206"/>
                  <a:pt x="220" y="198"/>
                </a:cubicBezTo>
                <a:cubicBezTo>
                  <a:pt x="206" y="210"/>
                  <a:pt x="189" y="217"/>
                  <a:pt x="171" y="219"/>
                </a:cubicBezTo>
                <a:close/>
                <a:moveTo>
                  <a:pt x="34" y="200"/>
                </a:moveTo>
                <a:cubicBezTo>
                  <a:pt x="60" y="260"/>
                  <a:pt x="72" y="274"/>
                  <a:pt x="93" y="278"/>
                </a:cubicBezTo>
                <a:cubicBezTo>
                  <a:pt x="105" y="260"/>
                  <a:pt x="105" y="260"/>
                  <a:pt x="105" y="260"/>
                </a:cubicBezTo>
                <a:cubicBezTo>
                  <a:pt x="95" y="251"/>
                  <a:pt x="88" y="235"/>
                  <a:pt x="81" y="219"/>
                </a:cubicBezTo>
                <a:cubicBezTo>
                  <a:pt x="71" y="210"/>
                  <a:pt x="61" y="202"/>
                  <a:pt x="54" y="185"/>
                </a:cubicBezTo>
                <a:cubicBezTo>
                  <a:pt x="43" y="190"/>
                  <a:pt x="40" y="198"/>
                  <a:pt x="34" y="200"/>
                </a:cubicBezTo>
                <a:close/>
                <a:moveTo>
                  <a:pt x="284" y="93"/>
                </a:moveTo>
                <a:cubicBezTo>
                  <a:pt x="276" y="90"/>
                  <a:pt x="271" y="93"/>
                  <a:pt x="260" y="97"/>
                </a:cubicBezTo>
                <a:cubicBezTo>
                  <a:pt x="262" y="103"/>
                  <a:pt x="262" y="116"/>
                  <a:pt x="264" y="121"/>
                </a:cubicBezTo>
                <a:cubicBezTo>
                  <a:pt x="279" y="172"/>
                  <a:pt x="279" y="172"/>
                  <a:pt x="279" y="172"/>
                </a:cubicBezTo>
                <a:cubicBezTo>
                  <a:pt x="292" y="173"/>
                  <a:pt x="295" y="179"/>
                  <a:pt x="305" y="187"/>
                </a:cubicBezTo>
                <a:cubicBezTo>
                  <a:pt x="310" y="153"/>
                  <a:pt x="303" y="124"/>
                  <a:pt x="284" y="93"/>
                </a:cubicBezTo>
                <a:close/>
                <a:moveTo>
                  <a:pt x="185" y="72"/>
                </a:moveTo>
                <a:cubicBezTo>
                  <a:pt x="186" y="103"/>
                  <a:pt x="186" y="103"/>
                  <a:pt x="186" y="103"/>
                </a:cubicBezTo>
                <a:cubicBezTo>
                  <a:pt x="201" y="110"/>
                  <a:pt x="219" y="121"/>
                  <a:pt x="226" y="138"/>
                </a:cubicBezTo>
                <a:cubicBezTo>
                  <a:pt x="258" y="124"/>
                  <a:pt x="258" y="124"/>
                  <a:pt x="258" y="124"/>
                </a:cubicBezTo>
                <a:cubicBezTo>
                  <a:pt x="254" y="113"/>
                  <a:pt x="255" y="100"/>
                  <a:pt x="255" y="86"/>
                </a:cubicBezTo>
                <a:cubicBezTo>
                  <a:pt x="225" y="61"/>
                  <a:pt x="225" y="61"/>
                  <a:pt x="225" y="61"/>
                </a:cubicBezTo>
                <a:cubicBezTo>
                  <a:pt x="209" y="68"/>
                  <a:pt x="198" y="72"/>
                  <a:pt x="185" y="72"/>
                </a:cubicBezTo>
                <a:close/>
                <a:moveTo>
                  <a:pt x="137" y="124"/>
                </a:moveTo>
                <a:cubicBezTo>
                  <a:pt x="133" y="145"/>
                  <a:pt x="129" y="166"/>
                  <a:pt x="138" y="188"/>
                </a:cubicBezTo>
                <a:cubicBezTo>
                  <a:pt x="143" y="199"/>
                  <a:pt x="158" y="205"/>
                  <a:pt x="168" y="213"/>
                </a:cubicBezTo>
                <a:cubicBezTo>
                  <a:pt x="185" y="206"/>
                  <a:pt x="201" y="199"/>
                  <a:pt x="217" y="192"/>
                </a:cubicBezTo>
                <a:cubicBezTo>
                  <a:pt x="218" y="179"/>
                  <a:pt x="224" y="164"/>
                  <a:pt x="223" y="145"/>
                </a:cubicBezTo>
                <a:cubicBezTo>
                  <a:pt x="210" y="131"/>
                  <a:pt x="198" y="117"/>
                  <a:pt x="180" y="106"/>
                </a:cubicBezTo>
                <a:cubicBezTo>
                  <a:pt x="158" y="115"/>
                  <a:pt x="158" y="115"/>
                  <a:pt x="158" y="115"/>
                </a:cubicBezTo>
                <a:cubicBezTo>
                  <a:pt x="137" y="124"/>
                  <a:pt x="137" y="124"/>
                  <a:pt x="137" y="124"/>
                </a:cubicBezTo>
                <a:close/>
                <a:moveTo>
                  <a:pt x="103" y="106"/>
                </a:moveTo>
                <a:cubicBezTo>
                  <a:pt x="87" y="113"/>
                  <a:pt x="62" y="130"/>
                  <a:pt x="59" y="138"/>
                </a:cubicBezTo>
                <a:cubicBezTo>
                  <a:pt x="56" y="146"/>
                  <a:pt x="52" y="167"/>
                  <a:pt x="57" y="178"/>
                </a:cubicBezTo>
                <a:cubicBezTo>
                  <a:pt x="64" y="194"/>
                  <a:pt x="82" y="206"/>
                  <a:pt x="92" y="214"/>
                </a:cubicBezTo>
                <a:cubicBezTo>
                  <a:pt x="100" y="204"/>
                  <a:pt x="114" y="192"/>
                  <a:pt x="130" y="185"/>
                </a:cubicBezTo>
                <a:cubicBezTo>
                  <a:pt x="121" y="163"/>
                  <a:pt x="120" y="144"/>
                  <a:pt x="126" y="129"/>
                </a:cubicBezTo>
                <a:cubicBezTo>
                  <a:pt x="121" y="118"/>
                  <a:pt x="113" y="115"/>
                  <a:pt x="103" y="106"/>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0"/>
          <p:cNvSpPr>
            <a:spLocks noEditPoints="1"/>
          </p:cNvSpPr>
          <p:nvPr/>
        </p:nvSpPr>
        <p:spPr bwMode="auto">
          <a:xfrm>
            <a:off x="6924608" y="4089360"/>
            <a:ext cx="258763" cy="258763"/>
          </a:xfrm>
          <a:custGeom>
            <a:avLst/>
            <a:gdLst>
              <a:gd name="T0" fmla="*/ 122 w 127"/>
              <a:gd name="T1" fmla="*/ 83 h 127"/>
              <a:gd name="T2" fmla="*/ 107 w 127"/>
              <a:gd name="T3" fmla="*/ 47 h 127"/>
              <a:gd name="T4" fmla="*/ 86 w 127"/>
              <a:gd name="T5" fmla="*/ 8 h 127"/>
              <a:gd name="T6" fmla="*/ 103 w 127"/>
              <a:gd name="T7" fmla="*/ 42 h 127"/>
              <a:gd name="T8" fmla="*/ 107 w 127"/>
              <a:gd name="T9" fmla="*/ 42 h 127"/>
              <a:gd name="T10" fmla="*/ 96 w 127"/>
              <a:gd name="T11" fmla="*/ 10 h 127"/>
              <a:gd name="T12" fmla="*/ 47 w 127"/>
              <a:gd name="T13" fmla="*/ 22 h 127"/>
              <a:gd name="T14" fmla="*/ 82 w 127"/>
              <a:gd name="T15" fmla="*/ 6 h 127"/>
              <a:gd name="T16" fmla="*/ 73 w 127"/>
              <a:gd name="T17" fmla="*/ 1 h 127"/>
              <a:gd name="T18" fmla="*/ 44 w 127"/>
              <a:gd name="T19" fmla="*/ 19 h 127"/>
              <a:gd name="T20" fmla="*/ 31 w 127"/>
              <a:gd name="T21" fmla="*/ 49 h 127"/>
              <a:gd name="T22" fmla="*/ 70 w 127"/>
              <a:gd name="T23" fmla="*/ 40 h 127"/>
              <a:gd name="T24" fmla="*/ 31 w 127"/>
              <a:gd name="T25" fmla="*/ 49 h 127"/>
              <a:gd name="T26" fmla="*/ 53 w 127"/>
              <a:gd name="T27" fmla="*/ 86 h 127"/>
              <a:gd name="T28" fmla="*/ 29 w 127"/>
              <a:gd name="T29" fmla="*/ 53 h 127"/>
              <a:gd name="T30" fmla="*/ 41 w 127"/>
              <a:gd name="T31" fmla="*/ 119 h 127"/>
              <a:gd name="T32" fmla="*/ 24 w 127"/>
              <a:gd name="T33" fmla="*/ 85 h 127"/>
              <a:gd name="T34" fmla="*/ 20 w 127"/>
              <a:gd name="T35" fmla="*/ 85 h 127"/>
              <a:gd name="T36" fmla="*/ 30 w 127"/>
              <a:gd name="T37" fmla="*/ 117 h 127"/>
              <a:gd name="T38" fmla="*/ 79 w 127"/>
              <a:gd name="T39" fmla="*/ 105 h 127"/>
              <a:gd name="T40" fmla="*/ 45 w 127"/>
              <a:gd name="T41" fmla="*/ 121 h 127"/>
              <a:gd name="T42" fmla="*/ 54 w 127"/>
              <a:gd name="T43" fmla="*/ 125 h 127"/>
              <a:gd name="T44" fmla="*/ 83 w 127"/>
              <a:gd name="T45" fmla="*/ 108 h 127"/>
              <a:gd name="T46" fmla="*/ 96 w 127"/>
              <a:gd name="T47" fmla="*/ 78 h 127"/>
              <a:gd name="T48" fmla="*/ 57 w 127"/>
              <a:gd name="T49" fmla="*/ 87 h 127"/>
              <a:gd name="T50" fmla="*/ 96 w 127"/>
              <a:gd name="T51" fmla="*/ 78 h 127"/>
              <a:gd name="T52" fmla="*/ 74 w 127"/>
              <a:gd name="T53" fmla="*/ 41 h 127"/>
              <a:gd name="T54" fmla="*/ 97 w 127"/>
              <a:gd name="T55" fmla="*/ 73 h 127"/>
              <a:gd name="T56" fmla="*/ 41 w 127"/>
              <a:gd name="T57" fmla="*/ 23 h 127"/>
              <a:gd name="T58" fmla="*/ 6 w 127"/>
              <a:gd name="T59" fmla="*/ 40 h 127"/>
              <a:gd name="T60" fmla="*/ 41 w 127"/>
              <a:gd name="T61" fmla="*/ 23 h 127"/>
              <a:gd name="T62" fmla="*/ 4 w 127"/>
              <a:gd name="T63" fmla="*/ 44 h 127"/>
              <a:gd name="T64" fmla="*/ 20 w 127"/>
              <a:gd name="T65" fmla="*/ 80 h 127"/>
              <a:gd name="T66" fmla="*/ 86 w 127"/>
              <a:gd name="T67" fmla="*/ 104 h 127"/>
              <a:gd name="T68" fmla="*/ 121 w 127"/>
              <a:gd name="T69" fmla="*/ 87 h 127"/>
              <a:gd name="T70" fmla="*/ 86 w 127"/>
              <a:gd name="T7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102" y="75"/>
                </a:moveTo>
                <a:cubicBezTo>
                  <a:pt x="122" y="83"/>
                  <a:pt x="122" y="83"/>
                  <a:pt x="122" y="83"/>
                </a:cubicBezTo>
                <a:cubicBezTo>
                  <a:pt x="127" y="70"/>
                  <a:pt x="126" y="57"/>
                  <a:pt x="123" y="45"/>
                </a:cubicBezTo>
                <a:cubicBezTo>
                  <a:pt x="118" y="46"/>
                  <a:pt x="113" y="47"/>
                  <a:pt x="107" y="47"/>
                </a:cubicBezTo>
                <a:cubicBezTo>
                  <a:pt x="107" y="56"/>
                  <a:pt x="105" y="65"/>
                  <a:pt x="102" y="75"/>
                </a:cubicBezTo>
                <a:close/>
                <a:moveTo>
                  <a:pt x="86" y="8"/>
                </a:moveTo>
                <a:cubicBezTo>
                  <a:pt x="76" y="37"/>
                  <a:pt x="76" y="37"/>
                  <a:pt x="76" y="37"/>
                </a:cubicBezTo>
                <a:cubicBezTo>
                  <a:pt x="85" y="40"/>
                  <a:pt x="94" y="42"/>
                  <a:pt x="103" y="42"/>
                </a:cubicBezTo>
                <a:cubicBezTo>
                  <a:pt x="102" y="26"/>
                  <a:pt x="96" y="13"/>
                  <a:pt x="86" y="8"/>
                </a:cubicBezTo>
                <a:close/>
                <a:moveTo>
                  <a:pt x="107" y="42"/>
                </a:moveTo>
                <a:cubicBezTo>
                  <a:pt x="112" y="42"/>
                  <a:pt x="117" y="42"/>
                  <a:pt x="121" y="41"/>
                </a:cubicBezTo>
                <a:cubicBezTo>
                  <a:pt x="116" y="28"/>
                  <a:pt x="108" y="17"/>
                  <a:pt x="96" y="10"/>
                </a:cubicBezTo>
                <a:cubicBezTo>
                  <a:pt x="103" y="18"/>
                  <a:pt x="107" y="29"/>
                  <a:pt x="107" y="42"/>
                </a:cubicBezTo>
                <a:close/>
                <a:moveTo>
                  <a:pt x="47" y="22"/>
                </a:moveTo>
                <a:cubicBezTo>
                  <a:pt x="54" y="27"/>
                  <a:pt x="62" y="32"/>
                  <a:pt x="71" y="35"/>
                </a:cubicBezTo>
                <a:cubicBezTo>
                  <a:pt x="82" y="6"/>
                  <a:pt x="82" y="6"/>
                  <a:pt x="82" y="6"/>
                </a:cubicBezTo>
                <a:cubicBezTo>
                  <a:pt x="71" y="4"/>
                  <a:pt x="58" y="10"/>
                  <a:pt x="47" y="22"/>
                </a:cubicBezTo>
                <a:close/>
                <a:moveTo>
                  <a:pt x="73" y="1"/>
                </a:moveTo>
                <a:cubicBezTo>
                  <a:pt x="59" y="0"/>
                  <a:pt x="46" y="2"/>
                  <a:pt x="34" y="9"/>
                </a:cubicBezTo>
                <a:cubicBezTo>
                  <a:pt x="37" y="12"/>
                  <a:pt x="40" y="16"/>
                  <a:pt x="44" y="19"/>
                </a:cubicBezTo>
                <a:cubicBezTo>
                  <a:pt x="53" y="9"/>
                  <a:pt x="63" y="3"/>
                  <a:pt x="73" y="1"/>
                </a:cubicBezTo>
                <a:close/>
                <a:moveTo>
                  <a:pt x="31" y="49"/>
                </a:moveTo>
                <a:cubicBezTo>
                  <a:pt x="62" y="60"/>
                  <a:pt x="62" y="60"/>
                  <a:pt x="62" y="60"/>
                </a:cubicBezTo>
                <a:cubicBezTo>
                  <a:pt x="70" y="40"/>
                  <a:pt x="70" y="40"/>
                  <a:pt x="70" y="40"/>
                </a:cubicBezTo>
                <a:cubicBezTo>
                  <a:pt x="60" y="36"/>
                  <a:pt x="52" y="31"/>
                  <a:pt x="44" y="25"/>
                </a:cubicBezTo>
                <a:cubicBezTo>
                  <a:pt x="39" y="32"/>
                  <a:pt x="34" y="40"/>
                  <a:pt x="31" y="49"/>
                </a:cubicBezTo>
                <a:close/>
                <a:moveTo>
                  <a:pt x="24" y="80"/>
                </a:moveTo>
                <a:cubicBezTo>
                  <a:pt x="33" y="81"/>
                  <a:pt x="43" y="82"/>
                  <a:pt x="53" y="86"/>
                </a:cubicBezTo>
                <a:cubicBezTo>
                  <a:pt x="60" y="65"/>
                  <a:pt x="60" y="65"/>
                  <a:pt x="60" y="65"/>
                </a:cubicBezTo>
                <a:cubicBezTo>
                  <a:pt x="29" y="53"/>
                  <a:pt x="29" y="53"/>
                  <a:pt x="29" y="53"/>
                </a:cubicBezTo>
                <a:cubicBezTo>
                  <a:pt x="26" y="63"/>
                  <a:pt x="25" y="72"/>
                  <a:pt x="24" y="80"/>
                </a:cubicBezTo>
                <a:close/>
                <a:moveTo>
                  <a:pt x="41" y="119"/>
                </a:moveTo>
                <a:cubicBezTo>
                  <a:pt x="51" y="90"/>
                  <a:pt x="51" y="90"/>
                  <a:pt x="51" y="90"/>
                </a:cubicBezTo>
                <a:cubicBezTo>
                  <a:pt x="42" y="87"/>
                  <a:pt x="33" y="85"/>
                  <a:pt x="24" y="85"/>
                </a:cubicBezTo>
                <a:cubicBezTo>
                  <a:pt x="25" y="101"/>
                  <a:pt x="30" y="114"/>
                  <a:pt x="41" y="119"/>
                </a:cubicBezTo>
                <a:close/>
                <a:moveTo>
                  <a:pt x="20" y="85"/>
                </a:moveTo>
                <a:cubicBezTo>
                  <a:pt x="15" y="85"/>
                  <a:pt x="10" y="85"/>
                  <a:pt x="6" y="86"/>
                </a:cubicBezTo>
                <a:cubicBezTo>
                  <a:pt x="10" y="99"/>
                  <a:pt x="19" y="110"/>
                  <a:pt x="30" y="117"/>
                </a:cubicBezTo>
                <a:cubicBezTo>
                  <a:pt x="24" y="109"/>
                  <a:pt x="20" y="98"/>
                  <a:pt x="20" y="85"/>
                </a:cubicBezTo>
                <a:close/>
                <a:moveTo>
                  <a:pt x="79" y="105"/>
                </a:moveTo>
                <a:cubicBezTo>
                  <a:pt x="73" y="100"/>
                  <a:pt x="64" y="95"/>
                  <a:pt x="55" y="92"/>
                </a:cubicBezTo>
                <a:cubicBezTo>
                  <a:pt x="45" y="121"/>
                  <a:pt x="45" y="121"/>
                  <a:pt x="45" y="121"/>
                </a:cubicBezTo>
                <a:cubicBezTo>
                  <a:pt x="56" y="123"/>
                  <a:pt x="69" y="117"/>
                  <a:pt x="79" y="105"/>
                </a:cubicBezTo>
                <a:close/>
                <a:moveTo>
                  <a:pt x="54" y="125"/>
                </a:moveTo>
                <a:cubicBezTo>
                  <a:pt x="67" y="127"/>
                  <a:pt x="81" y="125"/>
                  <a:pt x="93" y="118"/>
                </a:cubicBezTo>
                <a:cubicBezTo>
                  <a:pt x="90" y="115"/>
                  <a:pt x="87" y="111"/>
                  <a:pt x="83" y="108"/>
                </a:cubicBezTo>
                <a:cubicBezTo>
                  <a:pt x="74" y="118"/>
                  <a:pt x="64" y="124"/>
                  <a:pt x="54" y="125"/>
                </a:cubicBezTo>
                <a:close/>
                <a:moveTo>
                  <a:pt x="96" y="78"/>
                </a:moveTo>
                <a:cubicBezTo>
                  <a:pt x="65" y="66"/>
                  <a:pt x="65" y="66"/>
                  <a:pt x="65" y="66"/>
                </a:cubicBezTo>
                <a:cubicBezTo>
                  <a:pt x="57" y="87"/>
                  <a:pt x="57" y="87"/>
                  <a:pt x="57" y="87"/>
                </a:cubicBezTo>
                <a:cubicBezTo>
                  <a:pt x="67" y="91"/>
                  <a:pt x="75" y="96"/>
                  <a:pt x="82" y="101"/>
                </a:cubicBezTo>
                <a:cubicBezTo>
                  <a:pt x="88" y="95"/>
                  <a:pt x="92" y="87"/>
                  <a:pt x="96" y="78"/>
                </a:cubicBezTo>
                <a:close/>
                <a:moveTo>
                  <a:pt x="102" y="47"/>
                </a:moveTo>
                <a:cubicBezTo>
                  <a:pt x="93" y="46"/>
                  <a:pt x="84" y="45"/>
                  <a:pt x="74" y="41"/>
                </a:cubicBezTo>
                <a:cubicBezTo>
                  <a:pt x="66" y="62"/>
                  <a:pt x="66" y="62"/>
                  <a:pt x="66" y="62"/>
                </a:cubicBezTo>
                <a:cubicBezTo>
                  <a:pt x="97" y="73"/>
                  <a:pt x="97" y="73"/>
                  <a:pt x="97" y="73"/>
                </a:cubicBezTo>
                <a:cubicBezTo>
                  <a:pt x="100" y="64"/>
                  <a:pt x="102" y="55"/>
                  <a:pt x="102" y="47"/>
                </a:cubicBezTo>
                <a:close/>
                <a:moveTo>
                  <a:pt x="41" y="23"/>
                </a:moveTo>
                <a:cubicBezTo>
                  <a:pt x="36" y="19"/>
                  <a:pt x="33" y="15"/>
                  <a:pt x="30" y="11"/>
                </a:cubicBezTo>
                <a:cubicBezTo>
                  <a:pt x="19" y="18"/>
                  <a:pt x="11" y="28"/>
                  <a:pt x="6" y="40"/>
                </a:cubicBezTo>
                <a:cubicBezTo>
                  <a:pt x="27" y="48"/>
                  <a:pt x="27" y="48"/>
                  <a:pt x="27" y="48"/>
                </a:cubicBezTo>
                <a:cubicBezTo>
                  <a:pt x="30" y="38"/>
                  <a:pt x="35" y="30"/>
                  <a:pt x="41" y="23"/>
                </a:cubicBezTo>
                <a:close/>
                <a:moveTo>
                  <a:pt x="25" y="52"/>
                </a:moveTo>
                <a:cubicBezTo>
                  <a:pt x="4" y="44"/>
                  <a:pt x="4" y="44"/>
                  <a:pt x="4" y="44"/>
                </a:cubicBezTo>
                <a:cubicBezTo>
                  <a:pt x="0" y="57"/>
                  <a:pt x="0" y="70"/>
                  <a:pt x="4" y="82"/>
                </a:cubicBezTo>
                <a:cubicBezTo>
                  <a:pt x="9" y="81"/>
                  <a:pt x="14" y="80"/>
                  <a:pt x="20" y="80"/>
                </a:cubicBezTo>
                <a:cubicBezTo>
                  <a:pt x="20" y="71"/>
                  <a:pt x="22" y="61"/>
                  <a:pt x="25" y="52"/>
                </a:cubicBezTo>
                <a:close/>
                <a:moveTo>
                  <a:pt x="86" y="104"/>
                </a:moveTo>
                <a:cubicBezTo>
                  <a:pt x="90" y="108"/>
                  <a:pt x="94" y="112"/>
                  <a:pt x="97" y="116"/>
                </a:cubicBezTo>
                <a:cubicBezTo>
                  <a:pt x="107" y="109"/>
                  <a:pt x="116" y="99"/>
                  <a:pt x="121" y="87"/>
                </a:cubicBezTo>
                <a:cubicBezTo>
                  <a:pt x="100" y="79"/>
                  <a:pt x="100" y="79"/>
                  <a:pt x="100" y="79"/>
                </a:cubicBezTo>
                <a:cubicBezTo>
                  <a:pt x="96" y="89"/>
                  <a:pt x="92" y="97"/>
                  <a:pt x="86" y="104"/>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1"/>
          <p:cNvSpPr>
            <a:spLocks noEditPoints="1"/>
          </p:cNvSpPr>
          <p:nvPr/>
        </p:nvSpPr>
        <p:spPr bwMode="auto">
          <a:xfrm>
            <a:off x="7477889" y="-323754"/>
            <a:ext cx="1360488" cy="1633538"/>
          </a:xfrm>
          <a:custGeom>
            <a:avLst/>
            <a:gdLst>
              <a:gd name="T0" fmla="*/ 133 w 668"/>
              <a:gd name="T1" fmla="*/ 781 h 802"/>
              <a:gd name="T2" fmla="*/ 264 w 668"/>
              <a:gd name="T3" fmla="*/ 802 h 802"/>
              <a:gd name="T4" fmla="*/ 289 w 668"/>
              <a:gd name="T5" fmla="*/ 645 h 802"/>
              <a:gd name="T6" fmla="*/ 390 w 668"/>
              <a:gd name="T7" fmla="*/ 598 h 802"/>
              <a:gd name="T8" fmla="*/ 526 w 668"/>
              <a:gd name="T9" fmla="*/ 454 h 802"/>
              <a:gd name="T10" fmla="*/ 435 w 668"/>
              <a:gd name="T11" fmla="*/ 288 h 802"/>
              <a:gd name="T12" fmla="*/ 550 w 668"/>
              <a:gd name="T13" fmla="*/ 209 h 802"/>
              <a:gd name="T14" fmla="*/ 338 w 668"/>
              <a:gd name="T15" fmla="*/ 16 h 802"/>
              <a:gd name="T16" fmla="*/ 18 w 668"/>
              <a:gd name="T17" fmla="*/ 279 h 802"/>
              <a:gd name="T18" fmla="*/ 107 w 668"/>
              <a:gd name="T19" fmla="*/ 549 h 802"/>
              <a:gd name="T20" fmla="*/ 168 w 668"/>
              <a:gd name="T21" fmla="*/ 639 h 802"/>
              <a:gd name="T22" fmla="*/ 133 w 668"/>
              <a:gd name="T23" fmla="*/ 781 h 802"/>
              <a:gd name="T24" fmla="*/ 493 w 668"/>
              <a:gd name="T25" fmla="*/ 255 h 802"/>
              <a:gd name="T26" fmla="*/ 637 w 668"/>
              <a:gd name="T27" fmla="*/ 283 h 802"/>
              <a:gd name="T28" fmla="*/ 607 w 668"/>
              <a:gd name="T29" fmla="*/ 421 h 802"/>
              <a:gd name="T30" fmla="*/ 472 w 668"/>
              <a:gd name="T31" fmla="*/ 395 h 802"/>
              <a:gd name="T32" fmla="*/ 493 w 668"/>
              <a:gd name="T33" fmla="*/ 255 h 802"/>
              <a:gd name="T34" fmla="*/ 514 w 668"/>
              <a:gd name="T35" fmla="*/ 286 h 802"/>
              <a:gd name="T36" fmla="*/ 607 w 668"/>
              <a:gd name="T37" fmla="*/ 303 h 802"/>
              <a:gd name="T38" fmla="*/ 586 w 668"/>
              <a:gd name="T39" fmla="*/ 391 h 802"/>
              <a:gd name="T40" fmla="*/ 497 w 668"/>
              <a:gd name="T41" fmla="*/ 378 h 802"/>
              <a:gd name="T42" fmla="*/ 514 w 668"/>
              <a:gd name="T43" fmla="*/ 286 h 802"/>
              <a:gd name="T44" fmla="*/ 85 w 668"/>
              <a:gd name="T45" fmla="*/ 453 h 802"/>
              <a:gd name="T46" fmla="*/ 85 w 668"/>
              <a:gd name="T47" fmla="*/ 453 h 802"/>
              <a:gd name="T48" fmla="*/ 426 w 668"/>
              <a:gd name="T49" fmla="*/ 522 h 802"/>
              <a:gd name="T50" fmla="*/ 316 w 668"/>
              <a:gd name="T51" fmla="*/ 576 h 802"/>
              <a:gd name="T52" fmla="*/ 297 w 668"/>
              <a:gd name="T53" fmla="*/ 581 h 802"/>
              <a:gd name="T54" fmla="*/ 305 w 668"/>
              <a:gd name="T55" fmla="*/ 517 h 802"/>
              <a:gd name="T56" fmla="*/ 195 w 668"/>
              <a:gd name="T57" fmla="*/ 496 h 802"/>
              <a:gd name="T58" fmla="*/ 182 w 668"/>
              <a:gd name="T59" fmla="*/ 563 h 802"/>
              <a:gd name="T60" fmla="*/ 160 w 668"/>
              <a:gd name="T61" fmla="*/ 542 h 802"/>
              <a:gd name="T62" fmla="*/ 85 w 668"/>
              <a:gd name="T63" fmla="*/ 453 h 802"/>
              <a:gd name="T64" fmla="*/ 219 w 668"/>
              <a:gd name="T65" fmla="*/ 531 h 802"/>
              <a:gd name="T66" fmla="*/ 270 w 668"/>
              <a:gd name="T67" fmla="*/ 541 h 802"/>
              <a:gd name="T68" fmla="*/ 243 w 668"/>
              <a:gd name="T69" fmla="*/ 566 h 802"/>
              <a:gd name="T70" fmla="*/ 219 w 668"/>
              <a:gd name="T71" fmla="*/ 53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8" h="802">
                <a:moveTo>
                  <a:pt x="133" y="781"/>
                </a:moveTo>
                <a:cubicBezTo>
                  <a:pt x="264" y="802"/>
                  <a:pt x="264" y="802"/>
                  <a:pt x="264" y="802"/>
                </a:cubicBezTo>
                <a:cubicBezTo>
                  <a:pt x="289" y="645"/>
                  <a:pt x="289" y="645"/>
                  <a:pt x="289" y="645"/>
                </a:cubicBezTo>
                <a:cubicBezTo>
                  <a:pt x="298" y="625"/>
                  <a:pt x="339" y="611"/>
                  <a:pt x="390" y="598"/>
                </a:cubicBezTo>
                <a:cubicBezTo>
                  <a:pt x="457" y="567"/>
                  <a:pt x="505" y="520"/>
                  <a:pt x="526" y="454"/>
                </a:cubicBezTo>
                <a:cubicBezTo>
                  <a:pt x="459" y="441"/>
                  <a:pt x="407" y="366"/>
                  <a:pt x="435" y="288"/>
                </a:cubicBezTo>
                <a:cubicBezTo>
                  <a:pt x="456" y="244"/>
                  <a:pt x="488" y="215"/>
                  <a:pt x="550" y="209"/>
                </a:cubicBezTo>
                <a:cubicBezTo>
                  <a:pt x="512" y="110"/>
                  <a:pt x="447" y="37"/>
                  <a:pt x="338" y="16"/>
                </a:cubicBezTo>
                <a:cubicBezTo>
                  <a:pt x="157" y="0"/>
                  <a:pt x="49" y="88"/>
                  <a:pt x="18" y="279"/>
                </a:cubicBezTo>
                <a:cubicBezTo>
                  <a:pt x="0" y="394"/>
                  <a:pt x="32" y="483"/>
                  <a:pt x="107" y="549"/>
                </a:cubicBezTo>
                <a:cubicBezTo>
                  <a:pt x="137" y="572"/>
                  <a:pt x="158" y="602"/>
                  <a:pt x="168" y="639"/>
                </a:cubicBezTo>
                <a:cubicBezTo>
                  <a:pt x="133" y="781"/>
                  <a:pt x="133" y="781"/>
                  <a:pt x="133" y="781"/>
                </a:cubicBezTo>
                <a:close/>
                <a:moveTo>
                  <a:pt x="493" y="255"/>
                </a:moveTo>
                <a:cubicBezTo>
                  <a:pt x="539" y="225"/>
                  <a:pt x="603" y="232"/>
                  <a:pt x="637" y="283"/>
                </a:cubicBezTo>
                <a:cubicBezTo>
                  <a:pt x="668" y="328"/>
                  <a:pt x="652" y="390"/>
                  <a:pt x="607" y="421"/>
                </a:cubicBezTo>
                <a:cubicBezTo>
                  <a:pt x="561" y="452"/>
                  <a:pt x="502" y="441"/>
                  <a:pt x="472" y="395"/>
                </a:cubicBezTo>
                <a:cubicBezTo>
                  <a:pt x="437" y="345"/>
                  <a:pt x="448" y="286"/>
                  <a:pt x="493" y="255"/>
                </a:cubicBezTo>
                <a:close/>
                <a:moveTo>
                  <a:pt x="514" y="286"/>
                </a:moveTo>
                <a:cubicBezTo>
                  <a:pt x="544" y="265"/>
                  <a:pt x="586" y="273"/>
                  <a:pt x="607" y="303"/>
                </a:cubicBezTo>
                <a:cubicBezTo>
                  <a:pt x="624" y="328"/>
                  <a:pt x="616" y="370"/>
                  <a:pt x="586" y="391"/>
                </a:cubicBezTo>
                <a:cubicBezTo>
                  <a:pt x="556" y="411"/>
                  <a:pt x="514" y="403"/>
                  <a:pt x="497" y="378"/>
                </a:cubicBezTo>
                <a:cubicBezTo>
                  <a:pt x="476" y="348"/>
                  <a:pt x="484" y="306"/>
                  <a:pt x="514" y="286"/>
                </a:cubicBezTo>
                <a:close/>
                <a:moveTo>
                  <a:pt x="85" y="453"/>
                </a:moveTo>
                <a:cubicBezTo>
                  <a:pt x="85" y="453"/>
                  <a:pt x="85" y="453"/>
                  <a:pt x="85" y="453"/>
                </a:cubicBezTo>
                <a:cubicBezTo>
                  <a:pt x="426" y="522"/>
                  <a:pt x="426" y="522"/>
                  <a:pt x="426" y="522"/>
                </a:cubicBezTo>
                <a:cubicBezTo>
                  <a:pt x="399" y="548"/>
                  <a:pt x="357" y="562"/>
                  <a:pt x="316" y="576"/>
                </a:cubicBezTo>
                <a:cubicBezTo>
                  <a:pt x="307" y="574"/>
                  <a:pt x="306" y="582"/>
                  <a:pt x="297" y="581"/>
                </a:cubicBezTo>
                <a:cubicBezTo>
                  <a:pt x="305" y="517"/>
                  <a:pt x="305" y="517"/>
                  <a:pt x="305" y="517"/>
                </a:cubicBezTo>
                <a:cubicBezTo>
                  <a:pt x="195" y="496"/>
                  <a:pt x="195" y="496"/>
                  <a:pt x="195" y="496"/>
                </a:cubicBezTo>
                <a:cubicBezTo>
                  <a:pt x="182" y="563"/>
                  <a:pt x="182" y="563"/>
                  <a:pt x="182" y="563"/>
                </a:cubicBezTo>
                <a:cubicBezTo>
                  <a:pt x="171" y="557"/>
                  <a:pt x="172" y="548"/>
                  <a:pt x="160" y="542"/>
                </a:cubicBezTo>
                <a:cubicBezTo>
                  <a:pt x="130" y="519"/>
                  <a:pt x="104" y="492"/>
                  <a:pt x="85" y="453"/>
                </a:cubicBezTo>
                <a:close/>
                <a:moveTo>
                  <a:pt x="219" y="531"/>
                </a:moveTo>
                <a:cubicBezTo>
                  <a:pt x="270" y="541"/>
                  <a:pt x="270" y="541"/>
                  <a:pt x="270" y="541"/>
                </a:cubicBezTo>
                <a:cubicBezTo>
                  <a:pt x="272" y="554"/>
                  <a:pt x="261" y="561"/>
                  <a:pt x="243" y="566"/>
                </a:cubicBezTo>
                <a:cubicBezTo>
                  <a:pt x="221" y="566"/>
                  <a:pt x="212" y="543"/>
                  <a:pt x="219" y="531"/>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auto">
          <a:xfrm>
            <a:off x="1079612" y="3630503"/>
            <a:ext cx="55844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buAutoNum type="arabicPeriod" startAt="2"/>
            </a:pPr>
            <a:r>
              <a:rPr lang="en-GB" sz="2800" dirty="0" smtClean="0">
                <a:solidFill>
                  <a:schemeClr val="tx1">
                    <a:lumMod val="75000"/>
                    <a:lumOff val="25000"/>
                  </a:schemeClr>
                </a:solidFill>
              </a:rPr>
              <a:t>ADVERTISING INFLUENCE</a:t>
            </a:r>
          </a:p>
          <a:p>
            <a:r>
              <a:rPr lang="en-GB" sz="2800" dirty="0">
                <a:solidFill>
                  <a:schemeClr val="tx1">
                    <a:lumMod val="75000"/>
                    <a:lumOff val="25000"/>
                  </a:schemeClr>
                </a:solidFill>
              </a:rPr>
              <a:t> </a:t>
            </a:r>
            <a:r>
              <a:rPr lang="en-GB" sz="2800" dirty="0" smtClean="0">
                <a:solidFill>
                  <a:schemeClr val="tx1">
                    <a:lumMod val="75000"/>
                    <a:lumOff val="25000"/>
                  </a:schemeClr>
                </a:solidFill>
              </a:rPr>
              <a:t>    AND ROI</a:t>
            </a:r>
          </a:p>
          <a:p>
            <a:endParaRPr lang="en-GB" sz="2800" dirty="0" smtClean="0">
              <a:solidFill>
                <a:schemeClr val="tx1">
                  <a:lumMod val="75000"/>
                  <a:lumOff val="25000"/>
                </a:schemeClr>
              </a:solidFill>
            </a:endParaRPr>
          </a:p>
          <a:p>
            <a:pPr marL="514350" indent="-514350">
              <a:buAutoNum type="arabicPeriod" startAt="3"/>
            </a:pPr>
            <a:r>
              <a:rPr lang="en-GB" sz="2800" dirty="0" smtClean="0">
                <a:solidFill>
                  <a:schemeClr val="tx1">
                    <a:lumMod val="75000"/>
                    <a:lumOff val="25000"/>
                  </a:schemeClr>
                </a:solidFill>
              </a:rPr>
              <a:t>BRAND INNOVATION</a:t>
            </a:r>
          </a:p>
        </p:txBody>
      </p:sp>
      <p:grpSp>
        <p:nvGrpSpPr>
          <p:cNvPr id="41" name="Group 40"/>
          <p:cNvGrpSpPr/>
          <p:nvPr/>
        </p:nvGrpSpPr>
        <p:grpSpPr>
          <a:xfrm>
            <a:off x="1007604" y="2348880"/>
            <a:ext cx="6156684" cy="954107"/>
            <a:chOff x="7309457" y="1613891"/>
            <a:chExt cx="3161391" cy="954107"/>
          </a:xfrm>
        </p:grpSpPr>
        <p:sp>
          <p:nvSpPr>
            <p:cNvPr id="42" name="TextBox 9"/>
            <p:cNvSpPr txBox="1">
              <a:spLocks noChangeArrowheads="1"/>
            </p:cNvSpPr>
            <p:nvPr/>
          </p:nvSpPr>
          <p:spPr bwMode="auto">
            <a:xfrm>
              <a:off x="7610423" y="1613891"/>
              <a:ext cx="2860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800" dirty="0" smtClean="0">
                  <a:solidFill>
                    <a:schemeClr val="tx1">
                      <a:lumMod val="75000"/>
                      <a:lumOff val="25000"/>
                    </a:schemeClr>
                  </a:solidFill>
                  <a:latin typeface="+mn-lt"/>
                </a:rPr>
                <a:t>THE ROLE OF MAGAZINES IN</a:t>
              </a:r>
            </a:p>
            <a:p>
              <a:pPr eaLnBrk="1" fontAlgn="base" hangingPunct="1">
                <a:spcBef>
                  <a:spcPct val="0"/>
                </a:spcBef>
                <a:spcAft>
                  <a:spcPct val="0"/>
                </a:spcAft>
              </a:pPr>
              <a:r>
                <a:rPr lang="en-GB" sz="2800" dirty="0" smtClean="0">
                  <a:solidFill>
                    <a:schemeClr val="tx1">
                      <a:lumMod val="75000"/>
                      <a:lumOff val="25000"/>
                    </a:schemeClr>
                  </a:solidFill>
                  <a:latin typeface="+mn-lt"/>
                </a:rPr>
                <a:t>AUDIENCES LIVES </a:t>
              </a:r>
              <a:endParaRPr lang="en-GB" sz="2800" dirty="0">
                <a:solidFill>
                  <a:schemeClr val="tx1">
                    <a:lumMod val="75000"/>
                    <a:lumOff val="25000"/>
                  </a:schemeClr>
                </a:solidFill>
                <a:latin typeface="+mn-lt"/>
              </a:endParaRPr>
            </a:p>
          </p:txBody>
        </p:sp>
        <p:sp>
          <p:nvSpPr>
            <p:cNvPr id="43" name="TextBox 10"/>
            <p:cNvSpPr txBox="1">
              <a:spLocks noChangeArrowheads="1"/>
            </p:cNvSpPr>
            <p:nvPr/>
          </p:nvSpPr>
          <p:spPr bwMode="auto">
            <a:xfrm>
              <a:off x="7309457" y="1613891"/>
              <a:ext cx="372648" cy="707886"/>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4000" b="1" dirty="0">
                  <a:solidFill>
                    <a:schemeClr val="tx2"/>
                  </a:solidFill>
                  <a:latin typeface="+mn-lt"/>
                </a:rPr>
                <a:t>1</a:t>
              </a:r>
              <a:r>
                <a:rPr lang="en-GB" sz="4000" b="1" dirty="0" smtClean="0">
                  <a:solidFill>
                    <a:schemeClr val="tx2"/>
                  </a:solidFill>
                  <a:latin typeface="+mn-lt"/>
                </a:rPr>
                <a:t>.</a:t>
              </a:r>
              <a:endParaRPr lang="en-US" sz="4000" b="1" dirty="0" smtClean="0">
                <a:solidFill>
                  <a:schemeClr val="tx2"/>
                </a:solidFill>
                <a:latin typeface="+mn-lt"/>
              </a:endParaRPr>
            </a:p>
          </p:txBody>
        </p:sp>
      </p:grpSp>
      <p:sp>
        <p:nvSpPr>
          <p:cNvPr id="44" name="Rectangle 43"/>
          <p:cNvSpPr>
            <a:spLocks noChangeArrowheads="1"/>
          </p:cNvSpPr>
          <p:nvPr/>
        </p:nvSpPr>
        <p:spPr bwMode="auto">
          <a:xfrm>
            <a:off x="707325" y="937752"/>
            <a:ext cx="2943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u="sng" dirty="0" smtClean="0"/>
              <a:t>CONTENT</a:t>
            </a:r>
          </a:p>
        </p:txBody>
      </p:sp>
      <p:grpSp>
        <p:nvGrpSpPr>
          <p:cNvPr id="29" name="Group 28"/>
          <p:cNvGrpSpPr/>
          <p:nvPr/>
        </p:nvGrpSpPr>
        <p:grpSpPr>
          <a:xfrm>
            <a:off x="6787359" y="3729544"/>
            <a:ext cx="2393153" cy="3167573"/>
            <a:chOff x="5456238" y="901700"/>
            <a:chExt cx="4302128" cy="6067425"/>
          </a:xfrm>
        </p:grpSpPr>
        <p:sp>
          <p:nvSpPr>
            <p:cNvPr id="30" name="Freeform 21"/>
            <p:cNvSpPr>
              <a:spLocks/>
            </p:cNvSpPr>
            <p:nvPr/>
          </p:nvSpPr>
          <p:spPr bwMode="auto">
            <a:xfrm>
              <a:off x="6470650" y="6110287"/>
              <a:ext cx="32400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p:cNvSpPr>
            <p:nvPr/>
          </p:nvSpPr>
          <p:spPr bwMode="auto">
            <a:xfrm>
              <a:off x="6808788" y="2719387"/>
              <a:ext cx="2901950" cy="4132263"/>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8"/>
            <p:cNvSpPr>
              <a:spLocks/>
            </p:cNvSpPr>
            <p:nvPr/>
          </p:nvSpPr>
          <p:spPr bwMode="auto">
            <a:xfrm>
              <a:off x="7977489"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0"/>
            <p:cNvSpPr>
              <a:spLocks/>
            </p:cNvSpPr>
            <p:nvPr/>
          </p:nvSpPr>
          <p:spPr bwMode="auto">
            <a:xfrm>
              <a:off x="9517066"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 name="Freeform 9"/>
          <p:cNvSpPr>
            <a:spLocks noEditPoints="1"/>
          </p:cNvSpPr>
          <p:nvPr/>
        </p:nvSpPr>
        <p:spPr bwMode="auto">
          <a:xfrm>
            <a:off x="6526742" y="3115791"/>
            <a:ext cx="521234" cy="524972"/>
          </a:xfrm>
          <a:custGeom>
            <a:avLst/>
            <a:gdLst>
              <a:gd name="T0" fmla="*/ 785 w 785"/>
              <a:gd name="T1" fmla="*/ 391 h 783"/>
              <a:gd name="T2" fmla="*/ 0 w 785"/>
              <a:gd name="T3" fmla="*/ 391 h 783"/>
              <a:gd name="T4" fmla="*/ 142 w 785"/>
              <a:gd name="T5" fmla="*/ 125 h 783"/>
              <a:gd name="T6" fmla="*/ 173 w 785"/>
              <a:gd name="T7" fmla="*/ 172 h 783"/>
              <a:gd name="T8" fmla="*/ 393 w 785"/>
              <a:gd name="T9" fmla="*/ 94 h 783"/>
              <a:gd name="T10" fmla="*/ 142 w 785"/>
              <a:gd name="T11" fmla="*/ 125 h 783"/>
              <a:gd name="T12" fmla="*/ 424 w 785"/>
              <a:gd name="T13" fmla="*/ 109 h 783"/>
              <a:gd name="T14" fmla="*/ 612 w 785"/>
              <a:gd name="T15" fmla="*/ 156 h 783"/>
              <a:gd name="T16" fmla="*/ 408 w 785"/>
              <a:gd name="T17" fmla="*/ 15 h 783"/>
              <a:gd name="T18" fmla="*/ 471 w 785"/>
              <a:gd name="T19" fmla="*/ 705 h 783"/>
              <a:gd name="T20" fmla="*/ 691 w 785"/>
              <a:gd name="T21" fmla="*/ 595 h 783"/>
              <a:gd name="T22" fmla="*/ 550 w 785"/>
              <a:gd name="T23" fmla="*/ 579 h 783"/>
              <a:gd name="T24" fmla="*/ 95 w 785"/>
              <a:gd name="T25" fmla="*/ 595 h 783"/>
              <a:gd name="T26" fmla="*/ 314 w 785"/>
              <a:gd name="T27" fmla="*/ 705 h 783"/>
              <a:gd name="T28" fmla="*/ 142 w 785"/>
              <a:gd name="T29" fmla="*/ 564 h 783"/>
              <a:gd name="T30" fmla="*/ 283 w 785"/>
              <a:gd name="T31" fmla="*/ 595 h 783"/>
              <a:gd name="T32" fmla="*/ 455 w 785"/>
              <a:gd name="T33" fmla="*/ 705 h 783"/>
              <a:gd name="T34" fmla="*/ 487 w 785"/>
              <a:gd name="T35" fmla="*/ 517 h 783"/>
              <a:gd name="T36" fmla="*/ 32 w 785"/>
              <a:gd name="T37" fmla="*/ 329 h 783"/>
              <a:gd name="T38" fmla="*/ 142 w 785"/>
              <a:gd name="T39" fmla="*/ 548 h 783"/>
              <a:gd name="T40" fmla="*/ 95 w 785"/>
              <a:gd name="T41" fmla="*/ 313 h 783"/>
              <a:gd name="T42" fmla="*/ 754 w 785"/>
              <a:gd name="T43" fmla="*/ 329 h 783"/>
              <a:gd name="T44" fmla="*/ 675 w 785"/>
              <a:gd name="T45" fmla="*/ 376 h 783"/>
              <a:gd name="T46" fmla="*/ 707 w 785"/>
              <a:gd name="T47" fmla="*/ 579 h 783"/>
              <a:gd name="T48" fmla="*/ 534 w 785"/>
              <a:gd name="T49" fmla="*/ 172 h 783"/>
              <a:gd name="T50" fmla="*/ 565 w 785"/>
              <a:gd name="T51" fmla="*/ 376 h 783"/>
              <a:gd name="T52" fmla="*/ 691 w 785"/>
              <a:gd name="T53" fmla="*/ 282 h 783"/>
              <a:gd name="T54" fmla="*/ 534 w 785"/>
              <a:gd name="T55" fmla="*/ 172 h 783"/>
              <a:gd name="T56" fmla="*/ 299 w 785"/>
              <a:gd name="T57" fmla="*/ 407 h 783"/>
              <a:gd name="T58" fmla="*/ 487 w 785"/>
              <a:gd name="T59" fmla="*/ 501 h 783"/>
              <a:gd name="T60" fmla="*/ 487 w 785"/>
              <a:gd name="T61" fmla="*/ 250 h 783"/>
              <a:gd name="T62" fmla="*/ 361 w 785"/>
              <a:gd name="T63" fmla="*/ 250 h 783"/>
              <a:gd name="T64" fmla="*/ 157 w 785"/>
              <a:gd name="T65" fmla="*/ 203 h 783"/>
              <a:gd name="T66" fmla="*/ 157 w 785"/>
              <a:gd name="T67" fmla="*/ 423 h 783"/>
              <a:gd name="T68" fmla="*/ 330 w 785"/>
              <a:gd name="T69" fmla="*/ 25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5" h="783">
                <a:moveTo>
                  <a:pt x="393" y="0"/>
                </a:moveTo>
                <a:cubicBezTo>
                  <a:pt x="612" y="0"/>
                  <a:pt x="785" y="172"/>
                  <a:pt x="785" y="391"/>
                </a:cubicBezTo>
                <a:cubicBezTo>
                  <a:pt x="785" y="611"/>
                  <a:pt x="612" y="783"/>
                  <a:pt x="393" y="783"/>
                </a:cubicBezTo>
                <a:cubicBezTo>
                  <a:pt x="173" y="783"/>
                  <a:pt x="0" y="611"/>
                  <a:pt x="0" y="391"/>
                </a:cubicBezTo>
                <a:cubicBezTo>
                  <a:pt x="0" y="172"/>
                  <a:pt x="173" y="0"/>
                  <a:pt x="393" y="0"/>
                </a:cubicBezTo>
                <a:close/>
                <a:moveTo>
                  <a:pt x="142" y="125"/>
                </a:moveTo>
                <a:cubicBezTo>
                  <a:pt x="142" y="141"/>
                  <a:pt x="142" y="172"/>
                  <a:pt x="157" y="188"/>
                </a:cubicBezTo>
                <a:cubicBezTo>
                  <a:pt x="173" y="188"/>
                  <a:pt x="173" y="172"/>
                  <a:pt x="173" y="172"/>
                </a:cubicBezTo>
                <a:cubicBezTo>
                  <a:pt x="204" y="156"/>
                  <a:pt x="236" y="156"/>
                  <a:pt x="299" y="156"/>
                </a:cubicBezTo>
                <a:cubicBezTo>
                  <a:pt x="393" y="94"/>
                  <a:pt x="393" y="94"/>
                  <a:pt x="393" y="94"/>
                </a:cubicBezTo>
                <a:cubicBezTo>
                  <a:pt x="393" y="78"/>
                  <a:pt x="393" y="31"/>
                  <a:pt x="377" y="31"/>
                </a:cubicBezTo>
                <a:cubicBezTo>
                  <a:pt x="314" y="15"/>
                  <a:pt x="204" y="62"/>
                  <a:pt x="142" y="125"/>
                </a:cubicBezTo>
                <a:close/>
                <a:moveTo>
                  <a:pt x="408" y="15"/>
                </a:moveTo>
                <a:cubicBezTo>
                  <a:pt x="408" y="47"/>
                  <a:pt x="408" y="78"/>
                  <a:pt x="424" y="109"/>
                </a:cubicBezTo>
                <a:cubicBezTo>
                  <a:pt x="455" y="109"/>
                  <a:pt x="503" y="141"/>
                  <a:pt x="518" y="156"/>
                </a:cubicBezTo>
                <a:cubicBezTo>
                  <a:pt x="550" y="156"/>
                  <a:pt x="581" y="156"/>
                  <a:pt x="612" y="156"/>
                </a:cubicBezTo>
                <a:cubicBezTo>
                  <a:pt x="628" y="141"/>
                  <a:pt x="628" y="109"/>
                  <a:pt x="628" y="109"/>
                </a:cubicBezTo>
                <a:cubicBezTo>
                  <a:pt x="565" y="62"/>
                  <a:pt x="503" y="31"/>
                  <a:pt x="408" y="15"/>
                </a:cubicBezTo>
                <a:close/>
                <a:moveTo>
                  <a:pt x="550" y="579"/>
                </a:moveTo>
                <a:cubicBezTo>
                  <a:pt x="534" y="611"/>
                  <a:pt x="518" y="658"/>
                  <a:pt x="471" y="705"/>
                </a:cubicBezTo>
                <a:cubicBezTo>
                  <a:pt x="487" y="720"/>
                  <a:pt x="503" y="736"/>
                  <a:pt x="518" y="736"/>
                </a:cubicBezTo>
                <a:cubicBezTo>
                  <a:pt x="597" y="705"/>
                  <a:pt x="659" y="658"/>
                  <a:pt x="691" y="595"/>
                </a:cubicBezTo>
                <a:cubicBezTo>
                  <a:pt x="675" y="564"/>
                  <a:pt x="659" y="548"/>
                  <a:pt x="644" y="532"/>
                </a:cubicBezTo>
                <a:cubicBezTo>
                  <a:pt x="612" y="548"/>
                  <a:pt x="581" y="579"/>
                  <a:pt x="550" y="579"/>
                </a:cubicBezTo>
                <a:close/>
                <a:moveTo>
                  <a:pt x="142" y="564"/>
                </a:moveTo>
                <a:cubicBezTo>
                  <a:pt x="95" y="595"/>
                  <a:pt x="95" y="595"/>
                  <a:pt x="95" y="595"/>
                </a:cubicBezTo>
                <a:cubicBezTo>
                  <a:pt x="142" y="673"/>
                  <a:pt x="204" y="720"/>
                  <a:pt x="299" y="736"/>
                </a:cubicBezTo>
                <a:cubicBezTo>
                  <a:pt x="314" y="705"/>
                  <a:pt x="314" y="705"/>
                  <a:pt x="314" y="705"/>
                </a:cubicBezTo>
                <a:cubicBezTo>
                  <a:pt x="299" y="673"/>
                  <a:pt x="283" y="642"/>
                  <a:pt x="267" y="611"/>
                </a:cubicBezTo>
                <a:cubicBezTo>
                  <a:pt x="220" y="595"/>
                  <a:pt x="189" y="595"/>
                  <a:pt x="142" y="564"/>
                </a:cubicBezTo>
                <a:close/>
                <a:moveTo>
                  <a:pt x="346" y="517"/>
                </a:moveTo>
                <a:cubicBezTo>
                  <a:pt x="283" y="595"/>
                  <a:pt x="283" y="595"/>
                  <a:pt x="283" y="595"/>
                </a:cubicBezTo>
                <a:cubicBezTo>
                  <a:pt x="299" y="626"/>
                  <a:pt x="314" y="673"/>
                  <a:pt x="346" y="705"/>
                </a:cubicBezTo>
                <a:cubicBezTo>
                  <a:pt x="377" y="705"/>
                  <a:pt x="424" y="705"/>
                  <a:pt x="455" y="705"/>
                </a:cubicBezTo>
                <a:cubicBezTo>
                  <a:pt x="471" y="658"/>
                  <a:pt x="503" y="626"/>
                  <a:pt x="534" y="595"/>
                </a:cubicBezTo>
                <a:cubicBezTo>
                  <a:pt x="518" y="564"/>
                  <a:pt x="503" y="548"/>
                  <a:pt x="487" y="517"/>
                </a:cubicBezTo>
                <a:cubicBezTo>
                  <a:pt x="440" y="532"/>
                  <a:pt x="393" y="532"/>
                  <a:pt x="346" y="517"/>
                </a:cubicBezTo>
                <a:close/>
                <a:moveTo>
                  <a:pt x="32" y="329"/>
                </a:moveTo>
                <a:cubicBezTo>
                  <a:pt x="32" y="501"/>
                  <a:pt x="47" y="548"/>
                  <a:pt x="95" y="579"/>
                </a:cubicBezTo>
                <a:cubicBezTo>
                  <a:pt x="142" y="548"/>
                  <a:pt x="142" y="548"/>
                  <a:pt x="142" y="548"/>
                </a:cubicBezTo>
                <a:cubicBezTo>
                  <a:pt x="126" y="517"/>
                  <a:pt x="126" y="470"/>
                  <a:pt x="126" y="423"/>
                </a:cubicBezTo>
                <a:cubicBezTo>
                  <a:pt x="110" y="391"/>
                  <a:pt x="95" y="360"/>
                  <a:pt x="95" y="313"/>
                </a:cubicBezTo>
                <a:cubicBezTo>
                  <a:pt x="63" y="313"/>
                  <a:pt x="47" y="329"/>
                  <a:pt x="32" y="329"/>
                </a:cubicBezTo>
                <a:close/>
                <a:moveTo>
                  <a:pt x="754" y="329"/>
                </a:moveTo>
                <a:cubicBezTo>
                  <a:pt x="738" y="313"/>
                  <a:pt x="722" y="313"/>
                  <a:pt x="691" y="313"/>
                </a:cubicBezTo>
                <a:cubicBezTo>
                  <a:pt x="691" y="329"/>
                  <a:pt x="675" y="360"/>
                  <a:pt x="675" y="376"/>
                </a:cubicBezTo>
                <a:cubicBezTo>
                  <a:pt x="659" y="517"/>
                  <a:pt x="659" y="517"/>
                  <a:pt x="659" y="517"/>
                </a:cubicBezTo>
                <a:cubicBezTo>
                  <a:pt x="691" y="532"/>
                  <a:pt x="691" y="548"/>
                  <a:pt x="707" y="579"/>
                </a:cubicBezTo>
                <a:cubicBezTo>
                  <a:pt x="754" y="501"/>
                  <a:pt x="769" y="423"/>
                  <a:pt x="754" y="329"/>
                </a:cubicBezTo>
                <a:close/>
                <a:moveTo>
                  <a:pt x="534" y="172"/>
                </a:moveTo>
                <a:cubicBezTo>
                  <a:pt x="503" y="250"/>
                  <a:pt x="503" y="250"/>
                  <a:pt x="503" y="250"/>
                </a:cubicBezTo>
                <a:cubicBezTo>
                  <a:pt x="534" y="282"/>
                  <a:pt x="565" y="329"/>
                  <a:pt x="565" y="376"/>
                </a:cubicBezTo>
                <a:cubicBezTo>
                  <a:pt x="659" y="376"/>
                  <a:pt x="659" y="376"/>
                  <a:pt x="659" y="376"/>
                </a:cubicBezTo>
                <a:cubicBezTo>
                  <a:pt x="659" y="344"/>
                  <a:pt x="675" y="313"/>
                  <a:pt x="691" y="282"/>
                </a:cubicBezTo>
                <a:cubicBezTo>
                  <a:pt x="644" y="188"/>
                  <a:pt x="644" y="188"/>
                  <a:pt x="644" y="188"/>
                </a:cubicBezTo>
                <a:cubicBezTo>
                  <a:pt x="597" y="188"/>
                  <a:pt x="565" y="188"/>
                  <a:pt x="534" y="172"/>
                </a:cubicBezTo>
                <a:close/>
                <a:moveTo>
                  <a:pt x="361" y="250"/>
                </a:moveTo>
                <a:cubicBezTo>
                  <a:pt x="330" y="297"/>
                  <a:pt x="299" y="344"/>
                  <a:pt x="299" y="407"/>
                </a:cubicBezTo>
                <a:cubicBezTo>
                  <a:pt x="299" y="438"/>
                  <a:pt x="330" y="470"/>
                  <a:pt x="346" y="501"/>
                </a:cubicBezTo>
                <a:cubicBezTo>
                  <a:pt x="393" y="501"/>
                  <a:pt x="440" y="501"/>
                  <a:pt x="487" y="501"/>
                </a:cubicBezTo>
                <a:cubicBezTo>
                  <a:pt x="503" y="470"/>
                  <a:pt x="534" y="438"/>
                  <a:pt x="550" y="391"/>
                </a:cubicBezTo>
                <a:cubicBezTo>
                  <a:pt x="534" y="344"/>
                  <a:pt x="518" y="297"/>
                  <a:pt x="487" y="250"/>
                </a:cubicBezTo>
                <a:cubicBezTo>
                  <a:pt x="424" y="250"/>
                  <a:pt x="424" y="250"/>
                  <a:pt x="424" y="250"/>
                </a:cubicBezTo>
                <a:cubicBezTo>
                  <a:pt x="361" y="250"/>
                  <a:pt x="361" y="250"/>
                  <a:pt x="361" y="250"/>
                </a:cubicBezTo>
                <a:close/>
                <a:moveTo>
                  <a:pt x="299" y="172"/>
                </a:moveTo>
                <a:cubicBezTo>
                  <a:pt x="251" y="172"/>
                  <a:pt x="173" y="188"/>
                  <a:pt x="157" y="203"/>
                </a:cubicBezTo>
                <a:cubicBezTo>
                  <a:pt x="142" y="219"/>
                  <a:pt x="110" y="266"/>
                  <a:pt x="110" y="297"/>
                </a:cubicBezTo>
                <a:cubicBezTo>
                  <a:pt x="110" y="344"/>
                  <a:pt x="142" y="391"/>
                  <a:pt x="157" y="423"/>
                </a:cubicBezTo>
                <a:cubicBezTo>
                  <a:pt x="189" y="407"/>
                  <a:pt x="236" y="391"/>
                  <a:pt x="283" y="391"/>
                </a:cubicBezTo>
                <a:cubicBezTo>
                  <a:pt x="283" y="329"/>
                  <a:pt x="299" y="282"/>
                  <a:pt x="330" y="250"/>
                </a:cubicBezTo>
                <a:cubicBezTo>
                  <a:pt x="330" y="219"/>
                  <a:pt x="314" y="203"/>
                  <a:pt x="299" y="172"/>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16"/>
          <p:cNvSpPr>
            <a:spLocks noEditPoints="1"/>
          </p:cNvSpPr>
          <p:nvPr/>
        </p:nvSpPr>
        <p:spPr bwMode="auto">
          <a:xfrm>
            <a:off x="7672273" y="2636912"/>
            <a:ext cx="441033" cy="478879"/>
          </a:xfrm>
          <a:custGeom>
            <a:avLst/>
            <a:gdLst>
              <a:gd name="T0" fmla="*/ 257 w 272"/>
              <a:gd name="T1" fmla="*/ 193 h 274"/>
              <a:gd name="T2" fmla="*/ 233 w 272"/>
              <a:gd name="T3" fmla="*/ 113 h 274"/>
              <a:gd name="T4" fmla="*/ 199 w 272"/>
              <a:gd name="T5" fmla="*/ 25 h 274"/>
              <a:gd name="T6" fmla="*/ 225 w 272"/>
              <a:gd name="T7" fmla="*/ 102 h 274"/>
              <a:gd name="T8" fmla="*/ 234 w 272"/>
              <a:gd name="T9" fmla="*/ 103 h 274"/>
              <a:gd name="T10" fmla="*/ 220 w 272"/>
              <a:gd name="T11" fmla="*/ 32 h 274"/>
              <a:gd name="T12" fmla="*/ 113 w 272"/>
              <a:gd name="T13" fmla="*/ 44 h 274"/>
              <a:gd name="T14" fmla="*/ 190 w 272"/>
              <a:gd name="T15" fmla="*/ 21 h 274"/>
              <a:gd name="T16" fmla="*/ 172 w 272"/>
              <a:gd name="T17" fmla="*/ 8 h 274"/>
              <a:gd name="T18" fmla="*/ 106 w 272"/>
              <a:gd name="T19" fmla="*/ 37 h 274"/>
              <a:gd name="T20" fmla="*/ 71 w 272"/>
              <a:gd name="T21" fmla="*/ 98 h 274"/>
              <a:gd name="T22" fmla="*/ 156 w 272"/>
              <a:gd name="T23" fmla="*/ 88 h 274"/>
              <a:gd name="T24" fmla="*/ 71 w 272"/>
              <a:gd name="T25" fmla="*/ 98 h 274"/>
              <a:gd name="T26" fmla="*/ 108 w 272"/>
              <a:gd name="T27" fmla="*/ 181 h 274"/>
              <a:gd name="T28" fmla="*/ 66 w 272"/>
              <a:gd name="T29" fmla="*/ 107 h 274"/>
              <a:gd name="T30" fmla="*/ 73 w 272"/>
              <a:gd name="T31" fmla="*/ 249 h 274"/>
              <a:gd name="T32" fmla="*/ 47 w 272"/>
              <a:gd name="T33" fmla="*/ 172 h 274"/>
              <a:gd name="T34" fmla="*/ 38 w 272"/>
              <a:gd name="T35" fmla="*/ 171 h 274"/>
              <a:gd name="T36" fmla="*/ 52 w 272"/>
              <a:gd name="T37" fmla="*/ 242 h 274"/>
              <a:gd name="T38" fmla="*/ 159 w 272"/>
              <a:gd name="T39" fmla="*/ 230 h 274"/>
              <a:gd name="T40" fmla="*/ 82 w 272"/>
              <a:gd name="T41" fmla="*/ 253 h 274"/>
              <a:gd name="T42" fmla="*/ 100 w 272"/>
              <a:gd name="T43" fmla="*/ 266 h 274"/>
              <a:gd name="T44" fmla="*/ 166 w 272"/>
              <a:gd name="T45" fmla="*/ 237 h 274"/>
              <a:gd name="T46" fmla="*/ 201 w 272"/>
              <a:gd name="T47" fmla="*/ 176 h 274"/>
              <a:gd name="T48" fmla="*/ 117 w 272"/>
              <a:gd name="T49" fmla="*/ 186 h 274"/>
              <a:gd name="T50" fmla="*/ 201 w 272"/>
              <a:gd name="T51" fmla="*/ 176 h 274"/>
              <a:gd name="T52" fmla="*/ 164 w 272"/>
              <a:gd name="T53" fmla="*/ 93 h 274"/>
              <a:gd name="T54" fmla="*/ 206 w 272"/>
              <a:gd name="T55" fmla="*/ 167 h 274"/>
              <a:gd name="T56" fmla="*/ 99 w 272"/>
              <a:gd name="T57" fmla="*/ 44 h 274"/>
              <a:gd name="T58" fmla="*/ 20 w 272"/>
              <a:gd name="T59" fmla="*/ 72 h 274"/>
              <a:gd name="T60" fmla="*/ 99 w 272"/>
              <a:gd name="T61" fmla="*/ 44 h 274"/>
              <a:gd name="T62" fmla="*/ 16 w 272"/>
              <a:gd name="T63" fmla="*/ 81 h 274"/>
              <a:gd name="T64" fmla="*/ 39 w 272"/>
              <a:gd name="T65" fmla="*/ 161 h 274"/>
              <a:gd name="T66" fmla="*/ 174 w 272"/>
              <a:gd name="T67" fmla="*/ 230 h 274"/>
              <a:gd name="T68" fmla="*/ 252 w 272"/>
              <a:gd name="T69" fmla="*/ 202 h 274"/>
              <a:gd name="T70" fmla="*/ 174 w 272"/>
              <a:gd name="T71" fmla="*/ 2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274">
                <a:moveTo>
                  <a:pt x="214" y="171"/>
                </a:moveTo>
                <a:cubicBezTo>
                  <a:pt x="257" y="193"/>
                  <a:pt x="257" y="193"/>
                  <a:pt x="257" y="193"/>
                </a:cubicBezTo>
                <a:cubicBezTo>
                  <a:pt x="269" y="167"/>
                  <a:pt x="272" y="139"/>
                  <a:pt x="267" y="113"/>
                </a:cubicBezTo>
                <a:cubicBezTo>
                  <a:pt x="256" y="114"/>
                  <a:pt x="245" y="115"/>
                  <a:pt x="233" y="113"/>
                </a:cubicBezTo>
                <a:cubicBezTo>
                  <a:pt x="230" y="132"/>
                  <a:pt x="224" y="152"/>
                  <a:pt x="214" y="171"/>
                </a:cubicBezTo>
                <a:close/>
                <a:moveTo>
                  <a:pt x="199" y="25"/>
                </a:moveTo>
                <a:cubicBezTo>
                  <a:pt x="169" y="84"/>
                  <a:pt x="169" y="84"/>
                  <a:pt x="169" y="84"/>
                </a:cubicBezTo>
                <a:cubicBezTo>
                  <a:pt x="187" y="93"/>
                  <a:pt x="206" y="99"/>
                  <a:pt x="225" y="102"/>
                </a:cubicBezTo>
                <a:cubicBezTo>
                  <a:pt x="228" y="67"/>
                  <a:pt x="219" y="38"/>
                  <a:pt x="199" y="25"/>
                </a:cubicBezTo>
                <a:close/>
                <a:moveTo>
                  <a:pt x="234" y="103"/>
                </a:moveTo>
                <a:cubicBezTo>
                  <a:pt x="245" y="104"/>
                  <a:pt x="255" y="104"/>
                  <a:pt x="265" y="103"/>
                </a:cubicBezTo>
                <a:cubicBezTo>
                  <a:pt x="258" y="75"/>
                  <a:pt x="242" y="50"/>
                  <a:pt x="220" y="32"/>
                </a:cubicBezTo>
                <a:cubicBezTo>
                  <a:pt x="232" y="50"/>
                  <a:pt x="237" y="75"/>
                  <a:pt x="234" y="103"/>
                </a:cubicBezTo>
                <a:close/>
                <a:moveTo>
                  <a:pt x="113" y="44"/>
                </a:moveTo>
                <a:cubicBezTo>
                  <a:pt x="126" y="58"/>
                  <a:pt x="142" y="69"/>
                  <a:pt x="160" y="79"/>
                </a:cubicBezTo>
                <a:cubicBezTo>
                  <a:pt x="190" y="21"/>
                  <a:pt x="190" y="21"/>
                  <a:pt x="190" y="21"/>
                </a:cubicBezTo>
                <a:cubicBezTo>
                  <a:pt x="167" y="12"/>
                  <a:pt x="139" y="22"/>
                  <a:pt x="113" y="44"/>
                </a:cubicBezTo>
                <a:close/>
                <a:moveTo>
                  <a:pt x="172" y="8"/>
                </a:moveTo>
                <a:cubicBezTo>
                  <a:pt x="144" y="0"/>
                  <a:pt x="115" y="2"/>
                  <a:pt x="88" y="13"/>
                </a:cubicBezTo>
                <a:cubicBezTo>
                  <a:pt x="93" y="21"/>
                  <a:pt x="99" y="30"/>
                  <a:pt x="106" y="37"/>
                </a:cubicBezTo>
                <a:cubicBezTo>
                  <a:pt x="127" y="19"/>
                  <a:pt x="151" y="8"/>
                  <a:pt x="172" y="8"/>
                </a:cubicBezTo>
                <a:close/>
                <a:moveTo>
                  <a:pt x="71" y="98"/>
                </a:moveTo>
                <a:cubicBezTo>
                  <a:pt x="134" y="130"/>
                  <a:pt x="134" y="130"/>
                  <a:pt x="134" y="130"/>
                </a:cubicBezTo>
                <a:cubicBezTo>
                  <a:pt x="156" y="88"/>
                  <a:pt x="156" y="88"/>
                  <a:pt x="156" y="88"/>
                </a:cubicBezTo>
                <a:cubicBezTo>
                  <a:pt x="136" y="78"/>
                  <a:pt x="119" y="65"/>
                  <a:pt x="105" y="51"/>
                </a:cubicBezTo>
                <a:cubicBezTo>
                  <a:pt x="93" y="64"/>
                  <a:pt x="81" y="80"/>
                  <a:pt x="71" y="98"/>
                </a:cubicBezTo>
                <a:close/>
                <a:moveTo>
                  <a:pt x="49" y="162"/>
                </a:moveTo>
                <a:cubicBezTo>
                  <a:pt x="68" y="165"/>
                  <a:pt x="88" y="172"/>
                  <a:pt x="108" y="181"/>
                </a:cubicBezTo>
                <a:cubicBezTo>
                  <a:pt x="129" y="139"/>
                  <a:pt x="129" y="139"/>
                  <a:pt x="129" y="139"/>
                </a:cubicBezTo>
                <a:cubicBezTo>
                  <a:pt x="66" y="107"/>
                  <a:pt x="66" y="107"/>
                  <a:pt x="66" y="107"/>
                </a:cubicBezTo>
                <a:cubicBezTo>
                  <a:pt x="57" y="126"/>
                  <a:pt x="51" y="144"/>
                  <a:pt x="49" y="162"/>
                </a:cubicBezTo>
                <a:close/>
                <a:moveTo>
                  <a:pt x="73" y="249"/>
                </a:moveTo>
                <a:cubicBezTo>
                  <a:pt x="103" y="190"/>
                  <a:pt x="103" y="190"/>
                  <a:pt x="103" y="190"/>
                </a:cubicBezTo>
                <a:cubicBezTo>
                  <a:pt x="85" y="181"/>
                  <a:pt x="66" y="175"/>
                  <a:pt x="47" y="172"/>
                </a:cubicBezTo>
                <a:cubicBezTo>
                  <a:pt x="44" y="207"/>
                  <a:pt x="53" y="236"/>
                  <a:pt x="73" y="249"/>
                </a:cubicBezTo>
                <a:close/>
                <a:moveTo>
                  <a:pt x="38" y="171"/>
                </a:moveTo>
                <a:cubicBezTo>
                  <a:pt x="27" y="170"/>
                  <a:pt x="17" y="170"/>
                  <a:pt x="7" y="171"/>
                </a:cubicBezTo>
                <a:cubicBezTo>
                  <a:pt x="15" y="199"/>
                  <a:pt x="30" y="224"/>
                  <a:pt x="52" y="242"/>
                </a:cubicBezTo>
                <a:cubicBezTo>
                  <a:pt x="40" y="224"/>
                  <a:pt x="35" y="199"/>
                  <a:pt x="38" y="171"/>
                </a:cubicBezTo>
                <a:close/>
                <a:moveTo>
                  <a:pt x="159" y="230"/>
                </a:moveTo>
                <a:cubicBezTo>
                  <a:pt x="146" y="216"/>
                  <a:pt x="130" y="205"/>
                  <a:pt x="112" y="195"/>
                </a:cubicBezTo>
                <a:cubicBezTo>
                  <a:pt x="82" y="253"/>
                  <a:pt x="82" y="253"/>
                  <a:pt x="82" y="253"/>
                </a:cubicBezTo>
                <a:cubicBezTo>
                  <a:pt x="105" y="262"/>
                  <a:pt x="133" y="252"/>
                  <a:pt x="159" y="230"/>
                </a:cubicBezTo>
                <a:close/>
                <a:moveTo>
                  <a:pt x="100" y="266"/>
                </a:moveTo>
                <a:cubicBezTo>
                  <a:pt x="128" y="274"/>
                  <a:pt x="157" y="272"/>
                  <a:pt x="184" y="261"/>
                </a:cubicBezTo>
                <a:cubicBezTo>
                  <a:pt x="179" y="253"/>
                  <a:pt x="173" y="244"/>
                  <a:pt x="166" y="237"/>
                </a:cubicBezTo>
                <a:cubicBezTo>
                  <a:pt x="145" y="255"/>
                  <a:pt x="122" y="266"/>
                  <a:pt x="100" y="266"/>
                </a:cubicBezTo>
                <a:close/>
                <a:moveTo>
                  <a:pt x="201" y="176"/>
                </a:moveTo>
                <a:cubicBezTo>
                  <a:pt x="138" y="144"/>
                  <a:pt x="138" y="144"/>
                  <a:pt x="138" y="144"/>
                </a:cubicBezTo>
                <a:cubicBezTo>
                  <a:pt x="117" y="186"/>
                  <a:pt x="117" y="186"/>
                  <a:pt x="117" y="186"/>
                </a:cubicBezTo>
                <a:cubicBezTo>
                  <a:pt x="136" y="196"/>
                  <a:pt x="153" y="209"/>
                  <a:pt x="167" y="223"/>
                </a:cubicBezTo>
                <a:cubicBezTo>
                  <a:pt x="180" y="210"/>
                  <a:pt x="191" y="194"/>
                  <a:pt x="201" y="176"/>
                </a:cubicBezTo>
                <a:close/>
                <a:moveTo>
                  <a:pt x="223" y="112"/>
                </a:moveTo>
                <a:cubicBezTo>
                  <a:pt x="204" y="109"/>
                  <a:pt x="184" y="102"/>
                  <a:pt x="164" y="93"/>
                </a:cubicBezTo>
                <a:cubicBezTo>
                  <a:pt x="143" y="135"/>
                  <a:pt x="143" y="135"/>
                  <a:pt x="143" y="135"/>
                </a:cubicBezTo>
                <a:cubicBezTo>
                  <a:pt x="206" y="167"/>
                  <a:pt x="206" y="167"/>
                  <a:pt x="206" y="167"/>
                </a:cubicBezTo>
                <a:cubicBezTo>
                  <a:pt x="215" y="148"/>
                  <a:pt x="221" y="130"/>
                  <a:pt x="223" y="112"/>
                </a:cubicBezTo>
                <a:close/>
                <a:moveTo>
                  <a:pt x="99" y="44"/>
                </a:moveTo>
                <a:cubicBezTo>
                  <a:pt x="91" y="36"/>
                  <a:pt x="84" y="26"/>
                  <a:pt x="79" y="17"/>
                </a:cubicBezTo>
                <a:cubicBezTo>
                  <a:pt x="55" y="28"/>
                  <a:pt x="34" y="47"/>
                  <a:pt x="20" y="72"/>
                </a:cubicBezTo>
                <a:cubicBezTo>
                  <a:pt x="62" y="94"/>
                  <a:pt x="62" y="94"/>
                  <a:pt x="62" y="94"/>
                </a:cubicBezTo>
                <a:cubicBezTo>
                  <a:pt x="73" y="74"/>
                  <a:pt x="85" y="58"/>
                  <a:pt x="99" y="44"/>
                </a:cubicBezTo>
                <a:close/>
                <a:moveTo>
                  <a:pt x="58" y="102"/>
                </a:moveTo>
                <a:cubicBezTo>
                  <a:pt x="16" y="81"/>
                  <a:pt x="16" y="81"/>
                  <a:pt x="16" y="81"/>
                </a:cubicBezTo>
                <a:cubicBezTo>
                  <a:pt x="4" y="107"/>
                  <a:pt x="0" y="135"/>
                  <a:pt x="5" y="161"/>
                </a:cubicBezTo>
                <a:cubicBezTo>
                  <a:pt x="16" y="160"/>
                  <a:pt x="27" y="159"/>
                  <a:pt x="39" y="161"/>
                </a:cubicBezTo>
                <a:cubicBezTo>
                  <a:pt x="42" y="142"/>
                  <a:pt x="48" y="122"/>
                  <a:pt x="58" y="102"/>
                </a:cubicBezTo>
                <a:close/>
                <a:moveTo>
                  <a:pt x="174" y="230"/>
                </a:moveTo>
                <a:cubicBezTo>
                  <a:pt x="182" y="238"/>
                  <a:pt x="188" y="248"/>
                  <a:pt x="194" y="257"/>
                </a:cubicBezTo>
                <a:cubicBezTo>
                  <a:pt x="217" y="246"/>
                  <a:pt x="238" y="227"/>
                  <a:pt x="252" y="202"/>
                </a:cubicBezTo>
                <a:cubicBezTo>
                  <a:pt x="210" y="180"/>
                  <a:pt x="210" y="180"/>
                  <a:pt x="210" y="180"/>
                </a:cubicBezTo>
                <a:cubicBezTo>
                  <a:pt x="200" y="199"/>
                  <a:pt x="187" y="216"/>
                  <a:pt x="174" y="23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0"/>
          <p:cNvSpPr>
            <a:spLocks noEditPoints="1"/>
          </p:cNvSpPr>
          <p:nvPr/>
        </p:nvSpPr>
        <p:spPr bwMode="auto">
          <a:xfrm>
            <a:off x="8646137" y="1062937"/>
            <a:ext cx="258763" cy="258763"/>
          </a:xfrm>
          <a:custGeom>
            <a:avLst/>
            <a:gdLst>
              <a:gd name="T0" fmla="*/ 122 w 127"/>
              <a:gd name="T1" fmla="*/ 83 h 127"/>
              <a:gd name="T2" fmla="*/ 107 w 127"/>
              <a:gd name="T3" fmla="*/ 47 h 127"/>
              <a:gd name="T4" fmla="*/ 86 w 127"/>
              <a:gd name="T5" fmla="*/ 8 h 127"/>
              <a:gd name="T6" fmla="*/ 103 w 127"/>
              <a:gd name="T7" fmla="*/ 42 h 127"/>
              <a:gd name="T8" fmla="*/ 107 w 127"/>
              <a:gd name="T9" fmla="*/ 42 h 127"/>
              <a:gd name="T10" fmla="*/ 96 w 127"/>
              <a:gd name="T11" fmla="*/ 10 h 127"/>
              <a:gd name="T12" fmla="*/ 47 w 127"/>
              <a:gd name="T13" fmla="*/ 22 h 127"/>
              <a:gd name="T14" fmla="*/ 82 w 127"/>
              <a:gd name="T15" fmla="*/ 6 h 127"/>
              <a:gd name="T16" fmla="*/ 73 w 127"/>
              <a:gd name="T17" fmla="*/ 1 h 127"/>
              <a:gd name="T18" fmla="*/ 44 w 127"/>
              <a:gd name="T19" fmla="*/ 19 h 127"/>
              <a:gd name="T20" fmla="*/ 31 w 127"/>
              <a:gd name="T21" fmla="*/ 49 h 127"/>
              <a:gd name="T22" fmla="*/ 70 w 127"/>
              <a:gd name="T23" fmla="*/ 40 h 127"/>
              <a:gd name="T24" fmla="*/ 31 w 127"/>
              <a:gd name="T25" fmla="*/ 49 h 127"/>
              <a:gd name="T26" fmla="*/ 53 w 127"/>
              <a:gd name="T27" fmla="*/ 86 h 127"/>
              <a:gd name="T28" fmla="*/ 29 w 127"/>
              <a:gd name="T29" fmla="*/ 53 h 127"/>
              <a:gd name="T30" fmla="*/ 41 w 127"/>
              <a:gd name="T31" fmla="*/ 119 h 127"/>
              <a:gd name="T32" fmla="*/ 24 w 127"/>
              <a:gd name="T33" fmla="*/ 85 h 127"/>
              <a:gd name="T34" fmla="*/ 20 w 127"/>
              <a:gd name="T35" fmla="*/ 85 h 127"/>
              <a:gd name="T36" fmla="*/ 30 w 127"/>
              <a:gd name="T37" fmla="*/ 117 h 127"/>
              <a:gd name="T38" fmla="*/ 79 w 127"/>
              <a:gd name="T39" fmla="*/ 105 h 127"/>
              <a:gd name="T40" fmla="*/ 45 w 127"/>
              <a:gd name="T41" fmla="*/ 121 h 127"/>
              <a:gd name="T42" fmla="*/ 54 w 127"/>
              <a:gd name="T43" fmla="*/ 125 h 127"/>
              <a:gd name="T44" fmla="*/ 83 w 127"/>
              <a:gd name="T45" fmla="*/ 108 h 127"/>
              <a:gd name="T46" fmla="*/ 96 w 127"/>
              <a:gd name="T47" fmla="*/ 78 h 127"/>
              <a:gd name="T48" fmla="*/ 57 w 127"/>
              <a:gd name="T49" fmla="*/ 87 h 127"/>
              <a:gd name="T50" fmla="*/ 96 w 127"/>
              <a:gd name="T51" fmla="*/ 78 h 127"/>
              <a:gd name="T52" fmla="*/ 74 w 127"/>
              <a:gd name="T53" fmla="*/ 41 h 127"/>
              <a:gd name="T54" fmla="*/ 97 w 127"/>
              <a:gd name="T55" fmla="*/ 73 h 127"/>
              <a:gd name="T56" fmla="*/ 41 w 127"/>
              <a:gd name="T57" fmla="*/ 23 h 127"/>
              <a:gd name="T58" fmla="*/ 6 w 127"/>
              <a:gd name="T59" fmla="*/ 40 h 127"/>
              <a:gd name="T60" fmla="*/ 41 w 127"/>
              <a:gd name="T61" fmla="*/ 23 h 127"/>
              <a:gd name="T62" fmla="*/ 4 w 127"/>
              <a:gd name="T63" fmla="*/ 44 h 127"/>
              <a:gd name="T64" fmla="*/ 20 w 127"/>
              <a:gd name="T65" fmla="*/ 80 h 127"/>
              <a:gd name="T66" fmla="*/ 86 w 127"/>
              <a:gd name="T67" fmla="*/ 104 h 127"/>
              <a:gd name="T68" fmla="*/ 121 w 127"/>
              <a:gd name="T69" fmla="*/ 87 h 127"/>
              <a:gd name="T70" fmla="*/ 86 w 127"/>
              <a:gd name="T7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102" y="75"/>
                </a:moveTo>
                <a:cubicBezTo>
                  <a:pt x="122" y="83"/>
                  <a:pt x="122" y="83"/>
                  <a:pt x="122" y="83"/>
                </a:cubicBezTo>
                <a:cubicBezTo>
                  <a:pt x="127" y="70"/>
                  <a:pt x="126" y="57"/>
                  <a:pt x="123" y="45"/>
                </a:cubicBezTo>
                <a:cubicBezTo>
                  <a:pt x="118" y="46"/>
                  <a:pt x="113" y="47"/>
                  <a:pt x="107" y="47"/>
                </a:cubicBezTo>
                <a:cubicBezTo>
                  <a:pt x="107" y="56"/>
                  <a:pt x="105" y="65"/>
                  <a:pt x="102" y="75"/>
                </a:cubicBezTo>
                <a:close/>
                <a:moveTo>
                  <a:pt x="86" y="8"/>
                </a:moveTo>
                <a:cubicBezTo>
                  <a:pt x="76" y="37"/>
                  <a:pt x="76" y="37"/>
                  <a:pt x="76" y="37"/>
                </a:cubicBezTo>
                <a:cubicBezTo>
                  <a:pt x="85" y="40"/>
                  <a:pt x="94" y="42"/>
                  <a:pt x="103" y="42"/>
                </a:cubicBezTo>
                <a:cubicBezTo>
                  <a:pt x="102" y="26"/>
                  <a:pt x="96" y="13"/>
                  <a:pt x="86" y="8"/>
                </a:cubicBezTo>
                <a:close/>
                <a:moveTo>
                  <a:pt x="107" y="42"/>
                </a:moveTo>
                <a:cubicBezTo>
                  <a:pt x="112" y="42"/>
                  <a:pt x="117" y="42"/>
                  <a:pt x="121" y="41"/>
                </a:cubicBezTo>
                <a:cubicBezTo>
                  <a:pt x="116" y="28"/>
                  <a:pt x="108" y="17"/>
                  <a:pt x="96" y="10"/>
                </a:cubicBezTo>
                <a:cubicBezTo>
                  <a:pt x="103" y="18"/>
                  <a:pt x="107" y="29"/>
                  <a:pt x="107" y="42"/>
                </a:cubicBezTo>
                <a:close/>
                <a:moveTo>
                  <a:pt x="47" y="22"/>
                </a:moveTo>
                <a:cubicBezTo>
                  <a:pt x="54" y="27"/>
                  <a:pt x="62" y="32"/>
                  <a:pt x="71" y="35"/>
                </a:cubicBezTo>
                <a:cubicBezTo>
                  <a:pt x="82" y="6"/>
                  <a:pt x="82" y="6"/>
                  <a:pt x="82" y="6"/>
                </a:cubicBezTo>
                <a:cubicBezTo>
                  <a:pt x="71" y="4"/>
                  <a:pt x="58" y="10"/>
                  <a:pt x="47" y="22"/>
                </a:cubicBezTo>
                <a:close/>
                <a:moveTo>
                  <a:pt x="73" y="1"/>
                </a:moveTo>
                <a:cubicBezTo>
                  <a:pt x="59" y="0"/>
                  <a:pt x="46" y="2"/>
                  <a:pt x="34" y="9"/>
                </a:cubicBezTo>
                <a:cubicBezTo>
                  <a:pt x="37" y="12"/>
                  <a:pt x="40" y="16"/>
                  <a:pt x="44" y="19"/>
                </a:cubicBezTo>
                <a:cubicBezTo>
                  <a:pt x="53" y="9"/>
                  <a:pt x="63" y="3"/>
                  <a:pt x="73" y="1"/>
                </a:cubicBezTo>
                <a:close/>
                <a:moveTo>
                  <a:pt x="31" y="49"/>
                </a:moveTo>
                <a:cubicBezTo>
                  <a:pt x="62" y="60"/>
                  <a:pt x="62" y="60"/>
                  <a:pt x="62" y="60"/>
                </a:cubicBezTo>
                <a:cubicBezTo>
                  <a:pt x="70" y="40"/>
                  <a:pt x="70" y="40"/>
                  <a:pt x="70" y="40"/>
                </a:cubicBezTo>
                <a:cubicBezTo>
                  <a:pt x="60" y="36"/>
                  <a:pt x="52" y="31"/>
                  <a:pt x="44" y="25"/>
                </a:cubicBezTo>
                <a:cubicBezTo>
                  <a:pt x="39" y="32"/>
                  <a:pt x="34" y="40"/>
                  <a:pt x="31" y="49"/>
                </a:cubicBezTo>
                <a:close/>
                <a:moveTo>
                  <a:pt x="24" y="80"/>
                </a:moveTo>
                <a:cubicBezTo>
                  <a:pt x="33" y="81"/>
                  <a:pt x="43" y="82"/>
                  <a:pt x="53" y="86"/>
                </a:cubicBezTo>
                <a:cubicBezTo>
                  <a:pt x="60" y="65"/>
                  <a:pt x="60" y="65"/>
                  <a:pt x="60" y="65"/>
                </a:cubicBezTo>
                <a:cubicBezTo>
                  <a:pt x="29" y="53"/>
                  <a:pt x="29" y="53"/>
                  <a:pt x="29" y="53"/>
                </a:cubicBezTo>
                <a:cubicBezTo>
                  <a:pt x="26" y="63"/>
                  <a:pt x="25" y="72"/>
                  <a:pt x="24" y="80"/>
                </a:cubicBezTo>
                <a:close/>
                <a:moveTo>
                  <a:pt x="41" y="119"/>
                </a:moveTo>
                <a:cubicBezTo>
                  <a:pt x="51" y="90"/>
                  <a:pt x="51" y="90"/>
                  <a:pt x="51" y="90"/>
                </a:cubicBezTo>
                <a:cubicBezTo>
                  <a:pt x="42" y="87"/>
                  <a:pt x="33" y="85"/>
                  <a:pt x="24" y="85"/>
                </a:cubicBezTo>
                <a:cubicBezTo>
                  <a:pt x="25" y="101"/>
                  <a:pt x="30" y="114"/>
                  <a:pt x="41" y="119"/>
                </a:cubicBezTo>
                <a:close/>
                <a:moveTo>
                  <a:pt x="20" y="85"/>
                </a:moveTo>
                <a:cubicBezTo>
                  <a:pt x="15" y="85"/>
                  <a:pt x="10" y="85"/>
                  <a:pt x="6" y="86"/>
                </a:cubicBezTo>
                <a:cubicBezTo>
                  <a:pt x="10" y="99"/>
                  <a:pt x="19" y="110"/>
                  <a:pt x="30" y="117"/>
                </a:cubicBezTo>
                <a:cubicBezTo>
                  <a:pt x="24" y="109"/>
                  <a:pt x="20" y="98"/>
                  <a:pt x="20" y="85"/>
                </a:cubicBezTo>
                <a:close/>
                <a:moveTo>
                  <a:pt x="79" y="105"/>
                </a:moveTo>
                <a:cubicBezTo>
                  <a:pt x="73" y="100"/>
                  <a:pt x="64" y="95"/>
                  <a:pt x="55" y="92"/>
                </a:cubicBezTo>
                <a:cubicBezTo>
                  <a:pt x="45" y="121"/>
                  <a:pt x="45" y="121"/>
                  <a:pt x="45" y="121"/>
                </a:cubicBezTo>
                <a:cubicBezTo>
                  <a:pt x="56" y="123"/>
                  <a:pt x="69" y="117"/>
                  <a:pt x="79" y="105"/>
                </a:cubicBezTo>
                <a:close/>
                <a:moveTo>
                  <a:pt x="54" y="125"/>
                </a:moveTo>
                <a:cubicBezTo>
                  <a:pt x="67" y="127"/>
                  <a:pt x="81" y="125"/>
                  <a:pt x="93" y="118"/>
                </a:cubicBezTo>
                <a:cubicBezTo>
                  <a:pt x="90" y="115"/>
                  <a:pt x="87" y="111"/>
                  <a:pt x="83" y="108"/>
                </a:cubicBezTo>
                <a:cubicBezTo>
                  <a:pt x="74" y="118"/>
                  <a:pt x="64" y="124"/>
                  <a:pt x="54" y="125"/>
                </a:cubicBezTo>
                <a:close/>
                <a:moveTo>
                  <a:pt x="96" y="78"/>
                </a:moveTo>
                <a:cubicBezTo>
                  <a:pt x="65" y="66"/>
                  <a:pt x="65" y="66"/>
                  <a:pt x="65" y="66"/>
                </a:cubicBezTo>
                <a:cubicBezTo>
                  <a:pt x="57" y="87"/>
                  <a:pt x="57" y="87"/>
                  <a:pt x="57" y="87"/>
                </a:cubicBezTo>
                <a:cubicBezTo>
                  <a:pt x="67" y="91"/>
                  <a:pt x="75" y="96"/>
                  <a:pt x="82" y="101"/>
                </a:cubicBezTo>
                <a:cubicBezTo>
                  <a:pt x="88" y="95"/>
                  <a:pt x="92" y="87"/>
                  <a:pt x="96" y="78"/>
                </a:cubicBezTo>
                <a:close/>
                <a:moveTo>
                  <a:pt x="102" y="47"/>
                </a:moveTo>
                <a:cubicBezTo>
                  <a:pt x="93" y="46"/>
                  <a:pt x="84" y="45"/>
                  <a:pt x="74" y="41"/>
                </a:cubicBezTo>
                <a:cubicBezTo>
                  <a:pt x="66" y="62"/>
                  <a:pt x="66" y="62"/>
                  <a:pt x="66" y="62"/>
                </a:cubicBezTo>
                <a:cubicBezTo>
                  <a:pt x="97" y="73"/>
                  <a:pt x="97" y="73"/>
                  <a:pt x="97" y="73"/>
                </a:cubicBezTo>
                <a:cubicBezTo>
                  <a:pt x="100" y="64"/>
                  <a:pt x="102" y="55"/>
                  <a:pt x="102" y="47"/>
                </a:cubicBezTo>
                <a:close/>
                <a:moveTo>
                  <a:pt x="41" y="23"/>
                </a:moveTo>
                <a:cubicBezTo>
                  <a:pt x="36" y="19"/>
                  <a:pt x="33" y="15"/>
                  <a:pt x="30" y="11"/>
                </a:cubicBezTo>
                <a:cubicBezTo>
                  <a:pt x="19" y="18"/>
                  <a:pt x="11" y="28"/>
                  <a:pt x="6" y="40"/>
                </a:cubicBezTo>
                <a:cubicBezTo>
                  <a:pt x="27" y="48"/>
                  <a:pt x="27" y="48"/>
                  <a:pt x="27" y="48"/>
                </a:cubicBezTo>
                <a:cubicBezTo>
                  <a:pt x="30" y="38"/>
                  <a:pt x="35" y="30"/>
                  <a:pt x="41" y="23"/>
                </a:cubicBezTo>
                <a:close/>
                <a:moveTo>
                  <a:pt x="25" y="52"/>
                </a:moveTo>
                <a:cubicBezTo>
                  <a:pt x="4" y="44"/>
                  <a:pt x="4" y="44"/>
                  <a:pt x="4" y="44"/>
                </a:cubicBezTo>
                <a:cubicBezTo>
                  <a:pt x="0" y="57"/>
                  <a:pt x="0" y="70"/>
                  <a:pt x="4" y="82"/>
                </a:cubicBezTo>
                <a:cubicBezTo>
                  <a:pt x="9" y="81"/>
                  <a:pt x="14" y="80"/>
                  <a:pt x="20" y="80"/>
                </a:cubicBezTo>
                <a:cubicBezTo>
                  <a:pt x="20" y="71"/>
                  <a:pt x="22" y="61"/>
                  <a:pt x="25" y="52"/>
                </a:cubicBezTo>
                <a:close/>
                <a:moveTo>
                  <a:pt x="86" y="104"/>
                </a:moveTo>
                <a:cubicBezTo>
                  <a:pt x="90" y="108"/>
                  <a:pt x="94" y="112"/>
                  <a:pt x="97" y="116"/>
                </a:cubicBezTo>
                <a:cubicBezTo>
                  <a:pt x="107" y="109"/>
                  <a:pt x="116" y="99"/>
                  <a:pt x="121" y="87"/>
                </a:cubicBezTo>
                <a:cubicBezTo>
                  <a:pt x="100" y="79"/>
                  <a:pt x="100" y="79"/>
                  <a:pt x="100" y="79"/>
                </a:cubicBezTo>
                <a:cubicBezTo>
                  <a:pt x="96" y="89"/>
                  <a:pt x="92" y="97"/>
                  <a:pt x="86" y="104"/>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96092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13780" y="384409"/>
            <a:ext cx="6801139" cy="6512708"/>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5"/>
          <p:cNvSpPr>
            <a:spLocks noEditPoints="1"/>
          </p:cNvSpPr>
          <p:nvPr/>
        </p:nvSpPr>
        <p:spPr bwMode="auto">
          <a:xfrm>
            <a:off x="6735958" y="1495086"/>
            <a:ext cx="920750" cy="965200"/>
          </a:xfrm>
          <a:custGeom>
            <a:avLst/>
            <a:gdLst>
              <a:gd name="T0" fmla="*/ 384 w 452"/>
              <a:gd name="T1" fmla="*/ 81 h 474"/>
              <a:gd name="T2" fmla="*/ 452 w 452"/>
              <a:gd name="T3" fmla="*/ 247 h 474"/>
              <a:gd name="T4" fmla="*/ 416 w 452"/>
              <a:gd name="T5" fmla="*/ 274 h 474"/>
              <a:gd name="T6" fmla="*/ 438 w 452"/>
              <a:gd name="T7" fmla="*/ 305 h 474"/>
              <a:gd name="T8" fmla="*/ 393 w 452"/>
              <a:gd name="T9" fmla="*/ 385 h 474"/>
              <a:gd name="T10" fmla="*/ 90 w 452"/>
              <a:gd name="T11" fmla="*/ 393 h 474"/>
              <a:gd name="T12" fmla="*/ 81 w 452"/>
              <a:gd name="T13" fmla="*/ 90 h 474"/>
              <a:gd name="T14" fmla="*/ 384 w 452"/>
              <a:gd name="T15" fmla="*/ 81 h 474"/>
              <a:gd name="T16" fmla="*/ 351 w 452"/>
              <a:gd name="T17" fmla="*/ 203 h 474"/>
              <a:gd name="T18" fmla="*/ 299 w 452"/>
              <a:gd name="T19" fmla="*/ 204 h 474"/>
              <a:gd name="T20" fmla="*/ 305 w 452"/>
              <a:gd name="T21" fmla="*/ 251 h 474"/>
              <a:gd name="T22" fmla="*/ 347 w 452"/>
              <a:gd name="T23" fmla="*/ 250 h 474"/>
              <a:gd name="T24" fmla="*/ 351 w 452"/>
              <a:gd name="T25" fmla="*/ 203 h 474"/>
              <a:gd name="T26" fmla="*/ 381 w 452"/>
              <a:gd name="T27" fmla="*/ 322 h 474"/>
              <a:gd name="T28" fmla="*/ 333 w 452"/>
              <a:gd name="T29" fmla="*/ 318 h 474"/>
              <a:gd name="T30" fmla="*/ 340 w 452"/>
              <a:gd name="T31" fmla="*/ 365 h 474"/>
              <a:gd name="T32" fmla="*/ 382 w 452"/>
              <a:gd name="T33" fmla="*/ 364 h 474"/>
              <a:gd name="T34" fmla="*/ 381 w 452"/>
              <a:gd name="T35" fmla="*/ 3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474">
                <a:moveTo>
                  <a:pt x="384" y="81"/>
                </a:moveTo>
                <a:cubicBezTo>
                  <a:pt x="433" y="127"/>
                  <a:pt x="450" y="184"/>
                  <a:pt x="452" y="247"/>
                </a:cubicBezTo>
                <a:cubicBezTo>
                  <a:pt x="420" y="248"/>
                  <a:pt x="421" y="269"/>
                  <a:pt x="416" y="274"/>
                </a:cubicBezTo>
                <a:cubicBezTo>
                  <a:pt x="416" y="285"/>
                  <a:pt x="422" y="300"/>
                  <a:pt x="438" y="305"/>
                </a:cubicBezTo>
                <a:cubicBezTo>
                  <a:pt x="428" y="337"/>
                  <a:pt x="413" y="363"/>
                  <a:pt x="393" y="385"/>
                </a:cubicBezTo>
                <a:cubicBezTo>
                  <a:pt x="311" y="471"/>
                  <a:pt x="176" y="474"/>
                  <a:pt x="90" y="393"/>
                </a:cubicBezTo>
                <a:cubicBezTo>
                  <a:pt x="4" y="312"/>
                  <a:pt x="0" y="176"/>
                  <a:pt x="81" y="90"/>
                </a:cubicBezTo>
                <a:cubicBezTo>
                  <a:pt x="162" y="4"/>
                  <a:pt x="298" y="0"/>
                  <a:pt x="384" y="81"/>
                </a:cubicBezTo>
                <a:close/>
                <a:moveTo>
                  <a:pt x="351" y="203"/>
                </a:moveTo>
                <a:cubicBezTo>
                  <a:pt x="335" y="187"/>
                  <a:pt x="314" y="188"/>
                  <a:pt x="299" y="204"/>
                </a:cubicBezTo>
                <a:cubicBezTo>
                  <a:pt x="289" y="215"/>
                  <a:pt x="289" y="236"/>
                  <a:pt x="305" y="251"/>
                </a:cubicBezTo>
                <a:cubicBezTo>
                  <a:pt x="316" y="261"/>
                  <a:pt x="337" y="261"/>
                  <a:pt x="347" y="250"/>
                </a:cubicBezTo>
                <a:cubicBezTo>
                  <a:pt x="362" y="234"/>
                  <a:pt x="362" y="213"/>
                  <a:pt x="351" y="203"/>
                </a:cubicBezTo>
                <a:close/>
                <a:moveTo>
                  <a:pt x="381" y="322"/>
                </a:moveTo>
                <a:cubicBezTo>
                  <a:pt x="365" y="307"/>
                  <a:pt x="344" y="307"/>
                  <a:pt x="333" y="318"/>
                </a:cubicBezTo>
                <a:cubicBezTo>
                  <a:pt x="318" y="334"/>
                  <a:pt x="324" y="350"/>
                  <a:pt x="340" y="365"/>
                </a:cubicBezTo>
                <a:cubicBezTo>
                  <a:pt x="351" y="375"/>
                  <a:pt x="367" y="380"/>
                  <a:pt x="382" y="364"/>
                </a:cubicBezTo>
                <a:cubicBezTo>
                  <a:pt x="392" y="353"/>
                  <a:pt x="391" y="332"/>
                  <a:pt x="381" y="32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16"/>
          <p:cNvSpPr>
            <a:spLocks noEditPoints="1"/>
          </p:cNvSpPr>
          <p:nvPr/>
        </p:nvSpPr>
        <p:spPr bwMode="auto">
          <a:xfrm>
            <a:off x="6510340" y="631844"/>
            <a:ext cx="554038" cy="557213"/>
          </a:xfrm>
          <a:custGeom>
            <a:avLst/>
            <a:gdLst>
              <a:gd name="T0" fmla="*/ 257 w 272"/>
              <a:gd name="T1" fmla="*/ 193 h 274"/>
              <a:gd name="T2" fmla="*/ 233 w 272"/>
              <a:gd name="T3" fmla="*/ 113 h 274"/>
              <a:gd name="T4" fmla="*/ 199 w 272"/>
              <a:gd name="T5" fmla="*/ 25 h 274"/>
              <a:gd name="T6" fmla="*/ 225 w 272"/>
              <a:gd name="T7" fmla="*/ 102 h 274"/>
              <a:gd name="T8" fmla="*/ 234 w 272"/>
              <a:gd name="T9" fmla="*/ 103 h 274"/>
              <a:gd name="T10" fmla="*/ 220 w 272"/>
              <a:gd name="T11" fmla="*/ 32 h 274"/>
              <a:gd name="T12" fmla="*/ 113 w 272"/>
              <a:gd name="T13" fmla="*/ 44 h 274"/>
              <a:gd name="T14" fmla="*/ 190 w 272"/>
              <a:gd name="T15" fmla="*/ 21 h 274"/>
              <a:gd name="T16" fmla="*/ 172 w 272"/>
              <a:gd name="T17" fmla="*/ 8 h 274"/>
              <a:gd name="T18" fmla="*/ 106 w 272"/>
              <a:gd name="T19" fmla="*/ 37 h 274"/>
              <a:gd name="T20" fmla="*/ 71 w 272"/>
              <a:gd name="T21" fmla="*/ 98 h 274"/>
              <a:gd name="T22" fmla="*/ 156 w 272"/>
              <a:gd name="T23" fmla="*/ 88 h 274"/>
              <a:gd name="T24" fmla="*/ 71 w 272"/>
              <a:gd name="T25" fmla="*/ 98 h 274"/>
              <a:gd name="T26" fmla="*/ 108 w 272"/>
              <a:gd name="T27" fmla="*/ 181 h 274"/>
              <a:gd name="T28" fmla="*/ 66 w 272"/>
              <a:gd name="T29" fmla="*/ 107 h 274"/>
              <a:gd name="T30" fmla="*/ 73 w 272"/>
              <a:gd name="T31" fmla="*/ 249 h 274"/>
              <a:gd name="T32" fmla="*/ 47 w 272"/>
              <a:gd name="T33" fmla="*/ 172 h 274"/>
              <a:gd name="T34" fmla="*/ 38 w 272"/>
              <a:gd name="T35" fmla="*/ 171 h 274"/>
              <a:gd name="T36" fmla="*/ 52 w 272"/>
              <a:gd name="T37" fmla="*/ 242 h 274"/>
              <a:gd name="T38" fmla="*/ 159 w 272"/>
              <a:gd name="T39" fmla="*/ 230 h 274"/>
              <a:gd name="T40" fmla="*/ 82 w 272"/>
              <a:gd name="T41" fmla="*/ 253 h 274"/>
              <a:gd name="T42" fmla="*/ 100 w 272"/>
              <a:gd name="T43" fmla="*/ 266 h 274"/>
              <a:gd name="T44" fmla="*/ 166 w 272"/>
              <a:gd name="T45" fmla="*/ 237 h 274"/>
              <a:gd name="T46" fmla="*/ 201 w 272"/>
              <a:gd name="T47" fmla="*/ 176 h 274"/>
              <a:gd name="T48" fmla="*/ 117 w 272"/>
              <a:gd name="T49" fmla="*/ 186 h 274"/>
              <a:gd name="T50" fmla="*/ 201 w 272"/>
              <a:gd name="T51" fmla="*/ 176 h 274"/>
              <a:gd name="T52" fmla="*/ 164 w 272"/>
              <a:gd name="T53" fmla="*/ 93 h 274"/>
              <a:gd name="T54" fmla="*/ 206 w 272"/>
              <a:gd name="T55" fmla="*/ 167 h 274"/>
              <a:gd name="T56" fmla="*/ 99 w 272"/>
              <a:gd name="T57" fmla="*/ 44 h 274"/>
              <a:gd name="T58" fmla="*/ 20 w 272"/>
              <a:gd name="T59" fmla="*/ 72 h 274"/>
              <a:gd name="T60" fmla="*/ 99 w 272"/>
              <a:gd name="T61" fmla="*/ 44 h 274"/>
              <a:gd name="T62" fmla="*/ 16 w 272"/>
              <a:gd name="T63" fmla="*/ 81 h 274"/>
              <a:gd name="T64" fmla="*/ 39 w 272"/>
              <a:gd name="T65" fmla="*/ 161 h 274"/>
              <a:gd name="T66" fmla="*/ 174 w 272"/>
              <a:gd name="T67" fmla="*/ 230 h 274"/>
              <a:gd name="T68" fmla="*/ 252 w 272"/>
              <a:gd name="T69" fmla="*/ 202 h 274"/>
              <a:gd name="T70" fmla="*/ 174 w 272"/>
              <a:gd name="T71" fmla="*/ 2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274">
                <a:moveTo>
                  <a:pt x="214" y="171"/>
                </a:moveTo>
                <a:cubicBezTo>
                  <a:pt x="257" y="193"/>
                  <a:pt x="257" y="193"/>
                  <a:pt x="257" y="193"/>
                </a:cubicBezTo>
                <a:cubicBezTo>
                  <a:pt x="269" y="167"/>
                  <a:pt x="272" y="139"/>
                  <a:pt x="267" y="113"/>
                </a:cubicBezTo>
                <a:cubicBezTo>
                  <a:pt x="256" y="114"/>
                  <a:pt x="245" y="115"/>
                  <a:pt x="233" y="113"/>
                </a:cubicBezTo>
                <a:cubicBezTo>
                  <a:pt x="230" y="132"/>
                  <a:pt x="224" y="152"/>
                  <a:pt x="214" y="171"/>
                </a:cubicBezTo>
                <a:close/>
                <a:moveTo>
                  <a:pt x="199" y="25"/>
                </a:moveTo>
                <a:cubicBezTo>
                  <a:pt x="169" y="84"/>
                  <a:pt x="169" y="84"/>
                  <a:pt x="169" y="84"/>
                </a:cubicBezTo>
                <a:cubicBezTo>
                  <a:pt x="187" y="93"/>
                  <a:pt x="206" y="99"/>
                  <a:pt x="225" y="102"/>
                </a:cubicBezTo>
                <a:cubicBezTo>
                  <a:pt x="228" y="67"/>
                  <a:pt x="219" y="38"/>
                  <a:pt x="199" y="25"/>
                </a:cubicBezTo>
                <a:close/>
                <a:moveTo>
                  <a:pt x="234" y="103"/>
                </a:moveTo>
                <a:cubicBezTo>
                  <a:pt x="245" y="104"/>
                  <a:pt x="255" y="104"/>
                  <a:pt x="265" y="103"/>
                </a:cubicBezTo>
                <a:cubicBezTo>
                  <a:pt x="258" y="75"/>
                  <a:pt x="242" y="50"/>
                  <a:pt x="220" y="32"/>
                </a:cubicBezTo>
                <a:cubicBezTo>
                  <a:pt x="232" y="50"/>
                  <a:pt x="237" y="75"/>
                  <a:pt x="234" y="103"/>
                </a:cubicBezTo>
                <a:close/>
                <a:moveTo>
                  <a:pt x="113" y="44"/>
                </a:moveTo>
                <a:cubicBezTo>
                  <a:pt x="126" y="58"/>
                  <a:pt x="142" y="69"/>
                  <a:pt x="160" y="79"/>
                </a:cubicBezTo>
                <a:cubicBezTo>
                  <a:pt x="190" y="21"/>
                  <a:pt x="190" y="21"/>
                  <a:pt x="190" y="21"/>
                </a:cubicBezTo>
                <a:cubicBezTo>
                  <a:pt x="167" y="12"/>
                  <a:pt x="139" y="22"/>
                  <a:pt x="113" y="44"/>
                </a:cubicBezTo>
                <a:close/>
                <a:moveTo>
                  <a:pt x="172" y="8"/>
                </a:moveTo>
                <a:cubicBezTo>
                  <a:pt x="144" y="0"/>
                  <a:pt x="115" y="2"/>
                  <a:pt x="88" y="13"/>
                </a:cubicBezTo>
                <a:cubicBezTo>
                  <a:pt x="93" y="21"/>
                  <a:pt x="99" y="30"/>
                  <a:pt x="106" y="37"/>
                </a:cubicBezTo>
                <a:cubicBezTo>
                  <a:pt x="127" y="19"/>
                  <a:pt x="151" y="8"/>
                  <a:pt x="172" y="8"/>
                </a:cubicBezTo>
                <a:close/>
                <a:moveTo>
                  <a:pt x="71" y="98"/>
                </a:moveTo>
                <a:cubicBezTo>
                  <a:pt x="134" y="130"/>
                  <a:pt x="134" y="130"/>
                  <a:pt x="134" y="130"/>
                </a:cubicBezTo>
                <a:cubicBezTo>
                  <a:pt x="156" y="88"/>
                  <a:pt x="156" y="88"/>
                  <a:pt x="156" y="88"/>
                </a:cubicBezTo>
                <a:cubicBezTo>
                  <a:pt x="136" y="78"/>
                  <a:pt x="119" y="65"/>
                  <a:pt x="105" y="51"/>
                </a:cubicBezTo>
                <a:cubicBezTo>
                  <a:pt x="93" y="64"/>
                  <a:pt x="81" y="80"/>
                  <a:pt x="71" y="98"/>
                </a:cubicBezTo>
                <a:close/>
                <a:moveTo>
                  <a:pt x="49" y="162"/>
                </a:moveTo>
                <a:cubicBezTo>
                  <a:pt x="68" y="165"/>
                  <a:pt x="88" y="172"/>
                  <a:pt x="108" y="181"/>
                </a:cubicBezTo>
                <a:cubicBezTo>
                  <a:pt x="129" y="139"/>
                  <a:pt x="129" y="139"/>
                  <a:pt x="129" y="139"/>
                </a:cubicBezTo>
                <a:cubicBezTo>
                  <a:pt x="66" y="107"/>
                  <a:pt x="66" y="107"/>
                  <a:pt x="66" y="107"/>
                </a:cubicBezTo>
                <a:cubicBezTo>
                  <a:pt x="57" y="126"/>
                  <a:pt x="51" y="144"/>
                  <a:pt x="49" y="162"/>
                </a:cubicBezTo>
                <a:close/>
                <a:moveTo>
                  <a:pt x="73" y="249"/>
                </a:moveTo>
                <a:cubicBezTo>
                  <a:pt x="103" y="190"/>
                  <a:pt x="103" y="190"/>
                  <a:pt x="103" y="190"/>
                </a:cubicBezTo>
                <a:cubicBezTo>
                  <a:pt x="85" y="181"/>
                  <a:pt x="66" y="175"/>
                  <a:pt x="47" y="172"/>
                </a:cubicBezTo>
                <a:cubicBezTo>
                  <a:pt x="44" y="207"/>
                  <a:pt x="53" y="236"/>
                  <a:pt x="73" y="249"/>
                </a:cubicBezTo>
                <a:close/>
                <a:moveTo>
                  <a:pt x="38" y="171"/>
                </a:moveTo>
                <a:cubicBezTo>
                  <a:pt x="27" y="170"/>
                  <a:pt x="17" y="170"/>
                  <a:pt x="7" y="171"/>
                </a:cubicBezTo>
                <a:cubicBezTo>
                  <a:pt x="15" y="199"/>
                  <a:pt x="30" y="224"/>
                  <a:pt x="52" y="242"/>
                </a:cubicBezTo>
                <a:cubicBezTo>
                  <a:pt x="40" y="224"/>
                  <a:pt x="35" y="199"/>
                  <a:pt x="38" y="171"/>
                </a:cubicBezTo>
                <a:close/>
                <a:moveTo>
                  <a:pt x="159" y="230"/>
                </a:moveTo>
                <a:cubicBezTo>
                  <a:pt x="146" y="216"/>
                  <a:pt x="130" y="205"/>
                  <a:pt x="112" y="195"/>
                </a:cubicBezTo>
                <a:cubicBezTo>
                  <a:pt x="82" y="253"/>
                  <a:pt x="82" y="253"/>
                  <a:pt x="82" y="253"/>
                </a:cubicBezTo>
                <a:cubicBezTo>
                  <a:pt x="105" y="262"/>
                  <a:pt x="133" y="252"/>
                  <a:pt x="159" y="230"/>
                </a:cubicBezTo>
                <a:close/>
                <a:moveTo>
                  <a:pt x="100" y="266"/>
                </a:moveTo>
                <a:cubicBezTo>
                  <a:pt x="128" y="274"/>
                  <a:pt x="157" y="272"/>
                  <a:pt x="184" y="261"/>
                </a:cubicBezTo>
                <a:cubicBezTo>
                  <a:pt x="179" y="253"/>
                  <a:pt x="173" y="244"/>
                  <a:pt x="166" y="237"/>
                </a:cubicBezTo>
                <a:cubicBezTo>
                  <a:pt x="145" y="255"/>
                  <a:pt x="122" y="266"/>
                  <a:pt x="100" y="266"/>
                </a:cubicBezTo>
                <a:close/>
                <a:moveTo>
                  <a:pt x="201" y="176"/>
                </a:moveTo>
                <a:cubicBezTo>
                  <a:pt x="138" y="144"/>
                  <a:pt x="138" y="144"/>
                  <a:pt x="138" y="144"/>
                </a:cubicBezTo>
                <a:cubicBezTo>
                  <a:pt x="117" y="186"/>
                  <a:pt x="117" y="186"/>
                  <a:pt x="117" y="186"/>
                </a:cubicBezTo>
                <a:cubicBezTo>
                  <a:pt x="136" y="196"/>
                  <a:pt x="153" y="209"/>
                  <a:pt x="167" y="223"/>
                </a:cubicBezTo>
                <a:cubicBezTo>
                  <a:pt x="180" y="210"/>
                  <a:pt x="191" y="194"/>
                  <a:pt x="201" y="176"/>
                </a:cubicBezTo>
                <a:close/>
                <a:moveTo>
                  <a:pt x="223" y="112"/>
                </a:moveTo>
                <a:cubicBezTo>
                  <a:pt x="204" y="109"/>
                  <a:pt x="184" y="102"/>
                  <a:pt x="164" y="93"/>
                </a:cubicBezTo>
                <a:cubicBezTo>
                  <a:pt x="143" y="135"/>
                  <a:pt x="143" y="135"/>
                  <a:pt x="143" y="135"/>
                </a:cubicBezTo>
                <a:cubicBezTo>
                  <a:pt x="206" y="167"/>
                  <a:pt x="206" y="167"/>
                  <a:pt x="206" y="167"/>
                </a:cubicBezTo>
                <a:cubicBezTo>
                  <a:pt x="215" y="148"/>
                  <a:pt x="221" y="130"/>
                  <a:pt x="223" y="112"/>
                </a:cubicBezTo>
                <a:close/>
                <a:moveTo>
                  <a:pt x="99" y="44"/>
                </a:moveTo>
                <a:cubicBezTo>
                  <a:pt x="91" y="36"/>
                  <a:pt x="84" y="26"/>
                  <a:pt x="79" y="17"/>
                </a:cubicBezTo>
                <a:cubicBezTo>
                  <a:pt x="55" y="28"/>
                  <a:pt x="34" y="47"/>
                  <a:pt x="20" y="72"/>
                </a:cubicBezTo>
                <a:cubicBezTo>
                  <a:pt x="62" y="94"/>
                  <a:pt x="62" y="94"/>
                  <a:pt x="62" y="94"/>
                </a:cubicBezTo>
                <a:cubicBezTo>
                  <a:pt x="73" y="74"/>
                  <a:pt x="85" y="58"/>
                  <a:pt x="99" y="44"/>
                </a:cubicBezTo>
                <a:close/>
                <a:moveTo>
                  <a:pt x="58" y="102"/>
                </a:moveTo>
                <a:cubicBezTo>
                  <a:pt x="16" y="81"/>
                  <a:pt x="16" y="81"/>
                  <a:pt x="16" y="81"/>
                </a:cubicBezTo>
                <a:cubicBezTo>
                  <a:pt x="4" y="107"/>
                  <a:pt x="0" y="135"/>
                  <a:pt x="5" y="161"/>
                </a:cubicBezTo>
                <a:cubicBezTo>
                  <a:pt x="16" y="160"/>
                  <a:pt x="27" y="159"/>
                  <a:pt x="39" y="161"/>
                </a:cubicBezTo>
                <a:cubicBezTo>
                  <a:pt x="42" y="142"/>
                  <a:pt x="48" y="122"/>
                  <a:pt x="58" y="102"/>
                </a:cubicBezTo>
                <a:close/>
                <a:moveTo>
                  <a:pt x="174" y="230"/>
                </a:moveTo>
                <a:cubicBezTo>
                  <a:pt x="182" y="238"/>
                  <a:pt x="188" y="248"/>
                  <a:pt x="194" y="257"/>
                </a:cubicBezTo>
                <a:cubicBezTo>
                  <a:pt x="217" y="246"/>
                  <a:pt x="238" y="227"/>
                  <a:pt x="252" y="202"/>
                </a:cubicBezTo>
                <a:cubicBezTo>
                  <a:pt x="210" y="180"/>
                  <a:pt x="210" y="180"/>
                  <a:pt x="210" y="180"/>
                </a:cubicBezTo>
                <a:cubicBezTo>
                  <a:pt x="200" y="199"/>
                  <a:pt x="187" y="216"/>
                  <a:pt x="174" y="23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7"/>
          <p:cNvSpPr>
            <a:spLocks noEditPoints="1"/>
          </p:cNvSpPr>
          <p:nvPr/>
        </p:nvSpPr>
        <p:spPr bwMode="auto">
          <a:xfrm>
            <a:off x="8226311" y="1635580"/>
            <a:ext cx="685800" cy="684213"/>
          </a:xfrm>
          <a:custGeom>
            <a:avLst/>
            <a:gdLst>
              <a:gd name="T0" fmla="*/ 304 w 337"/>
              <a:gd name="T1" fmla="*/ 110 h 336"/>
              <a:gd name="T2" fmla="*/ 33 w 337"/>
              <a:gd name="T3" fmla="*/ 226 h 336"/>
              <a:gd name="T4" fmla="*/ 42 w 337"/>
              <a:gd name="T5" fmla="*/ 113 h 336"/>
              <a:gd name="T6" fmla="*/ 60 w 337"/>
              <a:gd name="T7" fmla="*/ 125 h 336"/>
              <a:gd name="T8" fmla="*/ 124 w 337"/>
              <a:gd name="T9" fmla="*/ 65 h 336"/>
              <a:gd name="T10" fmla="*/ 42 w 337"/>
              <a:gd name="T11" fmla="*/ 113 h 336"/>
              <a:gd name="T12" fmla="*/ 138 w 337"/>
              <a:gd name="T13" fmla="*/ 66 h 336"/>
              <a:gd name="T14" fmla="*/ 210 w 337"/>
              <a:gd name="T15" fmla="*/ 55 h 336"/>
              <a:gd name="T16" fmla="*/ 118 w 337"/>
              <a:gd name="T17" fmla="*/ 36 h 336"/>
              <a:gd name="T18" fmla="*/ 242 w 337"/>
              <a:gd name="T19" fmla="*/ 265 h 336"/>
              <a:gd name="T20" fmla="*/ 302 w 337"/>
              <a:gd name="T21" fmla="*/ 195 h 336"/>
              <a:gd name="T22" fmla="*/ 251 w 337"/>
              <a:gd name="T23" fmla="*/ 210 h 336"/>
              <a:gd name="T24" fmla="*/ 95 w 337"/>
              <a:gd name="T25" fmla="*/ 283 h 336"/>
              <a:gd name="T26" fmla="*/ 188 w 337"/>
              <a:gd name="T27" fmla="*/ 288 h 336"/>
              <a:gd name="T28" fmla="*/ 107 w 337"/>
              <a:gd name="T29" fmla="*/ 265 h 336"/>
              <a:gd name="T30" fmla="*/ 160 w 337"/>
              <a:gd name="T31" fmla="*/ 255 h 336"/>
              <a:gd name="T32" fmla="*/ 236 w 337"/>
              <a:gd name="T33" fmla="*/ 268 h 336"/>
              <a:gd name="T34" fmla="*/ 220 w 337"/>
              <a:gd name="T35" fmla="*/ 198 h 336"/>
              <a:gd name="T36" fmla="*/ 34 w 337"/>
              <a:gd name="T37" fmla="*/ 200 h 336"/>
              <a:gd name="T38" fmla="*/ 105 w 337"/>
              <a:gd name="T39" fmla="*/ 260 h 336"/>
              <a:gd name="T40" fmla="*/ 54 w 337"/>
              <a:gd name="T41" fmla="*/ 185 h 336"/>
              <a:gd name="T42" fmla="*/ 284 w 337"/>
              <a:gd name="T43" fmla="*/ 93 h 336"/>
              <a:gd name="T44" fmla="*/ 264 w 337"/>
              <a:gd name="T45" fmla="*/ 121 h 336"/>
              <a:gd name="T46" fmla="*/ 305 w 337"/>
              <a:gd name="T47" fmla="*/ 187 h 336"/>
              <a:gd name="T48" fmla="*/ 185 w 337"/>
              <a:gd name="T49" fmla="*/ 72 h 336"/>
              <a:gd name="T50" fmla="*/ 226 w 337"/>
              <a:gd name="T51" fmla="*/ 138 h 336"/>
              <a:gd name="T52" fmla="*/ 255 w 337"/>
              <a:gd name="T53" fmla="*/ 86 h 336"/>
              <a:gd name="T54" fmla="*/ 185 w 337"/>
              <a:gd name="T55" fmla="*/ 72 h 336"/>
              <a:gd name="T56" fmla="*/ 138 w 337"/>
              <a:gd name="T57" fmla="*/ 188 h 336"/>
              <a:gd name="T58" fmla="*/ 217 w 337"/>
              <a:gd name="T59" fmla="*/ 192 h 336"/>
              <a:gd name="T60" fmla="*/ 180 w 337"/>
              <a:gd name="T61" fmla="*/ 106 h 336"/>
              <a:gd name="T62" fmla="*/ 137 w 337"/>
              <a:gd name="T63" fmla="*/ 124 h 336"/>
              <a:gd name="T64" fmla="*/ 59 w 337"/>
              <a:gd name="T65" fmla="*/ 138 h 336"/>
              <a:gd name="T66" fmla="*/ 92 w 337"/>
              <a:gd name="T67" fmla="*/ 214 h 336"/>
              <a:gd name="T68" fmla="*/ 126 w 337"/>
              <a:gd name="T69" fmla="*/ 12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7" h="336">
                <a:moveTo>
                  <a:pt x="111" y="33"/>
                </a:moveTo>
                <a:cubicBezTo>
                  <a:pt x="187" y="0"/>
                  <a:pt x="272" y="35"/>
                  <a:pt x="304" y="110"/>
                </a:cubicBezTo>
                <a:cubicBezTo>
                  <a:pt x="337" y="186"/>
                  <a:pt x="302" y="272"/>
                  <a:pt x="226" y="304"/>
                </a:cubicBezTo>
                <a:cubicBezTo>
                  <a:pt x="150" y="336"/>
                  <a:pt x="65" y="302"/>
                  <a:pt x="33" y="226"/>
                </a:cubicBezTo>
                <a:cubicBezTo>
                  <a:pt x="0" y="150"/>
                  <a:pt x="35" y="65"/>
                  <a:pt x="111" y="33"/>
                </a:cubicBezTo>
                <a:close/>
                <a:moveTo>
                  <a:pt x="42" y="113"/>
                </a:moveTo>
                <a:cubicBezTo>
                  <a:pt x="44" y="119"/>
                  <a:pt x="49" y="130"/>
                  <a:pt x="57" y="133"/>
                </a:cubicBezTo>
                <a:cubicBezTo>
                  <a:pt x="62" y="130"/>
                  <a:pt x="60" y="125"/>
                  <a:pt x="60" y="125"/>
                </a:cubicBezTo>
                <a:cubicBezTo>
                  <a:pt x="69" y="115"/>
                  <a:pt x="79" y="110"/>
                  <a:pt x="101" y="101"/>
                </a:cubicBezTo>
                <a:cubicBezTo>
                  <a:pt x="124" y="65"/>
                  <a:pt x="124" y="65"/>
                  <a:pt x="124" y="65"/>
                </a:cubicBezTo>
                <a:cubicBezTo>
                  <a:pt x="122" y="60"/>
                  <a:pt x="115" y="44"/>
                  <a:pt x="110" y="46"/>
                </a:cubicBezTo>
                <a:cubicBezTo>
                  <a:pt x="86" y="50"/>
                  <a:pt x="55" y="82"/>
                  <a:pt x="42" y="113"/>
                </a:cubicBezTo>
                <a:close/>
                <a:moveTo>
                  <a:pt x="118" y="36"/>
                </a:moveTo>
                <a:cubicBezTo>
                  <a:pt x="123" y="47"/>
                  <a:pt x="128" y="58"/>
                  <a:pt x="138" y="66"/>
                </a:cubicBezTo>
                <a:cubicBezTo>
                  <a:pt x="148" y="62"/>
                  <a:pt x="169" y="65"/>
                  <a:pt x="177" y="69"/>
                </a:cubicBezTo>
                <a:cubicBezTo>
                  <a:pt x="188" y="64"/>
                  <a:pt x="199" y="59"/>
                  <a:pt x="210" y="55"/>
                </a:cubicBezTo>
                <a:cubicBezTo>
                  <a:pt x="213" y="47"/>
                  <a:pt x="208" y="36"/>
                  <a:pt x="208" y="36"/>
                </a:cubicBezTo>
                <a:cubicBezTo>
                  <a:pt x="180" y="29"/>
                  <a:pt x="153" y="27"/>
                  <a:pt x="118" y="36"/>
                </a:cubicBezTo>
                <a:close/>
                <a:moveTo>
                  <a:pt x="251" y="210"/>
                </a:moveTo>
                <a:cubicBezTo>
                  <a:pt x="250" y="223"/>
                  <a:pt x="251" y="242"/>
                  <a:pt x="242" y="265"/>
                </a:cubicBezTo>
                <a:cubicBezTo>
                  <a:pt x="250" y="268"/>
                  <a:pt x="257" y="272"/>
                  <a:pt x="263" y="269"/>
                </a:cubicBezTo>
                <a:cubicBezTo>
                  <a:pt x="285" y="247"/>
                  <a:pt x="300" y="221"/>
                  <a:pt x="302" y="195"/>
                </a:cubicBezTo>
                <a:cubicBezTo>
                  <a:pt x="292" y="186"/>
                  <a:pt x="284" y="183"/>
                  <a:pt x="276" y="180"/>
                </a:cubicBezTo>
                <a:cubicBezTo>
                  <a:pt x="268" y="190"/>
                  <a:pt x="261" y="206"/>
                  <a:pt x="251" y="210"/>
                </a:cubicBezTo>
                <a:close/>
                <a:moveTo>
                  <a:pt x="107" y="265"/>
                </a:moveTo>
                <a:cubicBezTo>
                  <a:pt x="95" y="283"/>
                  <a:pt x="95" y="283"/>
                  <a:pt x="95" y="283"/>
                </a:cubicBezTo>
                <a:cubicBezTo>
                  <a:pt x="123" y="303"/>
                  <a:pt x="152" y="310"/>
                  <a:pt x="187" y="302"/>
                </a:cubicBezTo>
                <a:cubicBezTo>
                  <a:pt x="188" y="288"/>
                  <a:pt x="188" y="288"/>
                  <a:pt x="188" y="288"/>
                </a:cubicBezTo>
                <a:cubicBezTo>
                  <a:pt x="177" y="280"/>
                  <a:pt x="167" y="271"/>
                  <a:pt x="157" y="263"/>
                </a:cubicBezTo>
                <a:cubicBezTo>
                  <a:pt x="139" y="264"/>
                  <a:pt x="128" y="269"/>
                  <a:pt x="107" y="265"/>
                </a:cubicBezTo>
                <a:close/>
                <a:moveTo>
                  <a:pt x="171" y="219"/>
                </a:moveTo>
                <a:cubicBezTo>
                  <a:pt x="160" y="255"/>
                  <a:pt x="160" y="255"/>
                  <a:pt x="160" y="255"/>
                </a:cubicBezTo>
                <a:cubicBezTo>
                  <a:pt x="171" y="264"/>
                  <a:pt x="183" y="278"/>
                  <a:pt x="198" y="284"/>
                </a:cubicBezTo>
                <a:cubicBezTo>
                  <a:pt x="209" y="279"/>
                  <a:pt x="226" y="272"/>
                  <a:pt x="236" y="268"/>
                </a:cubicBezTo>
                <a:cubicBezTo>
                  <a:pt x="235" y="249"/>
                  <a:pt x="241" y="234"/>
                  <a:pt x="247" y="218"/>
                </a:cubicBezTo>
                <a:cubicBezTo>
                  <a:pt x="237" y="210"/>
                  <a:pt x="230" y="206"/>
                  <a:pt x="220" y="198"/>
                </a:cubicBezTo>
                <a:cubicBezTo>
                  <a:pt x="206" y="210"/>
                  <a:pt x="189" y="217"/>
                  <a:pt x="171" y="219"/>
                </a:cubicBezTo>
                <a:close/>
                <a:moveTo>
                  <a:pt x="34" y="200"/>
                </a:moveTo>
                <a:cubicBezTo>
                  <a:pt x="60" y="260"/>
                  <a:pt x="72" y="274"/>
                  <a:pt x="93" y="278"/>
                </a:cubicBezTo>
                <a:cubicBezTo>
                  <a:pt x="105" y="260"/>
                  <a:pt x="105" y="260"/>
                  <a:pt x="105" y="260"/>
                </a:cubicBezTo>
                <a:cubicBezTo>
                  <a:pt x="95" y="251"/>
                  <a:pt x="88" y="235"/>
                  <a:pt x="81" y="219"/>
                </a:cubicBezTo>
                <a:cubicBezTo>
                  <a:pt x="71" y="210"/>
                  <a:pt x="61" y="202"/>
                  <a:pt x="54" y="185"/>
                </a:cubicBezTo>
                <a:cubicBezTo>
                  <a:pt x="43" y="190"/>
                  <a:pt x="40" y="198"/>
                  <a:pt x="34" y="200"/>
                </a:cubicBezTo>
                <a:close/>
                <a:moveTo>
                  <a:pt x="284" y="93"/>
                </a:moveTo>
                <a:cubicBezTo>
                  <a:pt x="276" y="90"/>
                  <a:pt x="271" y="93"/>
                  <a:pt x="260" y="97"/>
                </a:cubicBezTo>
                <a:cubicBezTo>
                  <a:pt x="262" y="103"/>
                  <a:pt x="262" y="116"/>
                  <a:pt x="264" y="121"/>
                </a:cubicBezTo>
                <a:cubicBezTo>
                  <a:pt x="279" y="172"/>
                  <a:pt x="279" y="172"/>
                  <a:pt x="279" y="172"/>
                </a:cubicBezTo>
                <a:cubicBezTo>
                  <a:pt x="292" y="173"/>
                  <a:pt x="295" y="179"/>
                  <a:pt x="305" y="187"/>
                </a:cubicBezTo>
                <a:cubicBezTo>
                  <a:pt x="310" y="153"/>
                  <a:pt x="303" y="124"/>
                  <a:pt x="284" y="93"/>
                </a:cubicBezTo>
                <a:close/>
                <a:moveTo>
                  <a:pt x="185" y="72"/>
                </a:moveTo>
                <a:cubicBezTo>
                  <a:pt x="186" y="103"/>
                  <a:pt x="186" y="103"/>
                  <a:pt x="186" y="103"/>
                </a:cubicBezTo>
                <a:cubicBezTo>
                  <a:pt x="201" y="110"/>
                  <a:pt x="219" y="121"/>
                  <a:pt x="226" y="138"/>
                </a:cubicBezTo>
                <a:cubicBezTo>
                  <a:pt x="258" y="124"/>
                  <a:pt x="258" y="124"/>
                  <a:pt x="258" y="124"/>
                </a:cubicBezTo>
                <a:cubicBezTo>
                  <a:pt x="254" y="113"/>
                  <a:pt x="255" y="100"/>
                  <a:pt x="255" y="86"/>
                </a:cubicBezTo>
                <a:cubicBezTo>
                  <a:pt x="225" y="61"/>
                  <a:pt x="225" y="61"/>
                  <a:pt x="225" y="61"/>
                </a:cubicBezTo>
                <a:cubicBezTo>
                  <a:pt x="209" y="68"/>
                  <a:pt x="198" y="72"/>
                  <a:pt x="185" y="72"/>
                </a:cubicBezTo>
                <a:close/>
                <a:moveTo>
                  <a:pt x="137" y="124"/>
                </a:moveTo>
                <a:cubicBezTo>
                  <a:pt x="133" y="145"/>
                  <a:pt x="129" y="166"/>
                  <a:pt x="138" y="188"/>
                </a:cubicBezTo>
                <a:cubicBezTo>
                  <a:pt x="143" y="199"/>
                  <a:pt x="158" y="205"/>
                  <a:pt x="168" y="213"/>
                </a:cubicBezTo>
                <a:cubicBezTo>
                  <a:pt x="185" y="206"/>
                  <a:pt x="201" y="199"/>
                  <a:pt x="217" y="192"/>
                </a:cubicBezTo>
                <a:cubicBezTo>
                  <a:pt x="218" y="179"/>
                  <a:pt x="224" y="164"/>
                  <a:pt x="223" y="145"/>
                </a:cubicBezTo>
                <a:cubicBezTo>
                  <a:pt x="210" y="131"/>
                  <a:pt x="198" y="117"/>
                  <a:pt x="180" y="106"/>
                </a:cubicBezTo>
                <a:cubicBezTo>
                  <a:pt x="158" y="115"/>
                  <a:pt x="158" y="115"/>
                  <a:pt x="158" y="115"/>
                </a:cubicBezTo>
                <a:cubicBezTo>
                  <a:pt x="137" y="124"/>
                  <a:pt x="137" y="124"/>
                  <a:pt x="137" y="124"/>
                </a:cubicBezTo>
                <a:close/>
                <a:moveTo>
                  <a:pt x="103" y="106"/>
                </a:moveTo>
                <a:cubicBezTo>
                  <a:pt x="87" y="113"/>
                  <a:pt x="62" y="130"/>
                  <a:pt x="59" y="138"/>
                </a:cubicBezTo>
                <a:cubicBezTo>
                  <a:pt x="56" y="146"/>
                  <a:pt x="52" y="167"/>
                  <a:pt x="57" y="178"/>
                </a:cubicBezTo>
                <a:cubicBezTo>
                  <a:pt x="64" y="194"/>
                  <a:pt x="82" y="206"/>
                  <a:pt x="92" y="214"/>
                </a:cubicBezTo>
                <a:cubicBezTo>
                  <a:pt x="100" y="204"/>
                  <a:pt x="114" y="192"/>
                  <a:pt x="130" y="185"/>
                </a:cubicBezTo>
                <a:cubicBezTo>
                  <a:pt x="121" y="163"/>
                  <a:pt x="120" y="144"/>
                  <a:pt x="126" y="129"/>
                </a:cubicBezTo>
                <a:cubicBezTo>
                  <a:pt x="121" y="118"/>
                  <a:pt x="113" y="115"/>
                  <a:pt x="103" y="106"/>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0"/>
          <p:cNvSpPr>
            <a:spLocks noEditPoints="1"/>
          </p:cNvSpPr>
          <p:nvPr/>
        </p:nvSpPr>
        <p:spPr bwMode="auto">
          <a:xfrm>
            <a:off x="6924608" y="4089360"/>
            <a:ext cx="258763" cy="258763"/>
          </a:xfrm>
          <a:custGeom>
            <a:avLst/>
            <a:gdLst>
              <a:gd name="T0" fmla="*/ 122 w 127"/>
              <a:gd name="T1" fmla="*/ 83 h 127"/>
              <a:gd name="T2" fmla="*/ 107 w 127"/>
              <a:gd name="T3" fmla="*/ 47 h 127"/>
              <a:gd name="T4" fmla="*/ 86 w 127"/>
              <a:gd name="T5" fmla="*/ 8 h 127"/>
              <a:gd name="T6" fmla="*/ 103 w 127"/>
              <a:gd name="T7" fmla="*/ 42 h 127"/>
              <a:gd name="T8" fmla="*/ 107 w 127"/>
              <a:gd name="T9" fmla="*/ 42 h 127"/>
              <a:gd name="T10" fmla="*/ 96 w 127"/>
              <a:gd name="T11" fmla="*/ 10 h 127"/>
              <a:gd name="T12" fmla="*/ 47 w 127"/>
              <a:gd name="T13" fmla="*/ 22 h 127"/>
              <a:gd name="T14" fmla="*/ 82 w 127"/>
              <a:gd name="T15" fmla="*/ 6 h 127"/>
              <a:gd name="T16" fmla="*/ 73 w 127"/>
              <a:gd name="T17" fmla="*/ 1 h 127"/>
              <a:gd name="T18" fmla="*/ 44 w 127"/>
              <a:gd name="T19" fmla="*/ 19 h 127"/>
              <a:gd name="T20" fmla="*/ 31 w 127"/>
              <a:gd name="T21" fmla="*/ 49 h 127"/>
              <a:gd name="T22" fmla="*/ 70 w 127"/>
              <a:gd name="T23" fmla="*/ 40 h 127"/>
              <a:gd name="T24" fmla="*/ 31 w 127"/>
              <a:gd name="T25" fmla="*/ 49 h 127"/>
              <a:gd name="T26" fmla="*/ 53 w 127"/>
              <a:gd name="T27" fmla="*/ 86 h 127"/>
              <a:gd name="T28" fmla="*/ 29 w 127"/>
              <a:gd name="T29" fmla="*/ 53 h 127"/>
              <a:gd name="T30" fmla="*/ 41 w 127"/>
              <a:gd name="T31" fmla="*/ 119 h 127"/>
              <a:gd name="T32" fmla="*/ 24 w 127"/>
              <a:gd name="T33" fmla="*/ 85 h 127"/>
              <a:gd name="T34" fmla="*/ 20 w 127"/>
              <a:gd name="T35" fmla="*/ 85 h 127"/>
              <a:gd name="T36" fmla="*/ 30 w 127"/>
              <a:gd name="T37" fmla="*/ 117 h 127"/>
              <a:gd name="T38" fmla="*/ 79 w 127"/>
              <a:gd name="T39" fmla="*/ 105 h 127"/>
              <a:gd name="T40" fmla="*/ 45 w 127"/>
              <a:gd name="T41" fmla="*/ 121 h 127"/>
              <a:gd name="T42" fmla="*/ 54 w 127"/>
              <a:gd name="T43" fmla="*/ 125 h 127"/>
              <a:gd name="T44" fmla="*/ 83 w 127"/>
              <a:gd name="T45" fmla="*/ 108 h 127"/>
              <a:gd name="T46" fmla="*/ 96 w 127"/>
              <a:gd name="T47" fmla="*/ 78 h 127"/>
              <a:gd name="T48" fmla="*/ 57 w 127"/>
              <a:gd name="T49" fmla="*/ 87 h 127"/>
              <a:gd name="T50" fmla="*/ 96 w 127"/>
              <a:gd name="T51" fmla="*/ 78 h 127"/>
              <a:gd name="T52" fmla="*/ 74 w 127"/>
              <a:gd name="T53" fmla="*/ 41 h 127"/>
              <a:gd name="T54" fmla="*/ 97 w 127"/>
              <a:gd name="T55" fmla="*/ 73 h 127"/>
              <a:gd name="T56" fmla="*/ 41 w 127"/>
              <a:gd name="T57" fmla="*/ 23 h 127"/>
              <a:gd name="T58" fmla="*/ 6 w 127"/>
              <a:gd name="T59" fmla="*/ 40 h 127"/>
              <a:gd name="T60" fmla="*/ 41 w 127"/>
              <a:gd name="T61" fmla="*/ 23 h 127"/>
              <a:gd name="T62" fmla="*/ 4 w 127"/>
              <a:gd name="T63" fmla="*/ 44 h 127"/>
              <a:gd name="T64" fmla="*/ 20 w 127"/>
              <a:gd name="T65" fmla="*/ 80 h 127"/>
              <a:gd name="T66" fmla="*/ 86 w 127"/>
              <a:gd name="T67" fmla="*/ 104 h 127"/>
              <a:gd name="T68" fmla="*/ 121 w 127"/>
              <a:gd name="T69" fmla="*/ 87 h 127"/>
              <a:gd name="T70" fmla="*/ 86 w 127"/>
              <a:gd name="T7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102" y="75"/>
                </a:moveTo>
                <a:cubicBezTo>
                  <a:pt x="122" y="83"/>
                  <a:pt x="122" y="83"/>
                  <a:pt x="122" y="83"/>
                </a:cubicBezTo>
                <a:cubicBezTo>
                  <a:pt x="127" y="70"/>
                  <a:pt x="126" y="57"/>
                  <a:pt x="123" y="45"/>
                </a:cubicBezTo>
                <a:cubicBezTo>
                  <a:pt x="118" y="46"/>
                  <a:pt x="113" y="47"/>
                  <a:pt x="107" y="47"/>
                </a:cubicBezTo>
                <a:cubicBezTo>
                  <a:pt x="107" y="56"/>
                  <a:pt x="105" y="65"/>
                  <a:pt x="102" y="75"/>
                </a:cubicBezTo>
                <a:close/>
                <a:moveTo>
                  <a:pt x="86" y="8"/>
                </a:moveTo>
                <a:cubicBezTo>
                  <a:pt x="76" y="37"/>
                  <a:pt x="76" y="37"/>
                  <a:pt x="76" y="37"/>
                </a:cubicBezTo>
                <a:cubicBezTo>
                  <a:pt x="85" y="40"/>
                  <a:pt x="94" y="42"/>
                  <a:pt x="103" y="42"/>
                </a:cubicBezTo>
                <a:cubicBezTo>
                  <a:pt x="102" y="26"/>
                  <a:pt x="96" y="13"/>
                  <a:pt x="86" y="8"/>
                </a:cubicBezTo>
                <a:close/>
                <a:moveTo>
                  <a:pt x="107" y="42"/>
                </a:moveTo>
                <a:cubicBezTo>
                  <a:pt x="112" y="42"/>
                  <a:pt x="117" y="42"/>
                  <a:pt x="121" y="41"/>
                </a:cubicBezTo>
                <a:cubicBezTo>
                  <a:pt x="116" y="28"/>
                  <a:pt x="108" y="17"/>
                  <a:pt x="96" y="10"/>
                </a:cubicBezTo>
                <a:cubicBezTo>
                  <a:pt x="103" y="18"/>
                  <a:pt x="107" y="29"/>
                  <a:pt x="107" y="42"/>
                </a:cubicBezTo>
                <a:close/>
                <a:moveTo>
                  <a:pt x="47" y="22"/>
                </a:moveTo>
                <a:cubicBezTo>
                  <a:pt x="54" y="27"/>
                  <a:pt x="62" y="32"/>
                  <a:pt x="71" y="35"/>
                </a:cubicBezTo>
                <a:cubicBezTo>
                  <a:pt x="82" y="6"/>
                  <a:pt x="82" y="6"/>
                  <a:pt x="82" y="6"/>
                </a:cubicBezTo>
                <a:cubicBezTo>
                  <a:pt x="71" y="4"/>
                  <a:pt x="58" y="10"/>
                  <a:pt x="47" y="22"/>
                </a:cubicBezTo>
                <a:close/>
                <a:moveTo>
                  <a:pt x="73" y="1"/>
                </a:moveTo>
                <a:cubicBezTo>
                  <a:pt x="59" y="0"/>
                  <a:pt x="46" y="2"/>
                  <a:pt x="34" y="9"/>
                </a:cubicBezTo>
                <a:cubicBezTo>
                  <a:pt x="37" y="12"/>
                  <a:pt x="40" y="16"/>
                  <a:pt x="44" y="19"/>
                </a:cubicBezTo>
                <a:cubicBezTo>
                  <a:pt x="53" y="9"/>
                  <a:pt x="63" y="3"/>
                  <a:pt x="73" y="1"/>
                </a:cubicBezTo>
                <a:close/>
                <a:moveTo>
                  <a:pt x="31" y="49"/>
                </a:moveTo>
                <a:cubicBezTo>
                  <a:pt x="62" y="60"/>
                  <a:pt x="62" y="60"/>
                  <a:pt x="62" y="60"/>
                </a:cubicBezTo>
                <a:cubicBezTo>
                  <a:pt x="70" y="40"/>
                  <a:pt x="70" y="40"/>
                  <a:pt x="70" y="40"/>
                </a:cubicBezTo>
                <a:cubicBezTo>
                  <a:pt x="60" y="36"/>
                  <a:pt x="52" y="31"/>
                  <a:pt x="44" y="25"/>
                </a:cubicBezTo>
                <a:cubicBezTo>
                  <a:pt x="39" y="32"/>
                  <a:pt x="34" y="40"/>
                  <a:pt x="31" y="49"/>
                </a:cubicBezTo>
                <a:close/>
                <a:moveTo>
                  <a:pt x="24" y="80"/>
                </a:moveTo>
                <a:cubicBezTo>
                  <a:pt x="33" y="81"/>
                  <a:pt x="43" y="82"/>
                  <a:pt x="53" y="86"/>
                </a:cubicBezTo>
                <a:cubicBezTo>
                  <a:pt x="60" y="65"/>
                  <a:pt x="60" y="65"/>
                  <a:pt x="60" y="65"/>
                </a:cubicBezTo>
                <a:cubicBezTo>
                  <a:pt x="29" y="53"/>
                  <a:pt x="29" y="53"/>
                  <a:pt x="29" y="53"/>
                </a:cubicBezTo>
                <a:cubicBezTo>
                  <a:pt x="26" y="63"/>
                  <a:pt x="25" y="72"/>
                  <a:pt x="24" y="80"/>
                </a:cubicBezTo>
                <a:close/>
                <a:moveTo>
                  <a:pt x="41" y="119"/>
                </a:moveTo>
                <a:cubicBezTo>
                  <a:pt x="51" y="90"/>
                  <a:pt x="51" y="90"/>
                  <a:pt x="51" y="90"/>
                </a:cubicBezTo>
                <a:cubicBezTo>
                  <a:pt x="42" y="87"/>
                  <a:pt x="33" y="85"/>
                  <a:pt x="24" y="85"/>
                </a:cubicBezTo>
                <a:cubicBezTo>
                  <a:pt x="25" y="101"/>
                  <a:pt x="30" y="114"/>
                  <a:pt x="41" y="119"/>
                </a:cubicBezTo>
                <a:close/>
                <a:moveTo>
                  <a:pt x="20" y="85"/>
                </a:moveTo>
                <a:cubicBezTo>
                  <a:pt x="15" y="85"/>
                  <a:pt x="10" y="85"/>
                  <a:pt x="6" y="86"/>
                </a:cubicBezTo>
                <a:cubicBezTo>
                  <a:pt x="10" y="99"/>
                  <a:pt x="19" y="110"/>
                  <a:pt x="30" y="117"/>
                </a:cubicBezTo>
                <a:cubicBezTo>
                  <a:pt x="24" y="109"/>
                  <a:pt x="20" y="98"/>
                  <a:pt x="20" y="85"/>
                </a:cubicBezTo>
                <a:close/>
                <a:moveTo>
                  <a:pt x="79" y="105"/>
                </a:moveTo>
                <a:cubicBezTo>
                  <a:pt x="73" y="100"/>
                  <a:pt x="64" y="95"/>
                  <a:pt x="55" y="92"/>
                </a:cubicBezTo>
                <a:cubicBezTo>
                  <a:pt x="45" y="121"/>
                  <a:pt x="45" y="121"/>
                  <a:pt x="45" y="121"/>
                </a:cubicBezTo>
                <a:cubicBezTo>
                  <a:pt x="56" y="123"/>
                  <a:pt x="69" y="117"/>
                  <a:pt x="79" y="105"/>
                </a:cubicBezTo>
                <a:close/>
                <a:moveTo>
                  <a:pt x="54" y="125"/>
                </a:moveTo>
                <a:cubicBezTo>
                  <a:pt x="67" y="127"/>
                  <a:pt x="81" y="125"/>
                  <a:pt x="93" y="118"/>
                </a:cubicBezTo>
                <a:cubicBezTo>
                  <a:pt x="90" y="115"/>
                  <a:pt x="87" y="111"/>
                  <a:pt x="83" y="108"/>
                </a:cubicBezTo>
                <a:cubicBezTo>
                  <a:pt x="74" y="118"/>
                  <a:pt x="64" y="124"/>
                  <a:pt x="54" y="125"/>
                </a:cubicBezTo>
                <a:close/>
                <a:moveTo>
                  <a:pt x="96" y="78"/>
                </a:moveTo>
                <a:cubicBezTo>
                  <a:pt x="65" y="66"/>
                  <a:pt x="65" y="66"/>
                  <a:pt x="65" y="66"/>
                </a:cubicBezTo>
                <a:cubicBezTo>
                  <a:pt x="57" y="87"/>
                  <a:pt x="57" y="87"/>
                  <a:pt x="57" y="87"/>
                </a:cubicBezTo>
                <a:cubicBezTo>
                  <a:pt x="67" y="91"/>
                  <a:pt x="75" y="96"/>
                  <a:pt x="82" y="101"/>
                </a:cubicBezTo>
                <a:cubicBezTo>
                  <a:pt x="88" y="95"/>
                  <a:pt x="92" y="87"/>
                  <a:pt x="96" y="78"/>
                </a:cubicBezTo>
                <a:close/>
                <a:moveTo>
                  <a:pt x="102" y="47"/>
                </a:moveTo>
                <a:cubicBezTo>
                  <a:pt x="93" y="46"/>
                  <a:pt x="84" y="45"/>
                  <a:pt x="74" y="41"/>
                </a:cubicBezTo>
                <a:cubicBezTo>
                  <a:pt x="66" y="62"/>
                  <a:pt x="66" y="62"/>
                  <a:pt x="66" y="62"/>
                </a:cubicBezTo>
                <a:cubicBezTo>
                  <a:pt x="97" y="73"/>
                  <a:pt x="97" y="73"/>
                  <a:pt x="97" y="73"/>
                </a:cubicBezTo>
                <a:cubicBezTo>
                  <a:pt x="100" y="64"/>
                  <a:pt x="102" y="55"/>
                  <a:pt x="102" y="47"/>
                </a:cubicBezTo>
                <a:close/>
                <a:moveTo>
                  <a:pt x="41" y="23"/>
                </a:moveTo>
                <a:cubicBezTo>
                  <a:pt x="36" y="19"/>
                  <a:pt x="33" y="15"/>
                  <a:pt x="30" y="11"/>
                </a:cubicBezTo>
                <a:cubicBezTo>
                  <a:pt x="19" y="18"/>
                  <a:pt x="11" y="28"/>
                  <a:pt x="6" y="40"/>
                </a:cubicBezTo>
                <a:cubicBezTo>
                  <a:pt x="27" y="48"/>
                  <a:pt x="27" y="48"/>
                  <a:pt x="27" y="48"/>
                </a:cubicBezTo>
                <a:cubicBezTo>
                  <a:pt x="30" y="38"/>
                  <a:pt x="35" y="30"/>
                  <a:pt x="41" y="23"/>
                </a:cubicBezTo>
                <a:close/>
                <a:moveTo>
                  <a:pt x="25" y="52"/>
                </a:moveTo>
                <a:cubicBezTo>
                  <a:pt x="4" y="44"/>
                  <a:pt x="4" y="44"/>
                  <a:pt x="4" y="44"/>
                </a:cubicBezTo>
                <a:cubicBezTo>
                  <a:pt x="0" y="57"/>
                  <a:pt x="0" y="70"/>
                  <a:pt x="4" y="82"/>
                </a:cubicBezTo>
                <a:cubicBezTo>
                  <a:pt x="9" y="81"/>
                  <a:pt x="14" y="80"/>
                  <a:pt x="20" y="80"/>
                </a:cubicBezTo>
                <a:cubicBezTo>
                  <a:pt x="20" y="71"/>
                  <a:pt x="22" y="61"/>
                  <a:pt x="25" y="52"/>
                </a:cubicBezTo>
                <a:close/>
                <a:moveTo>
                  <a:pt x="86" y="104"/>
                </a:moveTo>
                <a:cubicBezTo>
                  <a:pt x="90" y="108"/>
                  <a:pt x="94" y="112"/>
                  <a:pt x="97" y="116"/>
                </a:cubicBezTo>
                <a:cubicBezTo>
                  <a:pt x="107" y="109"/>
                  <a:pt x="116" y="99"/>
                  <a:pt x="121" y="87"/>
                </a:cubicBezTo>
                <a:cubicBezTo>
                  <a:pt x="100" y="79"/>
                  <a:pt x="100" y="79"/>
                  <a:pt x="100" y="79"/>
                </a:cubicBezTo>
                <a:cubicBezTo>
                  <a:pt x="96" y="89"/>
                  <a:pt x="92" y="97"/>
                  <a:pt x="86" y="104"/>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1"/>
          <p:cNvSpPr>
            <a:spLocks noEditPoints="1"/>
          </p:cNvSpPr>
          <p:nvPr/>
        </p:nvSpPr>
        <p:spPr bwMode="auto">
          <a:xfrm>
            <a:off x="7477889" y="-323754"/>
            <a:ext cx="1360488" cy="1633538"/>
          </a:xfrm>
          <a:custGeom>
            <a:avLst/>
            <a:gdLst>
              <a:gd name="T0" fmla="*/ 133 w 668"/>
              <a:gd name="T1" fmla="*/ 781 h 802"/>
              <a:gd name="T2" fmla="*/ 264 w 668"/>
              <a:gd name="T3" fmla="*/ 802 h 802"/>
              <a:gd name="T4" fmla="*/ 289 w 668"/>
              <a:gd name="T5" fmla="*/ 645 h 802"/>
              <a:gd name="T6" fmla="*/ 390 w 668"/>
              <a:gd name="T7" fmla="*/ 598 h 802"/>
              <a:gd name="T8" fmla="*/ 526 w 668"/>
              <a:gd name="T9" fmla="*/ 454 h 802"/>
              <a:gd name="T10" fmla="*/ 435 w 668"/>
              <a:gd name="T11" fmla="*/ 288 h 802"/>
              <a:gd name="T12" fmla="*/ 550 w 668"/>
              <a:gd name="T13" fmla="*/ 209 h 802"/>
              <a:gd name="T14" fmla="*/ 338 w 668"/>
              <a:gd name="T15" fmla="*/ 16 h 802"/>
              <a:gd name="T16" fmla="*/ 18 w 668"/>
              <a:gd name="T17" fmla="*/ 279 h 802"/>
              <a:gd name="T18" fmla="*/ 107 w 668"/>
              <a:gd name="T19" fmla="*/ 549 h 802"/>
              <a:gd name="T20" fmla="*/ 168 w 668"/>
              <a:gd name="T21" fmla="*/ 639 h 802"/>
              <a:gd name="T22" fmla="*/ 133 w 668"/>
              <a:gd name="T23" fmla="*/ 781 h 802"/>
              <a:gd name="T24" fmla="*/ 493 w 668"/>
              <a:gd name="T25" fmla="*/ 255 h 802"/>
              <a:gd name="T26" fmla="*/ 637 w 668"/>
              <a:gd name="T27" fmla="*/ 283 h 802"/>
              <a:gd name="T28" fmla="*/ 607 w 668"/>
              <a:gd name="T29" fmla="*/ 421 h 802"/>
              <a:gd name="T30" fmla="*/ 472 w 668"/>
              <a:gd name="T31" fmla="*/ 395 h 802"/>
              <a:gd name="T32" fmla="*/ 493 w 668"/>
              <a:gd name="T33" fmla="*/ 255 h 802"/>
              <a:gd name="T34" fmla="*/ 514 w 668"/>
              <a:gd name="T35" fmla="*/ 286 h 802"/>
              <a:gd name="T36" fmla="*/ 607 w 668"/>
              <a:gd name="T37" fmla="*/ 303 h 802"/>
              <a:gd name="T38" fmla="*/ 586 w 668"/>
              <a:gd name="T39" fmla="*/ 391 h 802"/>
              <a:gd name="T40" fmla="*/ 497 w 668"/>
              <a:gd name="T41" fmla="*/ 378 h 802"/>
              <a:gd name="T42" fmla="*/ 514 w 668"/>
              <a:gd name="T43" fmla="*/ 286 h 802"/>
              <a:gd name="T44" fmla="*/ 85 w 668"/>
              <a:gd name="T45" fmla="*/ 453 h 802"/>
              <a:gd name="T46" fmla="*/ 85 w 668"/>
              <a:gd name="T47" fmla="*/ 453 h 802"/>
              <a:gd name="T48" fmla="*/ 426 w 668"/>
              <a:gd name="T49" fmla="*/ 522 h 802"/>
              <a:gd name="T50" fmla="*/ 316 w 668"/>
              <a:gd name="T51" fmla="*/ 576 h 802"/>
              <a:gd name="T52" fmla="*/ 297 w 668"/>
              <a:gd name="T53" fmla="*/ 581 h 802"/>
              <a:gd name="T54" fmla="*/ 305 w 668"/>
              <a:gd name="T55" fmla="*/ 517 h 802"/>
              <a:gd name="T56" fmla="*/ 195 w 668"/>
              <a:gd name="T57" fmla="*/ 496 h 802"/>
              <a:gd name="T58" fmla="*/ 182 w 668"/>
              <a:gd name="T59" fmla="*/ 563 h 802"/>
              <a:gd name="T60" fmla="*/ 160 w 668"/>
              <a:gd name="T61" fmla="*/ 542 h 802"/>
              <a:gd name="T62" fmla="*/ 85 w 668"/>
              <a:gd name="T63" fmla="*/ 453 h 802"/>
              <a:gd name="T64" fmla="*/ 219 w 668"/>
              <a:gd name="T65" fmla="*/ 531 h 802"/>
              <a:gd name="T66" fmla="*/ 270 w 668"/>
              <a:gd name="T67" fmla="*/ 541 h 802"/>
              <a:gd name="T68" fmla="*/ 243 w 668"/>
              <a:gd name="T69" fmla="*/ 566 h 802"/>
              <a:gd name="T70" fmla="*/ 219 w 668"/>
              <a:gd name="T71" fmla="*/ 53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8" h="802">
                <a:moveTo>
                  <a:pt x="133" y="781"/>
                </a:moveTo>
                <a:cubicBezTo>
                  <a:pt x="264" y="802"/>
                  <a:pt x="264" y="802"/>
                  <a:pt x="264" y="802"/>
                </a:cubicBezTo>
                <a:cubicBezTo>
                  <a:pt x="289" y="645"/>
                  <a:pt x="289" y="645"/>
                  <a:pt x="289" y="645"/>
                </a:cubicBezTo>
                <a:cubicBezTo>
                  <a:pt x="298" y="625"/>
                  <a:pt x="339" y="611"/>
                  <a:pt x="390" y="598"/>
                </a:cubicBezTo>
                <a:cubicBezTo>
                  <a:pt x="457" y="567"/>
                  <a:pt x="505" y="520"/>
                  <a:pt x="526" y="454"/>
                </a:cubicBezTo>
                <a:cubicBezTo>
                  <a:pt x="459" y="441"/>
                  <a:pt x="407" y="366"/>
                  <a:pt x="435" y="288"/>
                </a:cubicBezTo>
                <a:cubicBezTo>
                  <a:pt x="456" y="244"/>
                  <a:pt x="488" y="215"/>
                  <a:pt x="550" y="209"/>
                </a:cubicBezTo>
                <a:cubicBezTo>
                  <a:pt x="512" y="110"/>
                  <a:pt x="447" y="37"/>
                  <a:pt x="338" y="16"/>
                </a:cubicBezTo>
                <a:cubicBezTo>
                  <a:pt x="157" y="0"/>
                  <a:pt x="49" y="88"/>
                  <a:pt x="18" y="279"/>
                </a:cubicBezTo>
                <a:cubicBezTo>
                  <a:pt x="0" y="394"/>
                  <a:pt x="32" y="483"/>
                  <a:pt x="107" y="549"/>
                </a:cubicBezTo>
                <a:cubicBezTo>
                  <a:pt x="137" y="572"/>
                  <a:pt x="158" y="602"/>
                  <a:pt x="168" y="639"/>
                </a:cubicBezTo>
                <a:cubicBezTo>
                  <a:pt x="133" y="781"/>
                  <a:pt x="133" y="781"/>
                  <a:pt x="133" y="781"/>
                </a:cubicBezTo>
                <a:close/>
                <a:moveTo>
                  <a:pt x="493" y="255"/>
                </a:moveTo>
                <a:cubicBezTo>
                  <a:pt x="539" y="225"/>
                  <a:pt x="603" y="232"/>
                  <a:pt x="637" y="283"/>
                </a:cubicBezTo>
                <a:cubicBezTo>
                  <a:pt x="668" y="328"/>
                  <a:pt x="652" y="390"/>
                  <a:pt x="607" y="421"/>
                </a:cubicBezTo>
                <a:cubicBezTo>
                  <a:pt x="561" y="452"/>
                  <a:pt x="502" y="441"/>
                  <a:pt x="472" y="395"/>
                </a:cubicBezTo>
                <a:cubicBezTo>
                  <a:pt x="437" y="345"/>
                  <a:pt x="448" y="286"/>
                  <a:pt x="493" y="255"/>
                </a:cubicBezTo>
                <a:close/>
                <a:moveTo>
                  <a:pt x="514" y="286"/>
                </a:moveTo>
                <a:cubicBezTo>
                  <a:pt x="544" y="265"/>
                  <a:pt x="586" y="273"/>
                  <a:pt x="607" y="303"/>
                </a:cubicBezTo>
                <a:cubicBezTo>
                  <a:pt x="624" y="328"/>
                  <a:pt x="616" y="370"/>
                  <a:pt x="586" y="391"/>
                </a:cubicBezTo>
                <a:cubicBezTo>
                  <a:pt x="556" y="411"/>
                  <a:pt x="514" y="403"/>
                  <a:pt x="497" y="378"/>
                </a:cubicBezTo>
                <a:cubicBezTo>
                  <a:pt x="476" y="348"/>
                  <a:pt x="484" y="306"/>
                  <a:pt x="514" y="286"/>
                </a:cubicBezTo>
                <a:close/>
                <a:moveTo>
                  <a:pt x="85" y="453"/>
                </a:moveTo>
                <a:cubicBezTo>
                  <a:pt x="85" y="453"/>
                  <a:pt x="85" y="453"/>
                  <a:pt x="85" y="453"/>
                </a:cubicBezTo>
                <a:cubicBezTo>
                  <a:pt x="426" y="522"/>
                  <a:pt x="426" y="522"/>
                  <a:pt x="426" y="522"/>
                </a:cubicBezTo>
                <a:cubicBezTo>
                  <a:pt x="399" y="548"/>
                  <a:pt x="357" y="562"/>
                  <a:pt x="316" y="576"/>
                </a:cubicBezTo>
                <a:cubicBezTo>
                  <a:pt x="307" y="574"/>
                  <a:pt x="306" y="582"/>
                  <a:pt x="297" y="581"/>
                </a:cubicBezTo>
                <a:cubicBezTo>
                  <a:pt x="305" y="517"/>
                  <a:pt x="305" y="517"/>
                  <a:pt x="305" y="517"/>
                </a:cubicBezTo>
                <a:cubicBezTo>
                  <a:pt x="195" y="496"/>
                  <a:pt x="195" y="496"/>
                  <a:pt x="195" y="496"/>
                </a:cubicBezTo>
                <a:cubicBezTo>
                  <a:pt x="182" y="563"/>
                  <a:pt x="182" y="563"/>
                  <a:pt x="182" y="563"/>
                </a:cubicBezTo>
                <a:cubicBezTo>
                  <a:pt x="171" y="557"/>
                  <a:pt x="172" y="548"/>
                  <a:pt x="160" y="542"/>
                </a:cubicBezTo>
                <a:cubicBezTo>
                  <a:pt x="130" y="519"/>
                  <a:pt x="104" y="492"/>
                  <a:pt x="85" y="453"/>
                </a:cubicBezTo>
                <a:close/>
                <a:moveTo>
                  <a:pt x="219" y="531"/>
                </a:moveTo>
                <a:cubicBezTo>
                  <a:pt x="270" y="541"/>
                  <a:pt x="270" y="541"/>
                  <a:pt x="270" y="541"/>
                </a:cubicBezTo>
                <a:cubicBezTo>
                  <a:pt x="272" y="554"/>
                  <a:pt x="261" y="561"/>
                  <a:pt x="243" y="566"/>
                </a:cubicBezTo>
                <a:cubicBezTo>
                  <a:pt x="221" y="566"/>
                  <a:pt x="212" y="543"/>
                  <a:pt x="219" y="531"/>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9"/>
          <p:cNvSpPr>
            <a:spLocks noEditPoints="1"/>
          </p:cNvSpPr>
          <p:nvPr/>
        </p:nvSpPr>
        <p:spPr bwMode="auto">
          <a:xfrm>
            <a:off x="6526742" y="3115791"/>
            <a:ext cx="521234" cy="524972"/>
          </a:xfrm>
          <a:custGeom>
            <a:avLst/>
            <a:gdLst>
              <a:gd name="T0" fmla="*/ 785 w 785"/>
              <a:gd name="T1" fmla="*/ 391 h 783"/>
              <a:gd name="T2" fmla="*/ 0 w 785"/>
              <a:gd name="T3" fmla="*/ 391 h 783"/>
              <a:gd name="T4" fmla="*/ 142 w 785"/>
              <a:gd name="T5" fmla="*/ 125 h 783"/>
              <a:gd name="T6" fmla="*/ 173 w 785"/>
              <a:gd name="T7" fmla="*/ 172 h 783"/>
              <a:gd name="T8" fmla="*/ 393 w 785"/>
              <a:gd name="T9" fmla="*/ 94 h 783"/>
              <a:gd name="T10" fmla="*/ 142 w 785"/>
              <a:gd name="T11" fmla="*/ 125 h 783"/>
              <a:gd name="T12" fmla="*/ 424 w 785"/>
              <a:gd name="T13" fmla="*/ 109 h 783"/>
              <a:gd name="T14" fmla="*/ 612 w 785"/>
              <a:gd name="T15" fmla="*/ 156 h 783"/>
              <a:gd name="T16" fmla="*/ 408 w 785"/>
              <a:gd name="T17" fmla="*/ 15 h 783"/>
              <a:gd name="T18" fmla="*/ 471 w 785"/>
              <a:gd name="T19" fmla="*/ 705 h 783"/>
              <a:gd name="T20" fmla="*/ 691 w 785"/>
              <a:gd name="T21" fmla="*/ 595 h 783"/>
              <a:gd name="T22" fmla="*/ 550 w 785"/>
              <a:gd name="T23" fmla="*/ 579 h 783"/>
              <a:gd name="T24" fmla="*/ 95 w 785"/>
              <a:gd name="T25" fmla="*/ 595 h 783"/>
              <a:gd name="T26" fmla="*/ 314 w 785"/>
              <a:gd name="T27" fmla="*/ 705 h 783"/>
              <a:gd name="T28" fmla="*/ 142 w 785"/>
              <a:gd name="T29" fmla="*/ 564 h 783"/>
              <a:gd name="T30" fmla="*/ 283 w 785"/>
              <a:gd name="T31" fmla="*/ 595 h 783"/>
              <a:gd name="T32" fmla="*/ 455 w 785"/>
              <a:gd name="T33" fmla="*/ 705 h 783"/>
              <a:gd name="T34" fmla="*/ 487 w 785"/>
              <a:gd name="T35" fmla="*/ 517 h 783"/>
              <a:gd name="T36" fmla="*/ 32 w 785"/>
              <a:gd name="T37" fmla="*/ 329 h 783"/>
              <a:gd name="T38" fmla="*/ 142 w 785"/>
              <a:gd name="T39" fmla="*/ 548 h 783"/>
              <a:gd name="T40" fmla="*/ 95 w 785"/>
              <a:gd name="T41" fmla="*/ 313 h 783"/>
              <a:gd name="T42" fmla="*/ 754 w 785"/>
              <a:gd name="T43" fmla="*/ 329 h 783"/>
              <a:gd name="T44" fmla="*/ 675 w 785"/>
              <a:gd name="T45" fmla="*/ 376 h 783"/>
              <a:gd name="T46" fmla="*/ 707 w 785"/>
              <a:gd name="T47" fmla="*/ 579 h 783"/>
              <a:gd name="T48" fmla="*/ 534 w 785"/>
              <a:gd name="T49" fmla="*/ 172 h 783"/>
              <a:gd name="T50" fmla="*/ 565 w 785"/>
              <a:gd name="T51" fmla="*/ 376 h 783"/>
              <a:gd name="T52" fmla="*/ 691 w 785"/>
              <a:gd name="T53" fmla="*/ 282 h 783"/>
              <a:gd name="T54" fmla="*/ 534 w 785"/>
              <a:gd name="T55" fmla="*/ 172 h 783"/>
              <a:gd name="T56" fmla="*/ 299 w 785"/>
              <a:gd name="T57" fmla="*/ 407 h 783"/>
              <a:gd name="T58" fmla="*/ 487 w 785"/>
              <a:gd name="T59" fmla="*/ 501 h 783"/>
              <a:gd name="T60" fmla="*/ 487 w 785"/>
              <a:gd name="T61" fmla="*/ 250 h 783"/>
              <a:gd name="T62" fmla="*/ 361 w 785"/>
              <a:gd name="T63" fmla="*/ 250 h 783"/>
              <a:gd name="T64" fmla="*/ 157 w 785"/>
              <a:gd name="T65" fmla="*/ 203 h 783"/>
              <a:gd name="T66" fmla="*/ 157 w 785"/>
              <a:gd name="T67" fmla="*/ 423 h 783"/>
              <a:gd name="T68" fmla="*/ 330 w 785"/>
              <a:gd name="T69" fmla="*/ 25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5" h="783">
                <a:moveTo>
                  <a:pt x="393" y="0"/>
                </a:moveTo>
                <a:cubicBezTo>
                  <a:pt x="612" y="0"/>
                  <a:pt x="785" y="172"/>
                  <a:pt x="785" y="391"/>
                </a:cubicBezTo>
                <a:cubicBezTo>
                  <a:pt x="785" y="611"/>
                  <a:pt x="612" y="783"/>
                  <a:pt x="393" y="783"/>
                </a:cubicBezTo>
                <a:cubicBezTo>
                  <a:pt x="173" y="783"/>
                  <a:pt x="0" y="611"/>
                  <a:pt x="0" y="391"/>
                </a:cubicBezTo>
                <a:cubicBezTo>
                  <a:pt x="0" y="172"/>
                  <a:pt x="173" y="0"/>
                  <a:pt x="393" y="0"/>
                </a:cubicBezTo>
                <a:close/>
                <a:moveTo>
                  <a:pt x="142" y="125"/>
                </a:moveTo>
                <a:cubicBezTo>
                  <a:pt x="142" y="141"/>
                  <a:pt x="142" y="172"/>
                  <a:pt x="157" y="188"/>
                </a:cubicBezTo>
                <a:cubicBezTo>
                  <a:pt x="173" y="188"/>
                  <a:pt x="173" y="172"/>
                  <a:pt x="173" y="172"/>
                </a:cubicBezTo>
                <a:cubicBezTo>
                  <a:pt x="204" y="156"/>
                  <a:pt x="236" y="156"/>
                  <a:pt x="299" y="156"/>
                </a:cubicBezTo>
                <a:cubicBezTo>
                  <a:pt x="393" y="94"/>
                  <a:pt x="393" y="94"/>
                  <a:pt x="393" y="94"/>
                </a:cubicBezTo>
                <a:cubicBezTo>
                  <a:pt x="393" y="78"/>
                  <a:pt x="393" y="31"/>
                  <a:pt x="377" y="31"/>
                </a:cubicBezTo>
                <a:cubicBezTo>
                  <a:pt x="314" y="15"/>
                  <a:pt x="204" y="62"/>
                  <a:pt x="142" y="125"/>
                </a:cubicBezTo>
                <a:close/>
                <a:moveTo>
                  <a:pt x="408" y="15"/>
                </a:moveTo>
                <a:cubicBezTo>
                  <a:pt x="408" y="47"/>
                  <a:pt x="408" y="78"/>
                  <a:pt x="424" y="109"/>
                </a:cubicBezTo>
                <a:cubicBezTo>
                  <a:pt x="455" y="109"/>
                  <a:pt x="503" y="141"/>
                  <a:pt x="518" y="156"/>
                </a:cubicBezTo>
                <a:cubicBezTo>
                  <a:pt x="550" y="156"/>
                  <a:pt x="581" y="156"/>
                  <a:pt x="612" y="156"/>
                </a:cubicBezTo>
                <a:cubicBezTo>
                  <a:pt x="628" y="141"/>
                  <a:pt x="628" y="109"/>
                  <a:pt x="628" y="109"/>
                </a:cubicBezTo>
                <a:cubicBezTo>
                  <a:pt x="565" y="62"/>
                  <a:pt x="503" y="31"/>
                  <a:pt x="408" y="15"/>
                </a:cubicBezTo>
                <a:close/>
                <a:moveTo>
                  <a:pt x="550" y="579"/>
                </a:moveTo>
                <a:cubicBezTo>
                  <a:pt x="534" y="611"/>
                  <a:pt x="518" y="658"/>
                  <a:pt x="471" y="705"/>
                </a:cubicBezTo>
                <a:cubicBezTo>
                  <a:pt x="487" y="720"/>
                  <a:pt x="503" y="736"/>
                  <a:pt x="518" y="736"/>
                </a:cubicBezTo>
                <a:cubicBezTo>
                  <a:pt x="597" y="705"/>
                  <a:pt x="659" y="658"/>
                  <a:pt x="691" y="595"/>
                </a:cubicBezTo>
                <a:cubicBezTo>
                  <a:pt x="675" y="564"/>
                  <a:pt x="659" y="548"/>
                  <a:pt x="644" y="532"/>
                </a:cubicBezTo>
                <a:cubicBezTo>
                  <a:pt x="612" y="548"/>
                  <a:pt x="581" y="579"/>
                  <a:pt x="550" y="579"/>
                </a:cubicBezTo>
                <a:close/>
                <a:moveTo>
                  <a:pt x="142" y="564"/>
                </a:moveTo>
                <a:cubicBezTo>
                  <a:pt x="95" y="595"/>
                  <a:pt x="95" y="595"/>
                  <a:pt x="95" y="595"/>
                </a:cubicBezTo>
                <a:cubicBezTo>
                  <a:pt x="142" y="673"/>
                  <a:pt x="204" y="720"/>
                  <a:pt x="299" y="736"/>
                </a:cubicBezTo>
                <a:cubicBezTo>
                  <a:pt x="314" y="705"/>
                  <a:pt x="314" y="705"/>
                  <a:pt x="314" y="705"/>
                </a:cubicBezTo>
                <a:cubicBezTo>
                  <a:pt x="299" y="673"/>
                  <a:pt x="283" y="642"/>
                  <a:pt x="267" y="611"/>
                </a:cubicBezTo>
                <a:cubicBezTo>
                  <a:pt x="220" y="595"/>
                  <a:pt x="189" y="595"/>
                  <a:pt x="142" y="564"/>
                </a:cubicBezTo>
                <a:close/>
                <a:moveTo>
                  <a:pt x="346" y="517"/>
                </a:moveTo>
                <a:cubicBezTo>
                  <a:pt x="283" y="595"/>
                  <a:pt x="283" y="595"/>
                  <a:pt x="283" y="595"/>
                </a:cubicBezTo>
                <a:cubicBezTo>
                  <a:pt x="299" y="626"/>
                  <a:pt x="314" y="673"/>
                  <a:pt x="346" y="705"/>
                </a:cubicBezTo>
                <a:cubicBezTo>
                  <a:pt x="377" y="705"/>
                  <a:pt x="424" y="705"/>
                  <a:pt x="455" y="705"/>
                </a:cubicBezTo>
                <a:cubicBezTo>
                  <a:pt x="471" y="658"/>
                  <a:pt x="503" y="626"/>
                  <a:pt x="534" y="595"/>
                </a:cubicBezTo>
                <a:cubicBezTo>
                  <a:pt x="518" y="564"/>
                  <a:pt x="503" y="548"/>
                  <a:pt x="487" y="517"/>
                </a:cubicBezTo>
                <a:cubicBezTo>
                  <a:pt x="440" y="532"/>
                  <a:pt x="393" y="532"/>
                  <a:pt x="346" y="517"/>
                </a:cubicBezTo>
                <a:close/>
                <a:moveTo>
                  <a:pt x="32" y="329"/>
                </a:moveTo>
                <a:cubicBezTo>
                  <a:pt x="32" y="501"/>
                  <a:pt x="47" y="548"/>
                  <a:pt x="95" y="579"/>
                </a:cubicBezTo>
                <a:cubicBezTo>
                  <a:pt x="142" y="548"/>
                  <a:pt x="142" y="548"/>
                  <a:pt x="142" y="548"/>
                </a:cubicBezTo>
                <a:cubicBezTo>
                  <a:pt x="126" y="517"/>
                  <a:pt x="126" y="470"/>
                  <a:pt x="126" y="423"/>
                </a:cubicBezTo>
                <a:cubicBezTo>
                  <a:pt x="110" y="391"/>
                  <a:pt x="95" y="360"/>
                  <a:pt x="95" y="313"/>
                </a:cubicBezTo>
                <a:cubicBezTo>
                  <a:pt x="63" y="313"/>
                  <a:pt x="47" y="329"/>
                  <a:pt x="32" y="329"/>
                </a:cubicBezTo>
                <a:close/>
                <a:moveTo>
                  <a:pt x="754" y="329"/>
                </a:moveTo>
                <a:cubicBezTo>
                  <a:pt x="738" y="313"/>
                  <a:pt x="722" y="313"/>
                  <a:pt x="691" y="313"/>
                </a:cubicBezTo>
                <a:cubicBezTo>
                  <a:pt x="691" y="329"/>
                  <a:pt x="675" y="360"/>
                  <a:pt x="675" y="376"/>
                </a:cubicBezTo>
                <a:cubicBezTo>
                  <a:pt x="659" y="517"/>
                  <a:pt x="659" y="517"/>
                  <a:pt x="659" y="517"/>
                </a:cubicBezTo>
                <a:cubicBezTo>
                  <a:pt x="691" y="532"/>
                  <a:pt x="691" y="548"/>
                  <a:pt x="707" y="579"/>
                </a:cubicBezTo>
                <a:cubicBezTo>
                  <a:pt x="754" y="501"/>
                  <a:pt x="769" y="423"/>
                  <a:pt x="754" y="329"/>
                </a:cubicBezTo>
                <a:close/>
                <a:moveTo>
                  <a:pt x="534" y="172"/>
                </a:moveTo>
                <a:cubicBezTo>
                  <a:pt x="503" y="250"/>
                  <a:pt x="503" y="250"/>
                  <a:pt x="503" y="250"/>
                </a:cubicBezTo>
                <a:cubicBezTo>
                  <a:pt x="534" y="282"/>
                  <a:pt x="565" y="329"/>
                  <a:pt x="565" y="376"/>
                </a:cubicBezTo>
                <a:cubicBezTo>
                  <a:pt x="659" y="376"/>
                  <a:pt x="659" y="376"/>
                  <a:pt x="659" y="376"/>
                </a:cubicBezTo>
                <a:cubicBezTo>
                  <a:pt x="659" y="344"/>
                  <a:pt x="675" y="313"/>
                  <a:pt x="691" y="282"/>
                </a:cubicBezTo>
                <a:cubicBezTo>
                  <a:pt x="644" y="188"/>
                  <a:pt x="644" y="188"/>
                  <a:pt x="644" y="188"/>
                </a:cubicBezTo>
                <a:cubicBezTo>
                  <a:pt x="597" y="188"/>
                  <a:pt x="565" y="188"/>
                  <a:pt x="534" y="172"/>
                </a:cubicBezTo>
                <a:close/>
                <a:moveTo>
                  <a:pt x="361" y="250"/>
                </a:moveTo>
                <a:cubicBezTo>
                  <a:pt x="330" y="297"/>
                  <a:pt x="299" y="344"/>
                  <a:pt x="299" y="407"/>
                </a:cubicBezTo>
                <a:cubicBezTo>
                  <a:pt x="299" y="438"/>
                  <a:pt x="330" y="470"/>
                  <a:pt x="346" y="501"/>
                </a:cubicBezTo>
                <a:cubicBezTo>
                  <a:pt x="393" y="501"/>
                  <a:pt x="440" y="501"/>
                  <a:pt x="487" y="501"/>
                </a:cubicBezTo>
                <a:cubicBezTo>
                  <a:pt x="503" y="470"/>
                  <a:pt x="534" y="438"/>
                  <a:pt x="550" y="391"/>
                </a:cubicBezTo>
                <a:cubicBezTo>
                  <a:pt x="534" y="344"/>
                  <a:pt x="518" y="297"/>
                  <a:pt x="487" y="250"/>
                </a:cubicBezTo>
                <a:cubicBezTo>
                  <a:pt x="424" y="250"/>
                  <a:pt x="424" y="250"/>
                  <a:pt x="424" y="250"/>
                </a:cubicBezTo>
                <a:cubicBezTo>
                  <a:pt x="361" y="250"/>
                  <a:pt x="361" y="250"/>
                  <a:pt x="361" y="250"/>
                </a:cubicBezTo>
                <a:close/>
                <a:moveTo>
                  <a:pt x="299" y="172"/>
                </a:moveTo>
                <a:cubicBezTo>
                  <a:pt x="251" y="172"/>
                  <a:pt x="173" y="188"/>
                  <a:pt x="157" y="203"/>
                </a:cubicBezTo>
                <a:cubicBezTo>
                  <a:pt x="142" y="219"/>
                  <a:pt x="110" y="266"/>
                  <a:pt x="110" y="297"/>
                </a:cubicBezTo>
                <a:cubicBezTo>
                  <a:pt x="110" y="344"/>
                  <a:pt x="142" y="391"/>
                  <a:pt x="157" y="423"/>
                </a:cubicBezTo>
                <a:cubicBezTo>
                  <a:pt x="189" y="407"/>
                  <a:pt x="236" y="391"/>
                  <a:pt x="283" y="391"/>
                </a:cubicBezTo>
                <a:cubicBezTo>
                  <a:pt x="283" y="329"/>
                  <a:pt x="299" y="282"/>
                  <a:pt x="330" y="250"/>
                </a:cubicBezTo>
                <a:cubicBezTo>
                  <a:pt x="330" y="219"/>
                  <a:pt x="314" y="203"/>
                  <a:pt x="299" y="172"/>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TextBox 6"/>
          <p:cNvSpPr txBox="1">
            <a:spLocks noChangeArrowheads="1"/>
          </p:cNvSpPr>
          <p:nvPr/>
        </p:nvSpPr>
        <p:spPr bwMode="auto">
          <a:xfrm rot="20535718">
            <a:off x="1437748" y="2772337"/>
            <a:ext cx="32912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4400" dirty="0" smtClean="0">
                <a:solidFill>
                  <a:schemeClr val="tx2"/>
                </a:solidFill>
                <a:latin typeface="+mn-lt"/>
              </a:rPr>
              <a:t>The Role of</a:t>
            </a:r>
          </a:p>
          <a:p>
            <a:pPr algn="ctr" eaLnBrk="1" hangingPunct="1"/>
            <a:r>
              <a:rPr lang="en-GB" sz="4400" dirty="0" smtClean="0">
                <a:solidFill>
                  <a:schemeClr val="tx2"/>
                </a:solidFill>
                <a:latin typeface="+mn-lt"/>
              </a:rPr>
              <a:t> Magazines</a:t>
            </a:r>
            <a:endParaRPr lang="en-GB" sz="4400" dirty="0">
              <a:solidFill>
                <a:schemeClr val="tx2"/>
              </a:solidFill>
              <a:latin typeface="+mn-lt"/>
            </a:endParaRPr>
          </a:p>
        </p:txBody>
      </p:sp>
      <p:sp>
        <p:nvSpPr>
          <p:cNvPr id="46" name="TextBox 45"/>
          <p:cNvSpPr txBox="1"/>
          <p:nvPr/>
        </p:nvSpPr>
        <p:spPr>
          <a:xfrm rot="21173023">
            <a:off x="980141" y="1235271"/>
            <a:ext cx="3675158" cy="2371260"/>
          </a:xfrm>
          <a:prstGeom prst="rect">
            <a:avLst/>
          </a:prstGeom>
          <a:noFill/>
        </p:spPr>
        <p:txBody>
          <a:bodyPr spcFirstLastPara="1" wrap="none">
            <a:prstTxWarp prst="textArchUp">
              <a:avLst>
                <a:gd name="adj" fmla="val 11388951"/>
              </a:avLst>
            </a:prstTxWarp>
            <a:spAutoFit/>
          </a:bodyPr>
          <a:lstStyle/>
          <a:p>
            <a:pPr algn="ctr">
              <a:defRPr/>
            </a:pPr>
            <a:r>
              <a:rPr lang="en-GB" sz="3200" dirty="0" smtClean="0">
                <a:solidFill>
                  <a:schemeClr val="tx2"/>
                </a:solidFill>
                <a:cs typeface="+mn-cs"/>
              </a:rPr>
              <a:t>Brand Association</a:t>
            </a:r>
            <a:endParaRPr lang="en-US" sz="3200" dirty="0">
              <a:solidFill>
                <a:schemeClr val="tx2"/>
              </a:solidFill>
              <a:cs typeface="+mn-cs"/>
            </a:endParaRPr>
          </a:p>
        </p:txBody>
      </p:sp>
      <p:sp>
        <p:nvSpPr>
          <p:cNvPr id="47" name="Donut 46"/>
          <p:cNvSpPr/>
          <p:nvPr/>
        </p:nvSpPr>
        <p:spPr>
          <a:xfrm rot="5813060">
            <a:off x="1201481" y="1681758"/>
            <a:ext cx="3702050" cy="3702050"/>
          </a:xfrm>
          <a:prstGeom prst="donut">
            <a:avLst>
              <a:gd name="adj" fmla="val 1039"/>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48" name="Arc 47"/>
          <p:cNvSpPr/>
          <p:nvPr/>
        </p:nvSpPr>
        <p:spPr bwMode="auto">
          <a:xfrm rot="19886644">
            <a:off x="945339" y="1473205"/>
            <a:ext cx="4178300" cy="4178300"/>
          </a:xfrm>
          <a:prstGeom prst="arc">
            <a:avLst>
              <a:gd name="adj1" fmla="val 13479902"/>
              <a:gd name="adj2" fmla="val 20904093"/>
            </a:avLst>
          </a:prstGeom>
          <a:ln w="28575">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49" name="Arc 48"/>
          <p:cNvSpPr/>
          <p:nvPr/>
        </p:nvSpPr>
        <p:spPr bwMode="auto">
          <a:xfrm rot="19886644">
            <a:off x="945339" y="1473205"/>
            <a:ext cx="4178300" cy="4178300"/>
          </a:xfrm>
          <a:prstGeom prst="arc">
            <a:avLst>
              <a:gd name="adj1" fmla="val 6928411"/>
              <a:gd name="adj2" fmla="val 13147667"/>
            </a:avLst>
          </a:prstGeom>
          <a:ln w="28575">
            <a:solidFill>
              <a:schemeClr val="accent4">
                <a:lumMod val="75000"/>
              </a:schemeClr>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50" name="Arc 49"/>
          <p:cNvSpPr/>
          <p:nvPr/>
        </p:nvSpPr>
        <p:spPr bwMode="auto">
          <a:xfrm rot="19886644">
            <a:off x="1005694" y="1473205"/>
            <a:ext cx="4178300" cy="4178300"/>
          </a:xfrm>
          <a:prstGeom prst="arc">
            <a:avLst>
              <a:gd name="adj1" fmla="val 21309733"/>
              <a:gd name="adj2" fmla="val 6559291"/>
            </a:avLst>
          </a:prstGeom>
          <a:ln w="28575">
            <a:solidFill>
              <a:schemeClr val="accent4"/>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58" name="TextBox 57"/>
          <p:cNvSpPr txBox="1"/>
          <p:nvPr/>
        </p:nvSpPr>
        <p:spPr>
          <a:xfrm rot="2554457">
            <a:off x="850194" y="3325191"/>
            <a:ext cx="2633960" cy="2371260"/>
          </a:xfrm>
          <a:prstGeom prst="rect">
            <a:avLst/>
          </a:prstGeom>
          <a:noFill/>
        </p:spPr>
        <p:txBody>
          <a:bodyPr spcFirstLastPara="1" wrap="none">
            <a:prstTxWarp prst="textArchDown">
              <a:avLst/>
            </a:prstTxWarp>
            <a:spAutoFit/>
          </a:bodyPr>
          <a:lstStyle/>
          <a:p>
            <a:pPr algn="ctr">
              <a:defRPr/>
            </a:pPr>
            <a:r>
              <a:rPr lang="en-GB" sz="3200" dirty="0" smtClean="0">
                <a:solidFill>
                  <a:schemeClr val="tx2"/>
                </a:solidFill>
                <a:cs typeface="+mn-cs"/>
              </a:rPr>
              <a:t>Me-time</a:t>
            </a:r>
            <a:endParaRPr lang="en-US" sz="3200" dirty="0">
              <a:solidFill>
                <a:schemeClr val="tx2"/>
              </a:solidFill>
              <a:cs typeface="+mn-cs"/>
            </a:endParaRPr>
          </a:p>
        </p:txBody>
      </p:sp>
      <p:sp>
        <p:nvSpPr>
          <p:cNvPr id="59" name="TextBox 58"/>
          <p:cNvSpPr txBox="1"/>
          <p:nvPr/>
        </p:nvSpPr>
        <p:spPr>
          <a:xfrm rot="17744722">
            <a:off x="2344454" y="2953516"/>
            <a:ext cx="3675158" cy="2371260"/>
          </a:xfrm>
          <a:prstGeom prst="rect">
            <a:avLst/>
          </a:prstGeom>
          <a:noFill/>
        </p:spPr>
        <p:txBody>
          <a:bodyPr spcFirstLastPara="1" wrap="none">
            <a:prstTxWarp prst="textArchDown">
              <a:avLst/>
            </a:prstTxWarp>
            <a:spAutoFit/>
          </a:bodyPr>
          <a:lstStyle/>
          <a:p>
            <a:pPr algn="ctr">
              <a:defRPr/>
            </a:pPr>
            <a:r>
              <a:rPr lang="en-GB" sz="3200" dirty="0" smtClean="0">
                <a:solidFill>
                  <a:schemeClr val="tx2"/>
                </a:solidFill>
              </a:rPr>
              <a:t>A</a:t>
            </a:r>
            <a:r>
              <a:rPr lang="en-GB" sz="3200" dirty="0" smtClean="0">
                <a:solidFill>
                  <a:schemeClr val="tx2"/>
                </a:solidFill>
                <a:cs typeface="+mn-cs"/>
              </a:rPr>
              <a:t>dding Value</a:t>
            </a:r>
            <a:endParaRPr lang="en-US" sz="3200" dirty="0">
              <a:solidFill>
                <a:schemeClr val="tx2"/>
              </a:solidFill>
              <a:cs typeface="+mn-cs"/>
            </a:endParaRPr>
          </a:p>
        </p:txBody>
      </p:sp>
      <p:grpSp>
        <p:nvGrpSpPr>
          <p:cNvPr id="96" name="Group 95"/>
          <p:cNvGrpSpPr/>
          <p:nvPr/>
        </p:nvGrpSpPr>
        <p:grpSpPr>
          <a:xfrm>
            <a:off x="6787359" y="3729544"/>
            <a:ext cx="2393153" cy="3167573"/>
            <a:chOff x="5456238" y="901700"/>
            <a:chExt cx="4302128" cy="6067425"/>
          </a:xfrm>
        </p:grpSpPr>
        <p:sp>
          <p:nvSpPr>
            <p:cNvPr id="97" name="Freeform 21"/>
            <p:cNvSpPr>
              <a:spLocks/>
            </p:cNvSpPr>
            <p:nvPr/>
          </p:nvSpPr>
          <p:spPr bwMode="auto">
            <a:xfrm>
              <a:off x="6470650" y="6110287"/>
              <a:ext cx="32400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2"/>
            <p:cNvSpPr>
              <a:spLocks/>
            </p:cNvSpPr>
            <p:nvPr/>
          </p:nvSpPr>
          <p:spPr bwMode="auto">
            <a:xfrm>
              <a:off x="6808788" y="2719387"/>
              <a:ext cx="2901950" cy="4132263"/>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8"/>
            <p:cNvSpPr>
              <a:spLocks/>
            </p:cNvSpPr>
            <p:nvPr/>
          </p:nvSpPr>
          <p:spPr bwMode="auto">
            <a:xfrm>
              <a:off x="7977489"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0"/>
            <p:cNvSpPr>
              <a:spLocks/>
            </p:cNvSpPr>
            <p:nvPr/>
          </p:nvSpPr>
          <p:spPr bwMode="auto">
            <a:xfrm>
              <a:off x="9517066"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0" name="Freeform 16"/>
          <p:cNvSpPr>
            <a:spLocks noEditPoints="1"/>
          </p:cNvSpPr>
          <p:nvPr/>
        </p:nvSpPr>
        <p:spPr bwMode="auto">
          <a:xfrm>
            <a:off x="7672273" y="2636912"/>
            <a:ext cx="441033" cy="478879"/>
          </a:xfrm>
          <a:custGeom>
            <a:avLst/>
            <a:gdLst>
              <a:gd name="T0" fmla="*/ 257 w 272"/>
              <a:gd name="T1" fmla="*/ 193 h 274"/>
              <a:gd name="T2" fmla="*/ 233 w 272"/>
              <a:gd name="T3" fmla="*/ 113 h 274"/>
              <a:gd name="T4" fmla="*/ 199 w 272"/>
              <a:gd name="T5" fmla="*/ 25 h 274"/>
              <a:gd name="T6" fmla="*/ 225 w 272"/>
              <a:gd name="T7" fmla="*/ 102 h 274"/>
              <a:gd name="T8" fmla="*/ 234 w 272"/>
              <a:gd name="T9" fmla="*/ 103 h 274"/>
              <a:gd name="T10" fmla="*/ 220 w 272"/>
              <a:gd name="T11" fmla="*/ 32 h 274"/>
              <a:gd name="T12" fmla="*/ 113 w 272"/>
              <a:gd name="T13" fmla="*/ 44 h 274"/>
              <a:gd name="T14" fmla="*/ 190 w 272"/>
              <a:gd name="T15" fmla="*/ 21 h 274"/>
              <a:gd name="T16" fmla="*/ 172 w 272"/>
              <a:gd name="T17" fmla="*/ 8 h 274"/>
              <a:gd name="T18" fmla="*/ 106 w 272"/>
              <a:gd name="T19" fmla="*/ 37 h 274"/>
              <a:gd name="T20" fmla="*/ 71 w 272"/>
              <a:gd name="T21" fmla="*/ 98 h 274"/>
              <a:gd name="T22" fmla="*/ 156 w 272"/>
              <a:gd name="T23" fmla="*/ 88 h 274"/>
              <a:gd name="T24" fmla="*/ 71 w 272"/>
              <a:gd name="T25" fmla="*/ 98 h 274"/>
              <a:gd name="T26" fmla="*/ 108 w 272"/>
              <a:gd name="T27" fmla="*/ 181 h 274"/>
              <a:gd name="T28" fmla="*/ 66 w 272"/>
              <a:gd name="T29" fmla="*/ 107 h 274"/>
              <a:gd name="T30" fmla="*/ 73 w 272"/>
              <a:gd name="T31" fmla="*/ 249 h 274"/>
              <a:gd name="T32" fmla="*/ 47 w 272"/>
              <a:gd name="T33" fmla="*/ 172 h 274"/>
              <a:gd name="T34" fmla="*/ 38 w 272"/>
              <a:gd name="T35" fmla="*/ 171 h 274"/>
              <a:gd name="T36" fmla="*/ 52 w 272"/>
              <a:gd name="T37" fmla="*/ 242 h 274"/>
              <a:gd name="T38" fmla="*/ 159 w 272"/>
              <a:gd name="T39" fmla="*/ 230 h 274"/>
              <a:gd name="T40" fmla="*/ 82 w 272"/>
              <a:gd name="T41" fmla="*/ 253 h 274"/>
              <a:gd name="T42" fmla="*/ 100 w 272"/>
              <a:gd name="T43" fmla="*/ 266 h 274"/>
              <a:gd name="T44" fmla="*/ 166 w 272"/>
              <a:gd name="T45" fmla="*/ 237 h 274"/>
              <a:gd name="T46" fmla="*/ 201 w 272"/>
              <a:gd name="T47" fmla="*/ 176 h 274"/>
              <a:gd name="T48" fmla="*/ 117 w 272"/>
              <a:gd name="T49" fmla="*/ 186 h 274"/>
              <a:gd name="T50" fmla="*/ 201 w 272"/>
              <a:gd name="T51" fmla="*/ 176 h 274"/>
              <a:gd name="T52" fmla="*/ 164 w 272"/>
              <a:gd name="T53" fmla="*/ 93 h 274"/>
              <a:gd name="T54" fmla="*/ 206 w 272"/>
              <a:gd name="T55" fmla="*/ 167 h 274"/>
              <a:gd name="T56" fmla="*/ 99 w 272"/>
              <a:gd name="T57" fmla="*/ 44 h 274"/>
              <a:gd name="T58" fmla="*/ 20 w 272"/>
              <a:gd name="T59" fmla="*/ 72 h 274"/>
              <a:gd name="T60" fmla="*/ 99 w 272"/>
              <a:gd name="T61" fmla="*/ 44 h 274"/>
              <a:gd name="T62" fmla="*/ 16 w 272"/>
              <a:gd name="T63" fmla="*/ 81 h 274"/>
              <a:gd name="T64" fmla="*/ 39 w 272"/>
              <a:gd name="T65" fmla="*/ 161 h 274"/>
              <a:gd name="T66" fmla="*/ 174 w 272"/>
              <a:gd name="T67" fmla="*/ 230 h 274"/>
              <a:gd name="T68" fmla="*/ 252 w 272"/>
              <a:gd name="T69" fmla="*/ 202 h 274"/>
              <a:gd name="T70" fmla="*/ 174 w 272"/>
              <a:gd name="T71" fmla="*/ 2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274">
                <a:moveTo>
                  <a:pt x="214" y="171"/>
                </a:moveTo>
                <a:cubicBezTo>
                  <a:pt x="257" y="193"/>
                  <a:pt x="257" y="193"/>
                  <a:pt x="257" y="193"/>
                </a:cubicBezTo>
                <a:cubicBezTo>
                  <a:pt x="269" y="167"/>
                  <a:pt x="272" y="139"/>
                  <a:pt x="267" y="113"/>
                </a:cubicBezTo>
                <a:cubicBezTo>
                  <a:pt x="256" y="114"/>
                  <a:pt x="245" y="115"/>
                  <a:pt x="233" y="113"/>
                </a:cubicBezTo>
                <a:cubicBezTo>
                  <a:pt x="230" y="132"/>
                  <a:pt x="224" y="152"/>
                  <a:pt x="214" y="171"/>
                </a:cubicBezTo>
                <a:close/>
                <a:moveTo>
                  <a:pt x="199" y="25"/>
                </a:moveTo>
                <a:cubicBezTo>
                  <a:pt x="169" y="84"/>
                  <a:pt x="169" y="84"/>
                  <a:pt x="169" y="84"/>
                </a:cubicBezTo>
                <a:cubicBezTo>
                  <a:pt x="187" y="93"/>
                  <a:pt x="206" y="99"/>
                  <a:pt x="225" y="102"/>
                </a:cubicBezTo>
                <a:cubicBezTo>
                  <a:pt x="228" y="67"/>
                  <a:pt x="219" y="38"/>
                  <a:pt x="199" y="25"/>
                </a:cubicBezTo>
                <a:close/>
                <a:moveTo>
                  <a:pt x="234" y="103"/>
                </a:moveTo>
                <a:cubicBezTo>
                  <a:pt x="245" y="104"/>
                  <a:pt x="255" y="104"/>
                  <a:pt x="265" y="103"/>
                </a:cubicBezTo>
                <a:cubicBezTo>
                  <a:pt x="258" y="75"/>
                  <a:pt x="242" y="50"/>
                  <a:pt x="220" y="32"/>
                </a:cubicBezTo>
                <a:cubicBezTo>
                  <a:pt x="232" y="50"/>
                  <a:pt x="237" y="75"/>
                  <a:pt x="234" y="103"/>
                </a:cubicBezTo>
                <a:close/>
                <a:moveTo>
                  <a:pt x="113" y="44"/>
                </a:moveTo>
                <a:cubicBezTo>
                  <a:pt x="126" y="58"/>
                  <a:pt x="142" y="69"/>
                  <a:pt x="160" y="79"/>
                </a:cubicBezTo>
                <a:cubicBezTo>
                  <a:pt x="190" y="21"/>
                  <a:pt x="190" y="21"/>
                  <a:pt x="190" y="21"/>
                </a:cubicBezTo>
                <a:cubicBezTo>
                  <a:pt x="167" y="12"/>
                  <a:pt x="139" y="22"/>
                  <a:pt x="113" y="44"/>
                </a:cubicBezTo>
                <a:close/>
                <a:moveTo>
                  <a:pt x="172" y="8"/>
                </a:moveTo>
                <a:cubicBezTo>
                  <a:pt x="144" y="0"/>
                  <a:pt x="115" y="2"/>
                  <a:pt x="88" y="13"/>
                </a:cubicBezTo>
                <a:cubicBezTo>
                  <a:pt x="93" y="21"/>
                  <a:pt x="99" y="30"/>
                  <a:pt x="106" y="37"/>
                </a:cubicBezTo>
                <a:cubicBezTo>
                  <a:pt x="127" y="19"/>
                  <a:pt x="151" y="8"/>
                  <a:pt x="172" y="8"/>
                </a:cubicBezTo>
                <a:close/>
                <a:moveTo>
                  <a:pt x="71" y="98"/>
                </a:moveTo>
                <a:cubicBezTo>
                  <a:pt x="134" y="130"/>
                  <a:pt x="134" y="130"/>
                  <a:pt x="134" y="130"/>
                </a:cubicBezTo>
                <a:cubicBezTo>
                  <a:pt x="156" y="88"/>
                  <a:pt x="156" y="88"/>
                  <a:pt x="156" y="88"/>
                </a:cubicBezTo>
                <a:cubicBezTo>
                  <a:pt x="136" y="78"/>
                  <a:pt x="119" y="65"/>
                  <a:pt x="105" y="51"/>
                </a:cubicBezTo>
                <a:cubicBezTo>
                  <a:pt x="93" y="64"/>
                  <a:pt x="81" y="80"/>
                  <a:pt x="71" y="98"/>
                </a:cubicBezTo>
                <a:close/>
                <a:moveTo>
                  <a:pt x="49" y="162"/>
                </a:moveTo>
                <a:cubicBezTo>
                  <a:pt x="68" y="165"/>
                  <a:pt x="88" y="172"/>
                  <a:pt x="108" y="181"/>
                </a:cubicBezTo>
                <a:cubicBezTo>
                  <a:pt x="129" y="139"/>
                  <a:pt x="129" y="139"/>
                  <a:pt x="129" y="139"/>
                </a:cubicBezTo>
                <a:cubicBezTo>
                  <a:pt x="66" y="107"/>
                  <a:pt x="66" y="107"/>
                  <a:pt x="66" y="107"/>
                </a:cubicBezTo>
                <a:cubicBezTo>
                  <a:pt x="57" y="126"/>
                  <a:pt x="51" y="144"/>
                  <a:pt x="49" y="162"/>
                </a:cubicBezTo>
                <a:close/>
                <a:moveTo>
                  <a:pt x="73" y="249"/>
                </a:moveTo>
                <a:cubicBezTo>
                  <a:pt x="103" y="190"/>
                  <a:pt x="103" y="190"/>
                  <a:pt x="103" y="190"/>
                </a:cubicBezTo>
                <a:cubicBezTo>
                  <a:pt x="85" y="181"/>
                  <a:pt x="66" y="175"/>
                  <a:pt x="47" y="172"/>
                </a:cubicBezTo>
                <a:cubicBezTo>
                  <a:pt x="44" y="207"/>
                  <a:pt x="53" y="236"/>
                  <a:pt x="73" y="249"/>
                </a:cubicBezTo>
                <a:close/>
                <a:moveTo>
                  <a:pt x="38" y="171"/>
                </a:moveTo>
                <a:cubicBezTo>
                  <a:pt x="27" y="170"/>
                  <a:pt x="17" y="170"/>
                  <a:pt x="7" y="171"/>
                </a:cubicBezTo>
                <a:cubicBezTo>
                  <a:pt x="15" y="199"/>
                  <a:pt x="30" y="224"/>
                  <a:pt x="52" y="242"/>
                </a:cubicBezTo>
                <a:cubicBezTo>
                  <a:pt x="40" y="224"/>
                  <a:pt x="35" y="199"/>
                  <a:pt x="38" y="171"/>
                </a:cubicBezTo>
                <a:close/>
                <a:moveTo>
                  <a:pt x="159" y="230"/>
                </a:moveTo>
                <a:cubicBezTo>
                  <a:pt x="146" y="216"/>
                  <a:pt x="130" y="205"/>
                  <a:pt x="112" y="195"/>
                </a:cubicBezTo>
                <a:cubicBezTo>
                  <a:pt x="82" y="253"/>
                  <a:pt x="82" y="253"/>
                  <a:pt x="82" y="253"/>
                </a:cubicBezTo>
                <a:cubicBezTo>
                  <a:pt x="105" y="262"/>
                  <a:pt x="133" y="252"/>
                  <a:pt x="159" y="230"/>
                </a:cubicBezTo>
                <a:close/>
                <a:moveTo>
                  <a:pt x="100" y="266"/>
                </a:moveTo>
                <a:cubicBezTo>
                  <a:pt x="128" y="274"/>
                  <a:pt x="157" y="272"/>
                  <a:pt x="184" y="261"/>
                </a:cubicBezTo>
                <a:cubicBezTo>
                  <a:pt x="179" y="253"/>
                  <a:pt x="173" y="244"/>
                  <a:pt x="166" y="237"/>
                </a:cubicBezTo>
                <a:cubicBezTo>
                  <a:pt x="145" y="255"/>
                  <a:pt x="122" y="266"/>
                  <a:pt x="100" y="266"/>
                </a:cubicBezTo>
                <a:close/>
                <a:moveTo>
                  <a:pt x="201" y="176"/>
                </a:moveTo>
                <a:cubicBezTo>
                  <a:pt x="138" y="144"/>
                  <a:pt x="138" y="144"/>
                  <a:pt x="138" y="144"/>
                </a:cubicBezTo>
                <a:cubicBezTo>
                  <a:pt x="117" y="186"/>
                  <a:pt x="117" y="186"/>
                  <a:pt x="117" y="186"/>
                </a:cubicBezTo>
                <a:cubicBezTo>
                  <a:pt x="136" y="196"/>
                  <a:pt x="153" y="209"/>
                  <a:pt x="167" y="223"/>
                </a:cubicBezTo>
                <a:cubicBezTo>
                  <a:pt x="180" y="210"/>
                  <a:pt x="191" y="194"/>
                  <a:pt x="201" y="176"/>
                </a:cubicBezTo>
                <a:close/>
                <a:moveTo>
                  <a:pt x="223" y="112"/>
                </a:moveTo>
                <a:cubicBezTo>
                  <a:pt x="204" y="109"/>
                  <a:pt x="184" y="102"/>
                  <a:pt x="164" y="93"/>
                </a:cubicBezTo>
                <a:cubicBezTo>
                  <a:pt x="143" y="135"/>
                  <a:pt x="143" y="135"/>
                  <a:pt x="143" y="135"/>
                </a:cubicBezTo>
                <a:cubicBezTo>
                  <a:pt x="206" y="167"/>
                  <a:pt x="206" y="167"/>
                  <a:pt x="206" y="167"/>
                </a:cubicBezTo>
                <a:cubicBezTo>
                  <a:pt x="215" y="148"/>
                  <a:pt x="221" y="130"/>
                  <a:pt x="223" y="112"/>
                </a:cubicBezTo>
                <a:close/>
                <a:moveTo>
                  <a:pt x="99" y="44"/>
                </a:moveTo>
                <a:cubicBezTo>
                  <a:pt x="91" y="36"/>
                  <a:pt x="84" y="26"/>
                  <a:pt x="79" y="17"/>
                </a:cubicBezTo>
                <a:cubicBezTo>
                  <a:pt x="55" y="28"/>
                  <a:pt x="34" y="47"/>
                  <a:pt x="20" y="72"/>
                </a:cubicBezTo>
                <a:cubicBezTo>
                  <a:pt x="62" y="94"/>
                  <a:pt x="62" y="94"/>
                  <a:pt x="62" y="94"/>
                </a:cubicBezTo>
                <a:cubicBezTo>
                  <a:pt x="73" y="74"/>
                  <a:pt x="85" y="58"/>
                  <a:pt x="99" y="44"/>
                </a:cubicBezTo>
                <a:close/>
                <a:moveTo>
                  <a:pt x="58" y="102"/>
                </a:moveTo>
                <a:cubicBezTo>
                  <a:pt x="16" y="81"/>
                  <a:pt x="16" y="81"/>
                  <a:pt x="16" y="81"/>
                </a:cubicBezTo>
                <a:cubicBezTo>
                  <a:pt x="4" y="107"/>
                  <a:pt x="0" y="135"/>
                  <a:pt x="5" y="161"/>
                </a:cubicBezTo>
                <a:cubicBezTo>
                  <a:pt x="16" y="160"/>
                  <a:pt x="27" y="159"/>
                  <a:pt x="39" y="161"/>
                </a:cubicBezTo>
                <a:cubicBezTo>
                  <a:pt x="42" y="142"/>
                  <a:pt x="48" y="122"/>
                  <a:pt x="58" y="102"/>
                </a:cubicBezTo>
                <a:close/>
                <a:moveTo>
                  <a:pt x="174" y="230"/>
                </a:moveTo>
                <a:cubicBezTo>
                  <a:pt x="182" y="238"/>
                  <a:pt x="188" y="248"/>
                  <a:pt x="194" y="257"/>
                </a:cubicBezTo>
                <a:cubicBezTo>
                  <a:pt x="217" y="246"/>
                  <a:pt x="238" y="227"/>
                  <a:pt x="252" y="202"/>
                </a:cubicBezTo>
                <a:cubicBezTo>
                  <a:pt x="210" y="180"/>
                  <a:pt x="210" y="180"/>
                  <a:pt x="210" y="180"/>
                </a:cubicBezTo>
                <a:cubicBezTo>
                  <a:pt x="200" y="199"/>
                  <a:pt x="187" y="216"/>
                  <a:pt x="174" y="23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0"/>
          <p:cNvSpPr>
            <a:spLocks noEditPoints="1"/>
          </p:cNvSpPr>
          <p:nvPr/>
        </p:nvSpPr>
        <p:spPr bwMode="auto">
          <a:xfrm>
            <a:off x="8646137" y="1062937"/>
            <a:ext cx="258763" cy="258763"/>
          </a:xfrm>
          <a:custGeom>
            <a:avLst/>
            <a:gdLst>
              <a:gd name="T0" fmla="*/ 122 w 127"/>
              <a:gd name="T1" fmla="*/ 83 h 127"/>
              <a:gd name="T2" fmla="*/ 107 w 127"/>
              <a:gd name="T3" fmla="*/ 47 h 127"/>
              <a:gd name="T4" fmla="*/ 86 w 127"/>
              <a:gd name="T5" fmla="*/ 8 h 127"/>
              <a:gd name="T6" fmla="*/ 103 w 127"/>
              <a:gd name="T7" fmla="*/ 42 h 127"/>
              <a:gd name="T8" fmla="*/ 107 w 127"/>
              <a:gd name="T9" fmla="*/ 42 h 127"/>
              <a:gd name="T10" fmla="*/ 96 w 127"/>
              <a:gd name="T11" fmla="*/ 10 h 127"/>
              <a:gd name="T12" fmla="*/ 47 w 127"/>
              <a:gd name="T13" fmla="*/ 22 h 127"/>
              <a:gd name="T14" fmla="*/ 82 w 127"/>
              <a:gd name="T15" fmla="*/ 6 h 127"/>
              <a:gd name="T16" fmla="*/ 73 w 127"/>
              <a:gd name="T17" fmla="*/ 1 h 127"/>
              <a:gd name="T18" fmla="*/ 44 w 127"/>
              <a:gd name="T19" fmla="*/ 19 h 127"/>
              <a:gd name="T20" fmla="*/ 31 w 127"/>
              <a:gd name="T21" fmla="*/ 49 h 127"/>
              <a:gd name="T22" fmla="*/ 70 w 127"/>
              <a:gd name="T23" fmla="*/ 40 h 127"/>
              <a:gd name="T24" fmla="*/ 31 w 127"/>
              <a:gd name="T25" fmla="*/ 49 h 127"/>
              <a:gd name="T26" fmla="*/ 53 w 127"/>
              <a:gd name="T27" fmla="*/ 86 h 127"/>
              <a:gd name="T28" fmla="*/ 29 w 127"/>
              <a:gd name="T29" fmla="*/ 53 h 127"/>
              <a:gd name="T30" fmla="*/ 41 w 127"/>
              <a:gd name="T31" fmla="*/ 119 h 127"/>
              <a:gd name="T32" fmla="*/ 24 w 127"/>
              <a:gd name="T33" fmla="*/ 85 h 127"/>
              <a:gd name="T34" fmla="*/ 20 w 127"/>
              <a:gd name="T35" fmla="*/ 85 h 127"/>
              <a:gd name="T36" fmla="*/ 30 w 127"/>
              <a:gd name="T37" fmla="*/ 117 h 127"/>
              <a:gd name="T38" fmla="*/ 79 w 127"/>
              <a:gd name="T39" fmla="*/ 105 h 127"/>
              <a:gd name="T40" fmla="*/ 45 w 127"/>
              <a:gd name="T41" fmla="*/ 121 h 127"/>
              <a:gd name="T42" fmla="*/ 54 w 127"/>
              <a:gd name="T43" fmla="*/ 125 h 127"/>
              <a:gd name="T44" fmla="*/ 83 w 127"/>
              <a:gd name="T45" fmla="*/ 108 h 127"/>
              <a:gd name="T46" fmla="*/ 96 w 127"/>
              <a:gd name="T47" fmla="*/ 78 h 127"/>
              <a:gd name="T48" fmla="*/ 57 w 127"/>
              <a:gd name="T49" fmla="*/ 87 h 127"/>
              <a:gd name="T50" fmla="*/ 96 w 127"/>
              <a:gd name="T51" fmla="*/ 78 h 127"/>
              <a:gd name="T52" fmla="*/ 74 w 127"/>
              <a:gd name="T53" fmla="*/ 41 h 127"/>
              <a:gd name="T54" fmla="*/ 97 w 127"/>
              <a:gd name="T55" fmla="*/ 73 h 127"/>
              <a:gd name="T56" fmla="*/ 41 w 127"/>
              <a:gd name="T57" fmla="*/ 23 h 127"/>
              <a:gd name="T58" fmla="*/ 6 w 127"/>
              <a:gd name="T59" fmla="*/ 40 h 127"/>
              <a:gd name="T60" fmla="*/ 41 w 127"/>
              <a:gd name="T61" fmla="*/ 23 h 127"/>
              <a:gd name="T62" fmla="*/ 4 w 127"/>
              <a:gd name="T63" fmla="*/ 44 h 127"/>
              <a:gd name="T64" fmla="*/ 20 w 127"/>
              <a:gd name="T65" fmla="*/ 80 h 127"/>
              <a:gd name="T66" fmla="*/ 86 w 127"/>
              <a:gd name="T67" fmla="*/ 104 h 127"/>
              <a:gd name="T68" fmla="*/ 121 w 127"/>
              <a:gd name="T69" fmla="*/ 87 h 127"/>
              <a:gd name="T70" fmla="*/ 86 w 127"/>
              <a:gd name="T7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102" y="75"/>
                </a:moveTo>
                <a:cubicBezTo>
                  <a:pt x="122" y="83"/>
                  <a:pt x="122" y="83"/>
                  <a:pt x="122" y="83"/>
                </a:cubicBezTo>
                <a:cubicBezTo>
                  <a:pt x="127" y="70"/>
                  <a:pt x="126" y="57"/>
                  <a:pt x="123" y="45"/>
                </a:cubicBezTo>
                <a:cubicBezTo>
                  <a:pt x="118" y="46"/>
                  <a:pt x="113" y="47"/>
                  <a:pt x="107" y="47"/>
                </a:cubicBezTo>
                <a:cubicBezTo>
                  <a:pt x="107" y="56"/>
                  <a:pt x="105" y="65"/>
                  <a:pt x="102" y="75"/>
                </a:cubicBezTo>
                <a:close/>
                <a:moveTo>
                  <a:pt x="86" y="8"/>
                </a:moveTo>
                <a:cubicBezTo>
                  <a:pt x="76" y="37"/>
                  <a:pt x="76" y="37"/>
                  <a:pt x="76" y="37"/>
                </a:cubicBezTo>
                <a:cubicBezTo>
                  <a:pt x="85" y="40"/>
                  <a:pt x="94" y="42"/>
                  <a:pt x="103" y="42"/>
                </a:cubicBezTo>
                <a:cubicBezTo>
                  <a:pt x="102" y="26"/>
                  <a:pt x="96" y="13"/>
                  <a:pt x="86" y="8"/>
                </a:cubicBezTo>
                <a:close/>
                <a:moveTo>
                  <a:pt x="107" y="42"/>
                </a:moveTo>
                <a:cubicBezTo>
                  <a:pt x="112" y="42"/>
                  <a:pt x="117" y="42"/>
                  <a:pt x="121" y="41"/>
                </a:cubicBezTo>
                <a:cubicBezTo>
                  <a:pt x="116" y="28"/>
                  <a:pt x="108" y="17"/>
                  <a:pt x="96" y="10"/>
                </a:cubicBezTo>
                <a:cubicBezTo>
                  <a:pt x="103" y="18"/>
                  <a:pt x="107" y="29"/>
                  <a:pt x="107" y="42"/>
                </a:cubicBezTo>
                <a:close/>
                <a:moveTo>
                  <a:pt x="47" y="22"/>
                </a:moveTo>
                <a:cubicBezTo>
                  <a:pt x="54" y="27"/>
                  <a:pt x="62" y="32"/>
                  <a:pt x="71" y="35"/>
                </a:cubicBezTo>
                <a:cubicBezTo>
                  <a:pt x="82" y="6"/>
                  <a:pt x="82" y="6"/>
                  <a:pt x="82" y="6"/>
                </a:cubicBezTo>
                <a:cubicBezTo>
                  <a:pt x="71" y="4"/>
                  <a:pt x="58" y="10"/>
                  <a:pt x="47" y="22"/>
                </a:cubicBezTo>
                <a:close/>
                <a:moveTo>
                  <a:pt x="73" y="1"/>
                </a:moveTo>
                <a:cubicBezTo>
                  <a:pt x="59" y="0"/>
                  <a:pt x="46" y="2"/>
                  <a:pt x="34" y="9"/>
                </a:cubicBezTo>
                <a:cubicBezTo>
                  <a:pt x="37" y="12"/>
                  <a:pt x="40" y="16"/>
                  <a:pt x="44" y="19"/>
                </a:cubicBezTo>
                <a:cubicBezTo>
                  <a:pt x="53" y="9"/>
                  <a:pt x="63" y="3"/>
                  <a:pt x="73" y="1"/>
                </a:cubicBezTo>
                <a:close/>
                <a:moveTo>
                  <a:pt x="31" y="49"/>
                </a:moveTo>
                <a:cubicBezTo>
                  <a:pt x="62" y="60"/>
                  <a:pt x="62" y="60"/>
                  <a:pt x="62" y="60"/>
                </a:cubicBezTo>
                <a:cubicBezTo>
                  <a:pt x="70" y="40"/>
                  <a:pt x="70" y="40"/>
                  <a:pt x="70" y="40"/>
                </a:cubicBezTo>
                <a:cubicBezTo>
                  <a:pt x="60" y="36"/>
                  <a:pt x="52" y="31"/>
                  <a:pt x="44" y="25"/>
                </a:cubicBezTo>
                <a:cubicBezTo>
                  <a:pt x="39" y="32"/>
                  <a:pt x="34" y="40"/>
                  <a:pt x="31" y="49"/>
                </a:cubicBezTo>
                <a:close/>
                <a:moveTo>
                  <a:pt x="24" y="80"/>
                </a:moveTo>
                <a:cubicBezTo>
                  <a:pt x="33" y="81"/>
                  <a:pt x="43" y="82"/>
                  <a:pt x="53" y="86"/>
                </a:cubicBezTo>
                <a:cubicBezTo>
                  <a:pt x="60" y="65"/>
                  <a:pt x="60" y="65"/>
                  <a:pt x="60" y="65"/>
                </a:cubicBezTo>
                <a:cubicBezTo>
                  <a:pt x="29" y="53"/>
                  <a:pt x="29" y="53"/>
                  <a:pt x="29" y="53"/>
                </a:cubicBezTo>
                <a:cubicBezTo>
                  <a:pt x="26" y="63"/>
                  <a:pt x="25" y="72"/>
                  <a:pt x="24" y="80"/>
                </a:cubicBezTo>
                <a:close/>
                <a:moveTo>
                  <a:pt x="41" y="119"/>
                </a:moveTo>
                <a:cubicBezTo>
                  <a:pt x="51" y="90"/>
                  <a:pt x="51" y="90"/>
                  <a:pt x="51" y="90"/>
                </a:cubicBezTo>
                <a:cubicBezTo>
                  <a:pt x="42" y="87"/>
                  <a:pt x="33" y="85"/>
                  <a:pt x="24" y="85"/>
                </a:cubicBezTo>
                <a:cubicBezTo>
                  <a:pt x="25" y="101"/>
                  <a:pt x="30" y="114"/>
                  <a:pt x="41" y="119"/>
                </a:cubicBezTo>
                <a:close/>
                <a:moveTo>
                  <a:pt x="20" y="85"/>
                </a:moveTo>
                <a:cubicBezTo>
                  <a:pt x="15" y="85"/>
                  <a:pt x="10" y="85"/>
                  <a:pt x="6" y="86"/>
                </a:cubicBezTo>
                <a:cubicBezTo>
                  <a:pt x="10" y="99"/>
                  <a:pt x="19" y="110"/>
                  <a:pt x="30" y="117"/>
                </a:cubicBezTo>
                <a:cubicBezTo>
                  <a:pt x="24" y="109"/>
                  <a:pt x="20" y="98"/>
                  <a:pt x="20" y="85"/>
                </a:cubicBezTo>
                <a:close/>
                <a:moveTo>
                  <a:pt x="79" y="105"/>
                </a:moveTo>
                <a:cubicBezTo>
                  <a:pt x="73" y="100"/>
                  <a:pt x="64" y="95"/>
                  <a:pt x="55" y="92"/>
                </a:cubicBezTo>
                <a:cubicBezTo>
                  <a:pt x="45" y="121"/>
                  <a:pt x="45" y="121"/>
                  <a:pt x="45" y="121"/>
                </a:cubicBezTo>
                <a:cubicBezTo>
                  <a:pt x="56" y="123"/>
                  <a:pt x="69" y="117"/>
                  <a:pt x="79" y="105"/>
                </a:cubicBezTo>
                <a:close/>
                <a:moveTo>
                  <a:pt x="54" y="125"/>
                </a:moveTo>
                <a:cubicBezTo>
                  <a:pt x="67" y="127"/>
                  <a:pt x="81" y="125"/>
                  <a:pt x="93" y="118"/>
                </a:cubicBezTo>
                <a:cubicBezTo>
                  <a:pt x="90" y="115"/>
                  <a:pt x="87" y="111"/>
                  <a:pt x="83" y="108"/>
                </a:cubicBezTo>
                <a:cubicBezTo>
                  <a:pt x="74" y="118"/>
                  <a:pt x="64" y="124"/>
                  <a:pt x="54" y="125"/>
                </a:cubicBezTo>
                <a:close/>
                <a:moveTo>
                  <a:pt x="96" y="78"/>
                </a:moveTo>
                <a:cubicBezTo>
                  <a:pt x="65" y="66"/>
                  <a:pt x="65" y="66"/>
                  <a:pt x="65" y="66"/>
                </a:cubicBezTo>
                <a:cubicBezTo>
                  <a:pt x="57" y="87"/>
                  <a:pt x="57" y="87"/>
                  <a:pt x="57" y="87"/>
                </a:cubicBezTo>
                <a:cubicBezTo>
                  <a:pt x="67" y="91"/>
                  <a:pt x="75" y="96"/>
                  <a:pt x="82" y="101"/>
                </a:cubicBezTo>
                <a:cubicBezTo>
                  <a:pt x="88" y="95"/>
                  <a:pt x="92" y="87"/>
                  <a:pt x="96" y="78"/>
                </a:cubicBezTo>
                <a:close/>
                <a:moveTo>
                  <a:pt x="102" y="47"/>
                </a:moveTo>
                <a:cubicBezTo>
                  <a:pt x="93" y="46"/>
                  <a:pt x="84" y="45"/>
                  <a:pt x="74" y="41"/>
                </a:cubicBezTo>
                <a:cubicBezTo>
                  <a:pt x="66" y="62"/>
                  <a:pt x="66" y="62"/>
                  <a:pt x="66" y="62"/>
                </a:cubicBezTo>
                <a:cubicBezTo>
                  <a:pt x="97" y="73"/>
                  <a:pt x="97" y="73"/>
                  <a:pt x="97" y="73"/>
                </a:cubicBezTo>
                <a:cubicBezTo>
                  <a:pt x="100" y="64"/>
                  <a:pt x="102" y="55"/>
                  <a:pt x="102" y="47"/>
                </a:cubicBezTo>
                <a:close/>
                <a:moveTo>
                  <a:pt x="41" y="23"/>
                </a:moveTo>
                <a:cubicBezTo>
                  <a:pt x="36" y="19"/>
                  <a:pt x="33" y="15"/>
                  <a:pt x="30" y="11"/>
                </a:cubicBezTo>
                <a:cubicBezTo>
                  <a:pt x="19" y="18"/>
                  <a:pt x="11" y="28"/>
                  <a:pt x="6" y="40"/>
                </a:cubicBezTo>
                <a:cubicBezTo>
                  <a:pt x="27" y="48"/>
                  <a:pt x="27" y="48"/>
                  <a:pt x="27" y="48"/>
                </a:cubicBezTo>
                <a:cubicBezTo>
                  <a:pt x="30" y="38"/>
                  <a:pt x="35" y="30"/>
                  <a:pt x="41" y="23"/>
                </a:cubicBezTo>
                <a:close/>
                <a:moveTo>
                  <a:pt x="25" y="52"/>
                </a:moveTo>
                <a:cubicBezTo>
                  <a:pt x="4" y="44"/>
                  <a:pt x="4" y="44"/>
                  <a:pt x="4" y="44"/>
                </a:cubicBezTo>
                <a:cubicBezTo>
                  <a:pt x="0" y="57"/>
                  <a:pt x="0" y="70"/>
                  <a:pt x="4" y="82"/>
                </a:cubicBezTo>
                <a:cubicBezTo>
                  <a:pt x="9" y="81"/>
                  <a:pt x="14" y="80"/>
                  <a:pt x="20" y="80"/>
                </a:cubicBezTo>
                <a:cubicBezTo>
                  <a:pt x="20" y="71"/>
                  <a:pt x="22" y="61"/>
                  <a:pt x="25" y="52"/>
                </a:cubicBezTo>
                <a:close/>
                <a:moveTo>
                  <a:pt x="86" y="104"/>
                </a:moveTo>
                <a:cubicBezTo>
                  <a:pt x="90" y="108"/>
                  <a:pt x="94" y="112"/>
                  <a:pt x="97" y="116"/>
                </a:cubicBezTo>
                <a:cubicBezTo>
                  <a:pt x="107" y="109"/>
                  <a:pt x="116" y="99"/>
                  <a:pt x="121" y="87"/>
                </a:cubicBezTo>
                <a:cubicBezTo>
                  <a:pt x="100" y="79"/>
                  <a:pt x="100" y="79"/>
                  <a:pt x="100" y="79"/>
                </a:cubicBezTo>
                <a:cubicBezTo>
                  <a:pt x="96" y="89"/>
                  <a:pt x="92" y="97"/>
                  <a:pt x="86" y="104"/>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47159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1500"/>
                                        <p:tgtEl>
                                          <p:spTgt spid="4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par>
                          <p:cTn id="16" fill="hold">
                            <p:stCondLst>
                              <p:cond delay="2500"/>
                            </p:stCondLst>
                            <p:childTnLst>
                              <p:par>
                                <p:cTn id="17" presetID="22" presetClass="entr" presetSubtype="1" fill="hold" nodeType="afterEffect">
                                  <p:stCondLst>
                                    <p:cond delay="50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4000"/>
                            </p:stCondLst>
                            <p:childTnLst>
                              <p:par>
                                <p:cTn id="25" presetID="22" presetClass="entr" presetSubtype="4" fill="hold" nodeType="afterEffect">
                                  <p:stCondLst>
                                    <p:cond delay="50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5000"/>
                            </p:stCondLst>
                            <p:childTnLst>
                              <p:par>
                                <p:cTn id="29" presetID="22" presetClass="entr" presetSubtype="2"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right)">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51619" y="443945"/>
            <a:ext cx="784950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000" b="1" dirty="0" smtClean="0"/>
              <a:t>Marketing Strategy</a:t>
            </a:r>
          </a:p>
          <a:p>
            <a:pPr algn="r"/>
            <a:r>
              <a:rPr lang="en-GB" sz="2000" b="1" dirty="0" smtClean="0"/>
              <a:t>2013/2014 </a:t>
            </a:r>
          </a:p>
          <a:p>
            <a:endParaRPr lang="en-GB" sz="2000" dirty="0"/>
          </a:p>
          <a:p>
            <a:r>
              <a:rPr lang="en-GB" sz="2000" dirty="0" smtClean="0"/>
              <a:t>Change the proposition:</a:t>
            </a:r>
          </a:p>
          <a:p>
            <a:pPr marL="342900" indent="-342900">
              <a:buFont typeface="Arial" panose="020B0604020202020204" pitchFamily="34" charset="0"/>
              <a:buChar char="•"/>
            </a:pPr>
            <a:r>
              <a:rPr lang="en-GB" sz="2000" b="1" dirty="0" smtClean="0"/>
              <a:t>demonstrate</a:t>
            </a:r>
            <a:r>
              <a:rPr lang="en-GB" sz="2000" dirty="0" smtClean="0"/>
              <a:t> rather than narrate</a:t>
            </a:r>
          </a:p>
          <a:p>
            <a:pPr marL="342900" indent="-342900">
              <a:buFont typeface="Arial" panose="020B0604020202020204" pitchFamily="34" charset="0"/>
              <a:buChar char="•"/>
            </a:pPr>
            <a:r>
              <a:rPr lang="en-GB" sz="2000" dirty="0" smtClean="0"/>
              <a:t>find a </a:t>
            </a:r>
            <a:r>
              <a:rPr lang="en-GB" sz="2000" b="1" dirty="0" smtClean="0"/>
              <a:t>central truth</a:t>
            </a:r>
            <a:r>
              <a:rPr lang="en-GB" sz="2000" dirty="0" smtClean="0"/>
              <a:t>: multi-platform activities underneath the influential brand</a:t>
            </a:r>
          </a:p>
          <a:p>
            <a:pPr marL="342900" indent="-342900">
              <a:buFont typeface="Arial" panose="020B0604020202020204" pitchFamily="34" charset="0"/>
              <a:buChar char="•"/>
            </a:pPr>
            <a:r>
              <a:rPr lang="en-GB" sz="2000" dirty="0" smtClean="0"/>
              <a:t>Redirect emphasis of traditional messaging </a:t>
            </a:r>
          </a:p>
          <a:p>
            <a:pPr marL="342900" indent="-342900">
              <a:buFont typeface="Arial" panose="020B0604020202020204" pitchFamily="34" charset="0"/>
              <a:buChar char="•"/>
            </a:pPr>
            <a:r>
              <a:rPr lang="en-GB" sz="2000" b="1" dirty="0"/>
              <a:t>b</a:t>
            </a:r>
            <a:r>
              <a:rPr lang="en-GB" sz="2000" b="1" dirty="0" smtClean="0"/>
              <a:t>roadcast</a:t>
            </a:r>
            <a:r>
              <a:rPr lang="en-GB" sz="2000" dirty="0" smtClean="0"/>
              <a:t> as well as narrowcast  </a:t>
            </a:r>
          </a:p>
        </p:txBody>
      </p:sp>
    </p:spTree>
    <p:extLst>
      <p:ext uri="{BB962C8B-B14F-4D97-AF65-F5344CB8AC3E}">
        <p14:creationId xmlns:p14="http://schemas.microsoft.com/office/powerpoint/2010/main" val="3698238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left)">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13780" y="384409"/>
            <a:ext cx="6801139" cy="6512708"/>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p:cNvSpPr txBox="1"/>
          <p:nvPr/>
        </p:nvSpPr>
        <p:spPr>
          <a:xfrm rot="17744722">
            <a:off x="2344454" y="2953516"/>
            <a:ext cx="3675158" cy="2371260"/>
          </a:xfrm>
          <a:prstGeom prst="rect">
            <a:avLst/>
          </a:prstGeom>
          <a:noFill/>
        </p:spPr>
        <p:txBody>
          <a:bodyPr spcFirstLastPara="1" wrap="none">
            <a:prstTxWarp prst="textArchDown">
              <a:avLst/>
            </a:prstTxWarp>
            <a:spAutoFit/>
          </a:bodyPr>
          <a:lstStyle/>
          <a:p>
            <a:pPr algn="ctr">
              <a:defRPr/>
            </a:pPr>
            <a:r>
              <a:rPr lang="en-GB" sz="3200" dirty="0" smtClean="0">
                <a:solidFill>
                  <a:schemeClr val="tx2"/>
                </a:solidFill>
              </a:rPr>
              <a:t>A</a:t>
            </a:r>
            <a:r>
              <a:rPr lang="en-GB" sz="3200" dirty="0" smtClean="0">
                <a:solidFill>
                  <a:schemeClr val="tx2"/>
                </a:solidFill>
                <a:cs typeface="+mn-cs"/>
              </a:rPr>
              <a:t>dding Value</a:t>
            </a:r>
            <a:endParaRPr lang="en-US" sz="3200" dirty="0">
              <a:solidFill>
                <a:schemeClr val="tx2"/>
              </a:solidFill>
              <a:cs typeface="+mn-cs"/>
            </a:endParaRPr>
          </a:p>
        </p:txBody>
      </p:sp>
      <p:sp>
        <p:nvSpPr>
          <p:cNvPr id="46" name="TextBox 45"/>
          <p:cNvSpPr txBox="1"/>
          <p:nvPr/>
        </p:nvSpPr>
        <p:spPr>
          <a:xfrm rot="21173023">
            <a:off x="980141" y="1235271"/>
            <a:ext cx="3675158" cy="2371260"/>
          </a:xfrm>
          <a:prstGeom prst="rect">
            <a:avLst/>
          </a:prstGeom>
          <a:noFill/>
        </p:spPr>
        <p:txBody>
          <a:bodyPr spcFirstLastPara="1" wrap="none">
            <a:prstTxWarp prst="textArchUp">
              <a:avLst>
                <a:gd name="adj" fmla="val 11388951"/>
              </a:avLst>
            </a:prstTxWarp>
            <a:spAutoFit/>
          </a:bodyPr>
          <a:lstStyle/>
          <a:p>
            <a:pPr algn="ctr">
              <a:defRPr/>
            </a:pPr>
            <a:r>
              <a:rPr lang="en-GB" sz="3200" dirty="0" smtClean="0">
                <a:solidFill>
                  <a:schemeClr val="tx2"/>
                </a:solidFill>
                <a:cs typeface="+mn-cs"/>
              </a:rPr>
              <a:t>Brand Association</a:t>
            </a:r>
            <a:endParaRPr lang="en-US" sz="3200" dirty="0">
              <a:solidFill>
                <a:schemeClr val="tx2"/>
              </a:solidFill>
              <a:cs typeface="+mn-cs"/>
            </a:endParaRPr>
          </a:p>
        </p:txBody>
      </p:sp>
      <p:sp>
        <p:nvSpPr>
          <p:cNvPr id="47" name="Donut 46"/>
          <p:cNvSpPr/>
          <p:nvPr/>
        </p:nvSpPr>
        <p:spPr>
          <a:xfrm rot="5813060">
            <a:off x="1201481" y="1681758"/>
            <a:ext cx="3702050" cy="3702050"/>
          </a:xfrm>
          <a:prstGeom prst="donut">
            <a:avLst>
              <a:gd name="adj" fmla="val 1039"/>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48" name="Arc 47"/>
          <p:cNvSpPr/>
          <p:nvPr/>
        </p:nvSpPr>
        <p:spPr bwMode="auto">
          <a:xfrm rot="19886644">
            <a:off x="945339" y="1473205"/>
            <a:ext cx="4178300" cy="4178300"/>
          </a:xfrm>
          <a:prstGeom prst="arc">
            <a:avLst>
              <a:gd name="adj1" fmla="val 13479902"/>
              <a:gd name="adj2" fmla="val 20904093"/>
            </a:avLst>
          </a:prstGeom>
          <a:ln w="28575">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49" name="Arc 48"/>
          <p:cNvSpPr/>
          <p:nvPr/>
        </p:nvSpPr>
        <p:spPr bwMode="auto">
          <a:xfrm rot="19886644">
            <a:off x="945339" y="1473205"/>
            <a:ext cx="4178300" cy="4178300"/>
          </a:xfrm>
          <a:prstGeom prst="arc">
            <a:avLst>
              <a:gd name="adj1" fmla="val 6928411"/>
              <a:gd name="adj2" fmla="val 13147667"/>
            </a:avLst>
          </a:prstGeom>
          <a:ln w="28575">
            <a:solidFill>
              <a:schemeClr val="accent4">
                <a:lumMod val="75000"/>
              </a:schemeClr>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50" name="Arc 49"/>
          <p:cNvSpPr/>
          <p:nvPr/>
        </p:nvSpPr>
        <p:spPr bwMode="auto">
          <a:xfrm rot="19886644">
            <a:off x="1005694" y="1473205"/>
            <a:ext cx="4178300" cy="4178300"/>
          </a:xfrm>
          <a:prstGeom prst="arc">
            <a:avLst>
              <a:gd name="adj1" fmla="val 21309733"/>
              <a:gd name="adj2" fmla="val 6559291"/>
            </a:avLst>
          </a:prstGeom>
          <a:ln w="28575">
            <a:solidFill>
              <a:schemeClr val="accent4"/>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58" name="TextBox 57"/>
          <p:cNvSpPr txBox="1"/>
          <p:nvPr/>
        </p:nvSpPr>
        <p:spPr>
          <a:xfrm rot="2554457">
            <a:off x="850194" y="3325190"/>
            <a:ext cx="2633960" cy="2371260"/>
          </a:xfrm>
          <a:prstGeom prst="rect">
            <a:avLst/>
          </a:prstGeom>
          <a:noFill/>
        </p:spPr>
        <p:txBody>
          <a:bodyPr spcFirstLastPara="1" wrap="none">
            <a:prstTxWarp prst="textArchDown">
              <a:avLst/>
            </a:prstTxWarp>
            <a:spAutoFit/>
          </a:bodyPr>
          <a:lstStyle/>
          <a:p>
            <a:pPr algn="ctr">
              <a:defRPr/>
            </a:pPr>
            <a:r>
              <a:rPr lang="en-GB" sz="3200" dirty="0" smtClean="0">
                <a:solidFill>
                  <a:schemeClr val="tx2"/>
                </a:solidFill>
                <a:cs typeface="+mn-cs"/>
              </a:rPr>
              <a:t>Me-time</a:t>
            </a:r>
            <a:endParaRPr lang="en-US" sz="3200" dirty="0">
              <a:solidFill>
                <a:schemeClr val="tx2"/>
              </a:solidFill>
              <a:cs typeface="+mn-cs"/>
            </a:endParaRPr>
          </a:p>
        </p:txBody>
      </p:sp>
      <p:sp>
        <p:nvSpPr>
          <p:cNvPr id="36" name="Rectangle 7"/>
          <p:cNvSpPr>
            <a:spLocks noChangeArrowheads="1"/>
          </p:cNvSpPr>
          <p:nvPr/>
        </p:nvSpPr>
        <p:spPr bwMode="auto">
          <a:xfrm>
            <a:off x="-972616" y="518234"/>
            <a:ext cx="2977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b="1" dirty="0" smtClean="0">
                <a:solidFill>
                  <a:schemeClr val="tx1">
                    <a:lumMod val="65000"/>
                    <a:lumOff val="35000"/>
                  </a:schemeClr>
                </a:solidFill>
              </a:rPr>
              <a:t>My Brand</a:t>
            </a:r>
          </a:p>
        </p:txBody>
      </p:sp>
      <p:grpSp>
        <p:nvGrpSpPr>
          <p:cNvPr id="37" name="Group 36"/>
          <p:cNvGrpSpPr/>
          <p:nvPr/>
        </p:nvGrpSpPr>
        <p:grpSpPr>
          <a:xfrm>
            <a:off x="6624228" y="3753036"/>
            <a:ext cx="2574194" cy="3141737"/>
            <a:chOff x="5683250" y="1751012"/>
            <a:chExt cx="3916363" cy="5348288"/>
          </a:xfrm>
        </p:grpSpPr>
        <p:sp>
          <p:nvSpPr>
            <p:cNvPr id="38" name="Freeform 11"/>
            <p:cNvSpPr>
              <a:spLocks/>
            </p:cNvSpPr>
            <p:nvPr/>
          </p:nvSpPr>
          <p:spPr bwMode="auto">
            <a:xfrm>
              <a:off x="5683250" y="4716462"/>
              <a:ext cx="3916363" cy="2382838"/>
            </a:xfrm>
            <a:custGeom>
              <a:avLst/>
              <a:gdLst>
                <a:gd name="T0" fmla="*/ 1380 w 1926"/>
                <a:gd name="T1" fmla="*/ 190 h 1172"/>
                <a:gd name="T2" fmla="*/ 1854 w 1926"/>
                <a:gd name="T3" fmla="*/ 695 h 1172"/>
                <a:gd name="T4" fmla="*/ 1854 w 1926"/>
                <a:gd name="T5" fmla="*/ 1172 h 1172"/>
                <a:gd name="T6" fmla="*/ 166 w 1926"/>
                <a:gd name="T7" fmla="*/ 1172 h 1172"/>
                <a:gd name="T8" fmla="*/ 67 w 1926"/>
                <a:gd name="T9" fmla="*/ 386 h 1172"/>
                <a:gd name="T10" fmla="*/ 540 w 1926"/>
                <a:gd name="T11" fmla="*/ 40 h 1172"/>
                <a:gd name="T12" fmla="*/ 1070 w 1926"/>
                <a:gd name="T13" fmla="*/ 30 h 1172"/>
                <a:gd name="T14" fmla="*/ 1380 w 1926"/>
                <a:gd name="T15" fmla="*/ 190 h 1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6" h="1172">
                  <a:moveTo>
                    <a:pt x="1380" y="190"/>
                  </a:moveTo>
                  <a:cubicBezTo>
                    <a:pt x="1380" y="190"/>
                    <a:pt x="1622" y="87"/>
                    <a:pt x="1854" y="695"/>
                  </a:cubicBezTo>
                  <a:cubicBezTo>
                    <a:pt x="1854" y="695"/>
                    <a:pt x="1926" y="888"/>
                    <a:pt x="1854" y="1172"/>
                  </a:cubicBezTo>
                  <a:cubicBezTo>
                    <a:pt x="166" y="1172"/>
                    <a:pt x="166" y="1172"/>
                    <a:pt x="166" y="1172"/>
                  </a:cubicBezTo>
                  <a:cubicBezTo>
                    <a:pt x="166" y="1172"/>
                    <a:pt x="0" y="692"/>
                    <a:pt x="67" y="386"/>
                  </a:cubicBezTo>
                  <a:cubicBezTo>
                    <a:pt x="134" y="80"/>
                    <a:pt x="402" y="0"/>
                    <a:pt x="540" y="40"/>
                  </a:cubicBezTo>
                  <a:cubicBezTo>
                    <a:pt x="678" y="80"/>
                    <a:pt x="1070" y="30"/>
                    <a:pt x="1070" y="30"/>
                  </a:cubicBezTo>
                  <a:lnTo>
                    <a:pt x="1380" y="19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2"/>
            <p:cNvSpPr>
              <a:spLocks/>
            </p:cNvSpPr>
            <p:nvPr/>
          </p:nvSpPr>
          <p:spPr bwMode="auto">
            <a:xfrm>
              <a:off x="5988050" y="5468937"/>
              <a:ext cx="2876550" cy="1298575"/>
            </a:xfrm>
            <a:custGeom>
              <a:avLst/>
              <a:gdLst>
                <a:gd name="T0" fmla="*/ 942 w 1414"/>
                <a:gd name="T1" fmla="*/ 465 h 639"/>
                <a:gd name="T2" fmla="*/ 736 w 1414"/>
                <a:gd name="T3" fmla="*/ 639 h 639"/>
                <a:gd name="T4" fmla="*/ 448 w 1414"/>
                <a:gd name="T5" fmla="*/ 602 h 639"/>
                <a:gd name="T6" fmla="*/ 350 w 1414"/>
                <a:gd name="T7" fmla="*/ 490 h 639"/>
                <a:gd name="T8" fmla="*/ 209 w 1414"/>
                <a:gd name="T9" fmla="*/ 326 h 639"/>
                <a:gd name="T10" fmla="*/ 162 w 1414"/>
                <a:gd name="T11" fmla="*/ 318 h 639"/>
                <a:gd name="T12" fmla="*/ 98 w 1414"/>
                <a:gd name="T13" fmla="*/ 325 h 639"/>
                <a:gd name="T14" fmla="*/ 78 w 1414"/>
                <a:gd name="T15" fmla="*/ 229 h 639"/>
                <a:gd name="T16" fmla="*/ 0 w 1414"/>
                <a:gd name="T17" fmla="*/ 154 h 639"/>
                <a:gd name="T18" fmla="*/ 30 w 1414"/>
                <a:gd name="T19" fmla="*/ 84 h 639"/>
                <a:gd name="T20" fmla="*/ 248 w 1414"/>
                <a:gd name="T21" fmla="*/ 136 h 639"/>
                <a:gd name="T22" fmla="*/ 270 w 1414"/>
                <a:gd name="T23" fmla="*/ 162 h 639"/>
                <a:gd name="T24" fmla="*/ 338 w 1414"/>
                <a:gd name="T25" fmla="*/ 180 h 639"/>
                <a:gd name="T26" fmla="*/ 728 w 1414"/>
                <a:gd name="T27" fmla="*/ 100 h 639"/>
                <a:gd name="T28" fmla="*/ 1034 w 1414"/>
                <a:gd name="T29" fmla="*/ 0 h 639"/>
                <a:gd name="T30" fmla="*/ 1306 w 1414"/>
                <a:gd name="T31" fmla="*/ 66 h 639"/>
                <a:gd name="T32" fmla="*/ 1386 w 1414"/>
                <a:gd name="T33" fmla="*/ 136 h 639"/>
                <a:gd name="T34" fmla="*/ 1414 w 1414"/>
                <a:gd name="T35" fmla="*/ 311 h 639"/>
                <a:gd name="T36" fmla="*/ 1278 w 1414"/>
                <a:gd name="T37" fmla="*/ 454 h 639"/>
                <a:gd name="T38" fmla="*/ 1034 w 1414"/>
                <a:gd name="T39" fmla="*/ 568 h 639"/>
                <a:gd name="T40" fmla="*/ 942 w 1414"/>
                <a:gd name="T41" fmla="*/ 46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4" h="639">
                  <a:moveTo>
                    <a:pt x="942" y="465"/>
                  </a:moveTo>
                  <a:cubicBezTo>
                    <a:pt x="736" y="639"/>
                    <a:pt x="736" y="639"/>
                    <a:pt x="736" y="639"/>
                  </a:cubicBezTo>
                  <a:cubicBezTo>
                    <a:pt x="448" y="602"/>
                    <a:pt x="448" y="602"/>
                    <a:pt x="448" y="602"/>
                  </a:cubicBezTo>
                  <a:cubicBezTo>
                    <a:pt x="350" y="490"/>
                    <a:pt x="350" y="490"/>
                    <a:pt x="350" y="490"/>
                  </a:cubicBezTo>
                  <a:cubicBezTo>
                    <a:pt x="209" y="326"/>
                    <a:pt x="209" y="326"/>
                    <a:pt x="209" y="326"/>
                  </a:cubicBezTo>
                  <a:cubicBezTo>
                    <a:pt x="162" y="318"/>
                    <a:pt x="162" y="318"/>
                    <a:pt x="162" y="318"/>
                  </a:cubicBezTo>
                  <a:cubicBezTo>
                    <a:pt x="98" y="325"/>
                    <a:pt x="98" y="325"/>
                    <a:pt x="98" y="325"/>
                  </a:cubicBezTo>
                  <a:cubicBezTo>
                    <a:pt x="78" y="229"/>
                    <a:pt x="78" y="229"/>
                    <a:pt x="78" y="229"/>
                  </a:cubicBezTo>
                  <a:cubicBezTo>
                    <a:pt x="0" y="154"/>
                    <a:pt x="0" y="154"/>
                    <a:pt x="0" y="154"/>
                  </a:cubicBezTo>
                  <a:cubicBezTo>
                    <a:pt x="30" y="84"/>
                    <a:pt x="30" y="84"/>
                    <a:pt x="30" y="84"/>
                  </a:cubicBezTo>
                  <a:cubicBezTo>
                    <a:pt x="248" y="136"/>
                    <a:pt x="248" y="136"/>
                    <a:pt x="248" y="136"/>
                  </a:cubicBezTo>
                  <a:cubicBezTo>
                    <a:pt x="270" y="162"/>
                    <a:pt x="270" y="162"/>
                    <a:pt x="270" y="162"/>
                  </a:cubicBezTo>
                  <a:cubicBezTo>
                    <a:pt x="338" y="180"/>
                    <a:pt x="338" y="180"/>
                    <a:pt x="338" y="180"/>
                  </a:cubicBezTo>
                  <a:cubicBezTo>
                    <a:pt x="728" y="100"/>
                    <a:pt x="728" y="100"/>
                    <a:pt x="728" y="100"/>
                  </a:cubicBezTo>
                  <a:cubicBezTo>
                    <a:pt x="1034" y="0"/>
                    <a:pt x="1034" y="0"/>
                    <a:pt x="1034" y="0"/>
                  </a:cubicBezTo>
                  <a:cubicBezTo>
                    <a:pt x="1306" y="66"/>
                    <a:pt x="1306" y="66"/>
                    <a:pt x="1306" y="66"/>
                  </a:cubicBezTo>
                  <a:cubicBezTo>
                    <a:pt x="1386" y="136"/>
                    <a:pt x="1386" y="136"/>
                    <a:pt x="1386" y="136"/>
                  </a:cubicBezTo>
                  <a:cubicBezTo>
                    <a:pt x="1414" y="311"/>
                    <a:pt x="1414" y="311"/>
                    <a:pt x="1414" y="311"/>
                  </a:cubicBezTo>
                  <a:cubicBezTo>
                    <a:pt x="1414" y="311"/>
                    <a:pt x="1288" y="442"/>
                    <a:pt x="1278" y="454"/>
                  </a:cubicBezTo>
                  <a:cubicBezTo>
                    <a:pt x="1268" y="466"/>
                    <a:pt x="1034" y="568"/>
                    <a:pt x="1034" y="568"/>
                  </a:cubicBezTo>
                  <a:lnTo>
                    <a:pt x="942" y="4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3"/>
            <p:cNvSpPr>
              <a:spLocks/>
            </p:cNvSpPr>
            <p:nvPr/>
          </p:nvSpPr>
          <p:spPr bwMode="auto">
            <a:xfrm>
              <a:off x="6389687" y="6065837"/>
              <a:ext cx="2397125" cy="830263"/>
            </a:xfrm>
            <a:custGeom>
              <a:avLst/>
              <a:gdLst>
                <a:gd name="T0" fmla="*/ 1170 w 1179"/>
                <a:gd name="T1" fmla="*/ 256 h 408"/>
                <a:gd name="T2" fmla="*/ 1097 w 1179"/>
                <a:gd name="T3" fmla="*/ 408 h 408"/>
                <a:gd name="T4" fmla="*/ 713 w 1179"/>
                <a:gd name="T5" fmla="*/ 408 h 408"/>
                <a:gd name="T6" fmla="*/ 594 w 1179"/>
                <a:gd name="T7" fmla="*/ 209 h 408"/>
                <a:gd name="T8" fmla="*/ 175 w 1179"/>
                <a:gd name="T9" fmla="*/ 229 h 408"/>
                <a:gd name="T10" fmla="*/ 73 w 1179"/>
                <a:gd name="T11" fmla="*/ 394 h 408"/>
                <a:gd name="T12" fmla="*/ 23 w 1179"/>
                <a:gd name="T13" fmla="*/ 406 h 408"/>
                <a:gd name="T14" fmla="*/ 1 w 1179"/>
                <a:gd name="T15" fmla="*/ 408 h 408"/>
                <a:gd name="T16" fmla="*/ 73 w 1179"/>
                <a:gd name="T17" fmla="*/ 135 h 408"/>
                <a:gd name="T18" fmla="*/ 243 w 1179"/>
                <a:gd name="T19" fmla="*/ 50 h 408"/>
                <a:gd name="T20" fmla="*/ 381 w 1179"/>
                <a:gd name="T21" fmla="*/ 52 h 408"/>
                <a:gd name="T22" fmla="*/ 515 w 1179"/>
                <a:gd name="T23" fmla="*/ 118 h 408"/>
                <a:gd name="T24" fmla="*/ 531 w 1179"/>
                <a:gd name="T25" fmla="*/ 110 h 408"/>
                <a:gd name="T26" fmla="*/ 683 w 1179"/>
                <a:gd name="T27" fmla="*/ 24 h 408"/>
                <a:gd name="T28" fmla="*/ 955 w 1179"/>
                <a:gd name="T29" fmla="*/ 1 h 408"/>
                <a:gd name="T30" fmla="*/ 1170 w 1179"/>
                <a:gd name="T31" fmla="*/ 150 h 408"/>
                <a:gd name="T32" fmla="*/ 1170 w 1179"/>
                <a:gd name="T33"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9" h="408">
                  <a:moveTo>
                    <a:pt x="1170" y="256"/>
                  </a:moveTo>
                  <a:cubicBezTo>
                    <a:pt x="1170" y="256"/>
                    <a:pt x="1179" y="338"/>
                    <a:pt x="1097" y="408"/>
                  </a:cubicBezTo>
                  <a:cubicBezTo>
                    <a:pt x="713" y="408"/>
                    <a:pt x="713" y="408"/>
                    <a:pt x="713" y="408"/>
                  </a:cubicBezTo>
                  <a:cubicBezTo>
                    <a:pt x="594" y="209"/>
                    <a:pt x="594" y="209"/>
                    <a:pt x="594" y="209"/>
                  </a:cubicBezTo>
                  <a:cubicBezTo>
                    <a:pt x="175" y="229"/>
                    <a:pt x="175" y="229"/>
                    <a:pt x="175" y="229"/>
                  </a:cubicBezTo>
                  <a:cubicBezTo>
                    <a:pt x="73" y="394"/>
                    <a:pt x="73" y="394"/>
                    <a:pt x="73" y="394"/>
                  </a:cubicBezTo>
                  <a:cubicBezTo>
                    <a:pt x="23" y="406"/>
                    <a:pt x="23" y="406"/>
                    <a:pt x="23" y="406"/>
                  </a:cubicBezTo>
                  <a:cubicBezTo>
                    <a:pt x="1" y="408"/>
                    <a:pt x="1" y="408"/>
                    <a:pt x="1" y="408"/>
                  </a:cubicBezTo>
                  <a:cubicBezTo>
                    <a:pt x="1" y="408"/>
                    <a:pt x="0" y="219"/>
                    <a:pt x="73" y="135"/>
                  </a:cubicBezTo>
                  <a:cubicBezTo>
                    <a:pt x="146" y="52"/>
                    <a:pt x="243" y="50"/>
                    <a:pt x="243" y="50"/>
                  </a:cubicBezTo>
                  <a:cubicBezTo>
                    <a:pt x="381" y="52"/>
                    <a:pt x="381" y="52"/>
                    <a:pt x="381" y="52"/>
                  </a:cubicBezTo>
                  <a:cubicBezTo>
                    <a:pt x="381" y="52"/>
                    <a:pt x="481" y="51"/>
                    <a:pt x="515" y="118"/>
                  </a:cubicBezTo>
                  <a:cubicBezTo>
                    <a:pt x="531" y="110"/>
                    <a:pt x="531" y="110"/>
                    <a:pt x="531" y="110"/>
                  </a:cubicBezTo>
                  <a:cubicBezTo>
                    <a:pt x="531" y="110"/>
                    <a:pt x="534" y="48"/>
                    <a:pt x="683" y="24"/>
                  </a:cubicBezTo>
                  <a:cubicBezTo>
                    <a:pt x="832" y="0"/>
                    <a:pt x="955" y="1"/>
                    <a:pt x="955" y="1"/>
                  </a:cubicBezTo>
                  <a:cubicBezTo>
                    <a:pt x="1170" y="150"/>
                    <a:pt x="1170" y="150"/>
                    <a:pt x="1170" y="150"/>
                  </a:cubicBezTo>
                  <a:lnTo>
                    <a:pt x="1170" y="256"/>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4"/>
            <p:cNvSpPr>
              <a:spLocks/>
            </p:cNvSpPr>
            <p:nvPr/>
          </p:nvSpPr>
          <p:spPr bwMode="auto">
            <a:xfrm>
              <a:off x="6883400" y="3800475"/>
              <a:ext cx="1338263" cy="2351088"/>
            </a:xfrm>
            <a:custGeom>
              <a:avLst/>
              <a:gdLst>
                <a:gd name="T0" fmla="*/ 0 w 658"/>
                <a:gd name="T1" fmla="*/ 90 h 1156"/>
                <a:gd name="T2" fmla="*/ 658 w 658"/>
                <a:gd name="T3" fmla="*/ 0 h 1156"/>
                <a:gd name="T4" fmla="*/ 522 w 658"/>
                <a:gd name="T5" fmla="*/ 1040 h 1156"/>
                <a:gd name="T6" fmla="*/ 240 w 658"/>
                <a:gd name="T7" fmla="*/ 1156 h 1156"/>
                <a:gd name="T8" fmla="*/ 64 w 658"/>
                <a:gd name="T9" fmla="*/ 1040 h 1156"/>
                <a:gd name="T10" fmla="*/ 0 w 658"/>
                <a:gd name="T11" fmla="*/ 90 h 1156"/>
              </a:gdLst>
              <a:ahLst/>
              <a:cxnLst>
                <a:cxn ang="0">
                  <a:pos x="T0" y="T1"/>
                </a:cxn>
                <a:cxn ang="0">
                  <a:pos x="T2" y="T3"/>
                </a:cxn>
                <a:cxn ang="0">
                  <a:pos x="T4" y="T5"/>
                </a:cxn>
                <a:cxn ang="0">
                  <a:pos x="T6" y="T7"/>
                </a:cxn>
                <a:cxn ang="0">
                  <a:pos x="T8" y="T9"/>
                </a:cxn>
                <a:cxn ang="0">
                  <a:pos x="T10" y="T11"/>
                </a:cxn>
              </a:cxnLst>
              <a:rect l="0" t="0" r="r" b="b"/>
              <a:pathLst>
                <a:path w="658" h="1156">
                  <a:moveTo>
                    <a:pt x="0" y="90"/>
                  </a:moveTo>
                  <a:cubicBezTo>
                    <a:pt x="18" y="96"/>
                    <a:pt x="658" y="0"/>
                    <a:pt x="658" y="0"/>
                  </a:cubicBezTo>
                  <a:cubicBezTo>
                    <a:pt x="522" y="1040"/>
                    <a:pt x="522" y="1040"/>
                    <a:pt x="522" y="1040"/>
                  </a:cubicBezTo>
                  <a:cubicBezTo>
                    <a:pt x="522" y="1040"/>
                    <a:pt x="294" y="1022"/>
                    <a:pt x="240" y="1156"/>
                  </a:cubicBezTo>
                  <a:cubicBezTo>
                    <a:pt x="240" y="1156"/>
                    <a:pt x="206" y="1059"/>
                    <a:pt x="64" y="1040"/>
                  </a:cubicBez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5"/>
            <p:cNvSpPr>
              <a:spLocks/>
            </p:cNvSpPr>
            <p:nvPr/>
          </p:nvSpPr>
          <p:spPr bwMode="auto">
            <a:xfrm>
              <a:off x="6537325" y="6115050"/>
              <a:ext cx="627063" cy="190500"/>
            </a:xfrm>
            <a:custGeom>
              <a:avLst/>
              <a:gdLst>
                <a:gd name="T0" fmla="*/ 308 w 308"/>
                <a:gd name="T1" fmla="*/ 28 h 94"/>
                <a:gd name="T2" fmla="*/ 170 w 308"/>
                <a:gd name="T3" fmla="*/ 8 h 94"/>
                <a:gd name="T4" fmla="*/ 0 w 308"/>
                <a:gd name="T5" fmla="*/ 78 h 94"/>
                <a:gd name="T6" fmla="*/ 82 w 308"/>
                <a:gd name="T7" fmla="*/ 94 h 94"/>
                <a:gd name="T8" fmla="*/ 308 w 308"/>
                <a:gd name="T9" fmla="*/ 28 h 94"/>
              </a:gdLst>
              <a:ahLst/>
              <a:cxnLst>
                <a:cxn ang="0">
                  <a:pos x="T0" y="T1"/>
                </a:cxn>
                <a:cxn ang="0">
                  <a:pos x="T2" y="T3"/>
                </a:cxn>
                <a:cxn ang="0">
                  <a:pos x="T4" y="T5"/>
                </a:cxn>
                <a:cxn ang="0">
                  <a:pos x="T6" y="T7"/>
                </a:cxn>
                <a:cxn ang="0">
                  <a:pos x="T8" y="T9"/>
                </a:cxn>
              </a:cxnLst>
              <a:rect l="0" t="0" r="r" b="b"/>
              <a:pathLst>
                <a:path w="308" h="94">
                  <a:moveTo>
                    <a:pt x="308" y="28"/>
                  </a:moveTo>
                  <a:cubicBezTo>
                    <a:pt x="308" y="28"/>
                    <a:pt x="264" y="15"/>
                    <a:pt x="170" y="8"/>
                  </a:cubicBezTo>
                  <a:cubicBezTo>
                    <a:pt x="76" y="0"/>
                    <a:pt x="0" y="78"/>
                    <a:pt x="0" y="78"/>
                  </a:cubicBezTo>
                  <a:cubicBezTo>
                    <a:pt x="82" y="94"/>
                    <a:pt x="82" y="94"/>
                    <a:pt x="82" y="94"/>
                  </a:cubicBezTo>
                  <a:cubicBezTo>
                    <a:pt x="82" y="94"/>
                    <a:pt x="142" y="34"/>
                    <a:pt x="30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6"/>
            <p:cNvSpPr>
              <a:spLocks/>
            </p:cNvSpPr>
            <p:nvPr/>
          </p:nvSpPr>
          <p:spPr bwMode="auto">
            <a:xfrm>
              <a:off x="7778750" y="6048375"/>
              <a:ext cx="711200" cy="103188"/>
            </a:xfrm>
            <a:custGeom>
              <a:avLst/>
              <a:gdLst>
                <a:gd name="T0" fmla="*/ 148 w 350"/>
                <a:gd name="T1" fmla="*/ 26 h 51"/>
                <a:gd name="T2" fmla="*/ 0 w 350"/>
                <a:gd name="T3" fmla="*/ 33 h 51"/>
                <a:gd name="T4" fmla="*/ 132 w 350"/>
                <a:gd name="T5" fmla="*/ 12 h 51"/>
                <a:gd name="T6" fmla="*/ 350 w 350"/>
                <a:gd name="T7" fmla="*/ 51 h 51"/>
                <a:gd name="T8" fmla="*/ 148 w 350"/>
                <a:gd name="T9" fmla="*/ 26 h 51"/>
              </a:gdLst>
              <a:ahLst/>
              <a:cxnLst>
                <a:cxn ang="0">
                  <a:pos x="T0" y="T1"/>
                </a:cxn>
                <a:cxn ang="0">
                  <a:pos x="T2" y="T3"/>
                </a:cxn>
                <a:cxn ang="0">
                  <a:pos x="T4" y="T5"/>
                </a:cxn>
                <a:cxn ang="0">
                  <a:pos x="T6" y="T7"/>
                </a:cxn>
                <a:cxn ang="0">
                  <a:pos x="T8" y="T9"/>
                </a:cxn>
              </a:cxnLst>
              <a:rect l="0" t="0" r="r" b="b"/>
              <a:pathLst>
                <a:path w="350" h="51">
                  <a:moveTo>
                    <a:pt x="148" y="26"/>
                  </a:moveTo>
                  <a:cubicBezTo>
                    <a:pt x="148" y="26"/>
                    <a:pt x="32" y="25"/>
                    <a:pt x="0" y="33"/>
                  </a:cubicBezTo>
                  <a:cubicBezTo>
                    <a:pt x="0" y="33"/>
                    <a:pt x="72" y="24"/>
                    <a:pt x="132" y="12"/>
                  </a:cubicBezTo>
                  <a:cubicBezTo>
                    <a:pt x="192" y="0"/>
                    <a:pt x="350" y="51"/>
                    <a:pt x="350" y="51"/>
                  </a:cubicBezTo>
                  <a:lnTo>
                    <a:pt x="14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7"/>
            <p:cNvSpPr>
              <a:spLocks/>
            </p:cNvSpPr>
            <p:nvPr/>
          </p:nvSpPr>
          <p:spPr bwMode="auto">
            <a:xfrm>
              <a:off x="5965825" y="3182937"/>
              <a:ext cx="1631950" cy="2732088"/>
            </a:xfrm>
            <a:custGeom>
              <a:avLst/>
              <a:gdLst>
                <a:gd name="T0" fmla="*/ 573 w 802"/>
                <a:gd name="T1" fmla="*/ 76 h 1344"/>
                <a:gd name="T2" fmla="*/ 275 w 802"/>
                <a:gd name="T3" fmla="*/ 192 h 1344"/>
                <a:gd name="T4" fmla="*/ 220 w 802"/>
                <a:gd name="T5" fmla="*/ 336 h 1344"/>
                <a:gd name="T6" fmla="*/ 179 w 802"/>
                <a:gd name="T7" fmla="*/ 660 h 1344"/>
                <a:gd name="T8" fmla="*/ 179 w 802"/>
                <a:gd name="T9" fmla="*/ 868 h 1344"/>
                <a:gd name="T10" fmla="*/ 159 w 802"/>
                <a:gd name="T11" fmla="*/ 994 h 1344"/>
                <a:gd name="T12" fmla="*/ 133 w 802"/>
                <a:gd name="T13" fmla="*/ 1062 h 1344"/>
                <a:gd name="T14" fmla="*/ 0 w 802"/>
                <a:gd name="T15" fmla="*/ 1188 h 1344"/>
                <a:gd name="T16" fmla="*/ 21 w 802"/>
                <a:gd name="T17" fmla="*/ 1238 h 1344"/>
                <a:gd name="T18" fmla="*/ 123 w 802"/>
                <a:gd name="T19" fmla="*/ 1194 h 1344"/>
                <a:gd name="T20" fmla="*/ 162 w 802"/>
                <a:gd name="T21" fmla="*/ 1254 h 1344"/>
                <a:gd name="T22" fmla="*/ 277 w 802"/>
                <a:gd name="T23" fmla="*/ 1286 h 1344"/>
                <a:gd name="T24" fmla="*/ 371 w 802"/>
                <a:gd name="T25" fmla="*/ 1178 h 1344"/>
                <a:gd name="T26" fmla="*/ 349 w 802"/>
                <a:gd name="T27" fmla="*/ 1304 h 1344"/>
                <a:gd name="T28" fmla="*/ 515 w 802"/>
                <a:gd name="T29" fmla="*/ 1344 h 1344"/>
                <a:gd name="T30" fmla="*/ 573 w 802"/>
                <a:gd name="T31" fmla="*/ 912 h 1344"/>
                <a:gd name="T32" fmla="*/ 603 w 802"/>
                <a:gd name="T33" fmla="*/ 455 h 1344"/>
                <a:gd name="T34" fmla="*/ 802 w 802"/>
                <a:gd name="T35" fmla="*/ 236 h 1344"/>
                <a:gd name="T36" fmla="*/ 761 w 802"/>
                <a:gd name="T37" fmla="*/ 0 h 1344"/>
                <a:gd name="T38" fmla="*/ 573 w 802"/>
                <a:gd name="T39" fmla="*/ 7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2" h="1344">
                  <a:moveTo>
                    <a:pt x="573" y="76"/>
                  </a:moveTo>
                  <a:cubicBezTo>
                    <a:pt x="573" y="76"/>
                    <a:pt x="309" y="176"/>
                    <a:pt x="275" y="192"/>
                  </a:cubicBezTo>
                  <a:cubicBezTo>
                    <a:pt x="241" y="208"/>
                    <a:pt x="233" y="280"/>
                    <a:pt x="220" y="336"/>
                  </a:cubicBezTo>
                  <a:cubicBezTo>
                    <a:pt x="207" y="392"/>
                    <a:pt x="173" y="574"/>
                    <a:pt x="179" y="660"/>
                  </a:cubicBezTo>
                  <a:cubicBezTo>
                    <a:pt x="185" y="746"/>
                    <a:pt x="184" y="818"/>
                    <a:pt x="179" y="868"/>
                  </a:cubicBezTo>
                  <a:cubicBezTo>
                    <a:pt x="173" y="918"/>
                    <a:pt x="161" y="968"/>
                    <a:pt x="159" y="994"/>
                  </a:cubicBezTo>
                  <a:cubicBezTo>
                    <a:pt x="157" y="1020"/>
                    <a:pt x="143" y="1042"/>
                    <a:pt x="133" y="1062"/>
                  </a:cubicBezTo>
                  <a:cubicBezTo>
                    <a:pt x="123" y="1082"/>
                    <a:pt x="0" y="1188"/>
                    <a:pt x="0" y="1188"/>
                  </a:cubicBezTo>
                  <a:cubicBezTo>
                    <a:pt x="21" y="1238"/>
                    <a:pt x="21" y="1238"/>
                    <a:pt x="21" y="1238"/>
                  </a:cubicBezTo>
                  <a:cubicBezTo>
                    <a:pt x="123" y="1194"/>
                    <a:pt x="123" y="1194"/>
                    <a:pt x="123" y="1194"/>
                  </a:cubicBezTo>
                  <a:cubicBezTo>
                    <a:pt x="162" y="1254"/>
                    <a:pt x="162" y="1254"/>
                    <a:pt x="162" y="1254"/>
                  </a:cubicBezTo>
                  <a:cubicBezTo>
                    <a:pt x="277" y="1286"/>
                    <a:pt x="277" y="1286"/>
                    <a:pt x="277" y="1286"/>
                  </a:cubicBezTo>
                  <a:cubicBezTo>
                    <a:pt x="277" y="1286"/>
                    <a:pt x="353" y="1226"/>
                    <a:pt x="371" y="1178"/>
                  </a:cubicBezTo>
                  <a:cubicBezTo>
                    <a:pt x="349" y="1304"/>
                    <a:pt x="349" y="1304"/>
                    <a:pt x="349" y="1304"/>
                  </a:cubicBezTo>
                  <a:cubicBezTo>
                    <a:pt x="515" y="1344"/>
                    <a:pt x="515" y="1344"/>
                    <a:pt x="515" y="1344"/>
                  </a:cubicBezTo>
                  <a:cubicBezTo>
                    <a:pt x="515" y="1344"/>
                    <a:pt x="564" y="1178"/>
                    <a:pt x="573" y="912"/>
                  </a:cubicBezTo>
                  <a:cubicBezTo>
                    <a:pt x="581" y="646"/>
                    <a:pt x="586" y="554"/>
                    <a:pt x="603" y="455"/>
                  </a:cubicBezTo>
                  <a:cubicBezTo>
                    <a:pt x="621" y="356"/>
                    <a:pt x="802" y="236"/>
                    <a:pt x="802" y="236"/>
                  </a:cubicBezTo>
                  <a:cubicBezTo>
                    <a:pt x="761" y="0"/>
                    <a:pt x="761" y="0"/>
                    <a:pt x="761" y="0"/>
                  </a:cubicBezTo>
                  <a:cubicBezTo>
                    <a:pt x="573" y="76"/>
                    <a:pt x="573" y="76"/>
                    <a:pt x="573" y="76"/>
                  </a:cubicBezTo>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8"/>
            <p:cNvSpPr>
              <a:spLocks/>
            </p:cNvSpPr>
            <p:nvPr/>
          </p:nvSpPr>
          <p:spPr bwMode="auto">
            <a:xfrm>
              <a:off x="6115050" y="6094412"/>
              <a:ext cx="768350" cy="693738"/>
            </a:xfrm>
            <a:custGeom>
              <a:avLst/>
              <a:gdLst>
                <a:gd name="T0" fmla="*/ 378 w 378"/>
                <a:gd name="T1" fmla="*/ 18 h 341"/>
                <a:gd name="T2" fmla="*/ 224 w 378"/>
                <a:gd name="T3" fmla="*/ 148 h 341"/>
                <a:gd name="T4" fmla="*/ 84 w 378"/>
                <a:gd name="T5" fmla="*/ 294 h 341"/>
                <a:gd name="T6" fmla="*/ 147 w 378"/>
                <a:gd name="T7" fmla="*/ 18 h 341"/>
                <a:gd name="T8" fmla="*/ 378 w 378"/>
                <a:gd name="T9" fmla="*/ 18 h 341"/>
              </a:gdLst>
              <a:ahLst/>
              <a:cxnLst>
                <a:cxn ang="0">
                  <a:pos x="T0" y="T1"/>
                </a:cxn>
                <a:cxn ang="0">
                  <a:pos x="T2" y="T3"/>
                </a:cxn>
                <a:cxn ang="0">
                  <a:pos x="T4" y="T5"/>
                </a:cxn>
                <a:cxn ang="0">
                  <a:pos x="T6" y="T7"/>
                </a:cxn>
                <a:cxn ang="0">
                  <a:pos x="T8" y="T9"/>
                </a:cxn>
              </a:cxnLst>
              <a:rect l="0" t="0" r="r" b="b"/>
              <a:pathLst>
                <a:path w="378" h="341">
                  <a:moveTo>
                    <a:pt x="378" y="18"/>
                  </a:moveTo>
                  <a:cubicBezTo>
                    <a:pt x="378" y="18"/>
                    <a:pt x="316" y="98"/>
                    <a:pt x="224" y="148"/>
                  </a:cubicBezTo>
                  <a:cubicBezTo>
                    <a:pt x="132" y="198"/>
                    <a:pt x="168" y="341"/>
                    <a:pt x="84" y="294"/>
                  </a:cubicBezTo>
                  <a:cubicBezTo>
                    <a:pt x="0" y="248"/>
                    <a:pt x="147" y="18"/>
                    <a:pt x="147" y="18"/>
                  </a:cubicBezTo>
                  <a:cubicBezTo>
                    <a:pt x="147" y="18"/>
                    <a:pt x="212" y="0"/>
                    <a:pt x="378" y="1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9"/>
            <p:cNvSpPr>
              <a:spLocks/>
            </p:cNvSpPr>
            <p:nvPr/>
          </p:nvSpPr>
          <p:spPr bwMode="auto">
            <a:xfrm>
              <a:off x="7685087" y="3324225"/>
              <a:ext cx="1350963" cy="3332163"/>
            </a:xfrm>
            <a:custGeom>
              <a:avLst/>
              <a:gdLst>
                <a:gd name="T0" fmla="*/ 533 w 665"/>
                <a:gd name="T1" fmla="*/ 1604 h 1638"/>
                <a:gd name="T2" fmla="*/ 358 w 665"/>
                <a:gd name="T3" fmla="*/ 1498 h 1638"/>
                <a:gd name="T4" fmla="*/ 178 w 665"/>
                <a:gd name="T5" fmla="*/ 1351 h 1638"/>
                <a:gd name="T6" fmla="*/ 375 w 665"/>
                <a:gd name="T7" fmla="*/ 1313 h 1638"/>
                <a:gd name="T8" fmla="*/ 554 w 665"/>
                <a:gd name="T9" fmla="*/ 1306 h 1638"/>
                <a:gd name="T10" fmla="*/ 590 w 665"/>
                <a:gd name="T11" fmla="*/ 1230 h 1638"/>
                <a:gd name="T12" fmla="*/ 420 w 665"/>
                <a:gd name="T13" fmla="*/ 1239 h 1638"/>
                <a:gd name="T14" fmla="*/ 128 w 665"/>
                <a:gd name="T15" fmla="*/ 1274 h 1638"/>
                <a:gd name="T16" fmla="*/ 20 w 665"/>
                <a:gd name="T17" fmla="*/ 1082 h 1638"/>
                <a:gd name="T18" fmla="*/ 54 w 665"/>
                <a:gd name="T19" fmla="*/ 576 h 1638"/>
                <a:gd name="T20" fmla="*/ 76 w 665"/>
                <a:gd name="T21" fmla="*/ 326 h 1638"/>
                <a:gd name="T22" fmla="*/ 142 w 665"/>
                <a:gd name="T23" fmla="*/ 0 h 1638"/>
                <a:gd name="T24" fmla="*/ 164 w 665"/>
                <a:gd name="T25" fmla="*/ 0 h 1638"/>
                <a:gd name="T26" fmla="*/ 472 w 665"/>
                <a:gd name="T27" fmla="*/ 170 h 1638"/>
                <a:gd name="T28" fmla="*/ 524 w 665"/>
                <a:gd name="T29" fmla="*/ 662 h 1638"/>
                <a:gd name="T30" fmla="*/ 562 w 665"/>
                <a:gd name="T31" fmla="*/ 942 h 1638"/>
                <a:gd name="T32" fmla="*/ 580 w 665"/>
                <a:gd name="T33" fmla="*/ 1016 h 1638"/>
                <a:gd name="T34" fmla="*/ 612 w 665"/>
                <a:gd name="T35" fmla="*/ 1082 h 1638"/>
                <a:gd name="T36" fmla="*/ 632 w 665"/>
                <a:gd name="T37" fmla="*/ 1172 h 1638"/>
                <a:gd name="T38" fmla="*/ 624 w 665"/>
                <a:gd name="T39" fmla="*/ 1365 h 1638"/>
                <a:gd name="T40" fmla="*/ 665 w 665"/>
                <a:gd name="T41" fmla="*/ 1409 h 1638"/>
                <a:gd name="T42" fmla="*/ 533 w 665"/>
                <a:gd name="T43" fmla="*/ 160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5" h="1638">
                  <a:moveTo>
                    <a:pt x="533" y="1604"/>
                  </a:moveTo>
                  <a:cubicBezTo>
                    <a:pt x="471" y="1638"/>
                    <a:pt x="399" y="1522"/>
                    <a:pt x="358" y="1498"/>
                  </a:cubicBezTo>
                  <a:cubicBezTo>
                    <a:pt x="298" y="1462"/>
                    <a:pt x="178" y="1351"/>
                    <a:pt x="178" y="1351"/>
                  </a:cubicBezTo>
                  <a:cubicBezTo>
                    <a:pt x="375" y="1313"/>
                    <a:pt x="375" y="1313"/>
                    <a:pt x="375" y="1313"/>
                  </a:cubicBezTo>
                  <a:cubicBezTo>
                    <a:pt x="554" y="1306"/>
                    <a:pt x="554" y="1306"/>
                    <a:pt x="554" y="1306"/>
                  </a:cubicBezTo>
                  <a:cubicBezTo>
                    <a:pt x="590" y="1230"/>
                    <a:pt x="590" y="1230"/>
                    <a:pt x="590" y="1230"/>
                  </a:cubicBezTo>
                  <a:cubicBezTo>
                    <a:pt x="420" y="1239"/>
                    <a:pt x="420" y="1239"/>
                    <a:pt x="420" y="1239"/>
                  </a:cubicBezTo>
                  <a:cubicBezTo>
                    <a:pt x="128" y="1274"/>
                    <a:pt x="128" y="1274"/>
                    <a:pt x="128" y="1274"/>
                  </a:cubicBezTo>
                  <a:cubicBezTo>
                    <a:pt x="128" y="1274"/>
                    <a:pt x="40" y="1168"/>
                    <a:pt x="20" y="1082"/>
                  </a:cubicBezTo>
                  <a:cubicBezTo>
                    <a:pt x="0" y="996"/>
                    <a:pt x="40" y="710"/>
                    <a:pt x="54" y="576"/>
                  </a:cubicBezTo>
                  <a:cubicBezTo>
                    <a:pt x="67" y="442"/>
                    <a:pt x="76" y="326"/>
                    <a:pt x="76" y="326"/>
                  </a:cubicBezTo>
                  <a:cubicBezTo>
                    <a:pt x="1" y="187"/>
                    <a:pt x="142" y="0"/>
                    <a:pt x="142" y="0"/>
                  </a:cubicBezTo>
                  <a:cubicBezTo>
                    <a:pt x="164" y="0"/>
                    <a:pt x="164" y="0"/>
                    <a:pt x="164" y="0"/>
                  </a:cubicBezTo>
                  <a:cubicBezTo>
                    <a:pt x="182" y="16"/>
                    <a:pt x="414" y="146"/>
                    <a:pt x="472" y="170"/>
                  </a:cubicBezTo>
                  <a:cubicBezTo>
                    <a:pt x="530" y="194"/>
                    <a:pt x="524" y="662"/>
                    <a:pt x="524" y="662"/>
                  </a:cubicBezTo>
                  <a:cubicBezTo>
                    <a:pt x="544" y="762"/>
                    <a:pt x="562" y="942"/>
                    <a:pt x="562" y="942"/>
                  </a:cubicBezTo>
                  <a:cubicBezTo>
                    <a:pt x="578" y="964"/>
                    <a:pt x="580" y="1016"/>
                    <a:pt x="580" y="1016"/>
                  </a:cubicBezTo>
                  <a:cubicBezTo>
                    <a:pt x="616" y="1038"/>
                    <a:pt x="612" y="1082"/>
                    <a:pt x="612" y="1082"/>
                  </a:cubicBezTo>
                  <a:cubicBezTo>
                    <a:pt x="632" y="1172"/>
                    <a:pt x="632" y="1172"/>
                    <a:pt x="632" y="1172"/>
                  </a:cubicBezTo>
                  <a:cubicBezTo>
                    <a:pt x="624" y="1365"/>
                    <a:pt x="624" y="1365"/>
                    <a:pt x="624" y="1365"/>
                  </a:cubicBezTo>
                  <a:cubicBezTo>
                    <a:pt x="665" y="1409"/>
                    <a:pt x="665" y="1409"/>
                    <a:pt x="665" y="1409"/>
                  </a:cubicBezTo>
                  <a:cubicBezTo>
                    <a:pt x="665" y="1409"/>
                    <a:pt x="639" y="1545"/>
                    <a:pt x="533" y="16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0"/>
            <p:cNvSpPr>
              <a:spLocks/>
            </p:cNvSpPr>
            <p:nvPr/>
          </p:nvSpPr>
          <p:spPr bwMode="auto">
            <a:xfrm>
              <a:off x="6021387" y="5857875"/>
              <a:ext cx="296863" cy="379413"/>
            </a:xfrm>
            <a:custGeom>
              <a:avLst/>
              <a:gdLst>
                <a:gd name="T0" fmla="*/ 0 w 146"/>
                <a:gd name="T1" fmla="*/ 84 h 186"/>
                <a:gd name="T2" fmla="*/ 60 w 146"/>
                <a:gd name="T3" fmla="*/ 184 h 186"/>
                <a:gd name="T4" fmla="*/ 146 w 146"/>
                <a:gd name="T5" fmla="*/ 126 h 186"/>
                <a:gd name="T6" fmla="*/ 104 w 146"/>
                <a:gd name="T7" fmla="*/ 126 h 186"/>
                <a:gd name="T8" fmla="*/ 88 w 146"/>
                <a:gd name="T9" fmla="*/ 56 h 186"/>
                <a:gd name="T10" fmla="*/ 12 w 146"/>
                <a:gd name="T11" fmla="*/ 0 h 186"/>
                <a:gd name="T12" fmla="*/ 0 w 146"/>
                <a:gd name="T13" fmla="*/ 84 h 186"/>
              </a:gdLst>
              <a:ahLst/>
              <a:cxnLst>
                <a:cxn ang="0">
                  <a:pos x="T0" y="T1"/>
                </a:cxn>
                <a:cxn ang="0">
                  <a:pos x="T2" y="T3"/>
                </a:cxn>
                <a:cxn ang="0">
                  <a:pos x="T4" y="T5"/>
                </a:cxn>
                <a:cxn ang="0">
                  <a:pos x="T6" y="T7"/>
                </a:cxn>
                <a:cxn ang="0">
                  <a:pos x="T8" y="T9"/>
                </a:cxn>
                <a:cxn ang="0">
                  <a:pos x="T10" y="T11"/>
                </a:cxn>
                <a:cxn ang="0">
                  <a:pos x="T12" y="T13"/>
                </a:cxn>
              </a:cxnLst>
              <a:rect l="0" t="0" r="r" b="b"/>
              <a:pathLst>
                <a:path w="146" h="186">
                  <a:moveTo>
                    <a:pt x="0" y="84"/>
                  </a:moveTo>
                  <a:cubicBezTo>
                    <a:pt x="0" y="84"/>
                    <a:pt x="34" y="182"/>
                    <a:pt x="60" y="184"/>
                  </a:cubicBezTo>
                  <a:cubicBezTo>
                    <a:pt x="86" y="186"/>
                    <a:pt x="146" y="126"/>
                    <a:pt x="146" y="126"/>
                  </a:cubicBezTo>
                  <a:cubicBezTo>
                    <a:pt x="104" y="126"/>
                    <a:pt x="104" y="126"/>
                    <a:pt x="104" y="126"/>
                  </a:cubicBezTo>
                  <a:cubicBezTo>
                    <a:pt x="88" y="56"/>
                    <a:pt x="88" y="56"/>
                    <a:pt x="88" y="56"/>
                  </a:cubicBezTo>
                  <a:cubicBezTo>
                    <a:pt x="12" y="0"/>
                    <a:pt x="12" y="0"/>
                    <a:pt x="12" y="0"/>
                  </a:cubicBezTo>
                  <a:lnTo>
                    <a:pt x="0"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1"/>
            <p:cNvSpPr>
              <a:spLocks/>
            </p:cNvSpPr>
            <p:nvPr/>
          </p:nvSpPr>
          <p:spPr bwMode="auto">
            <a:xfrm>
              <a:off x="8831262" y="5487987"/>
              <a:ext cx="269875" cy="701675"/>
            </a:xfrm>
            <a:custGeom>
              <a:avLst/>
              <a:gdLst>
                <a:gd name="T0" fmla="*/ 24 w 133"/>
                <a:gd name="T1" fmla="*/ 0 h 345"/>
                <a:gd name="T2" fmla="*/ 105 w 133"/>
                <a:gd name="T3" fmla="*/ 164 h 345"/>
                <a:gd name="T4" fmla="*/ 101 w 133"/>
                <a:gd name="T5" fmla="*/ 345 h 345"/>
                <a:gd name="T6" fmla="*/ 16 w 133"/>
                <a:gd name="T7" fmla="*/ 308 h 345"/>
                <a:gd name="T8" fmla="*/ 0 w 133"/>
                <a:gd name="T9" fmla="*/ 142 h 345"/>
                <a:gd name="T10" fmla="*/ 24 w 133"/>
                <a:gd name="T11" fmla="*/ 0 h 345"/>
              </a:gdLst>
              <a:ahLst/>
              <a:cxnLst>
                <a:cxn ang="0">
                  <a:pos x="T0" y="T1"/>
                </a:cxn>
                <a:cxn ang="0">
                  <a:pos x="T2" y="T3"/>
                </a:cxn>
                <a:cxn ang="0">
                  <a:pos x="T4" y="T5"/>
                </a:cxn>
                <a:cxn ang="0">
                  <a:pos x="T6" y="T7"/>
                </a:cxn>
                <a:cxn ang="0">
                  <a:pos x="T8" y="T9"/>
                </a:cxn>
                <a:cxn ang="0">
                  <a:pos x="T10" y="T11"/>
                </a:cxn>
              </a:cxnLst>
              <a:rect l="0" t="0" r="r" b="b"/>
              <a:pathLst>
                <a:path w="133" h="345">
                  <a:moveTo>
                    <a:pt x="24" y="0"/>
                  </a:moveTo>
                  <a:cubicBezTo>
                    <a:pt x="116" y="72"/>
                    <a:pt x="78" y="66"/>
                    <a:pt x="105" y="164"/>
                  </a:cubicBezTo>
                  <a:cubicBezTo>
                    <a:pt x="133" y="262"/>
                    <a:pt x="101" y="345"/>
                    <a:pt x="101" y="345"/>
                  </a:cubicBezTo>
                  <a:cubicBezTo>
                    <a:pt x="16" y="308"/>
                    <a:pt x="16" y="308"/>
                    <a:pt x="16" y="308"/>
                  </a:cubicBezTo>
                  <a:cubicBezTo>
                    <a:pt x="0" y="142"/>
                    <a:pt x="0" y="142"/>
                    <a:pt x="0" y="142"/>
                  </a:cubicBezTo>
                  <a:lnTo>
                    <a:pt x="24"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2"/>
            <p:cNvSpPr>
              <a:spLocks/>
            </p:cNvSpPr>
            <p:nvPr/>
          </p:nvSpPr>
          <p:spPr bwMode="auto">
            <a:xfrm>
              <a:off x="7132637" y="2090737"/>
              <a:ext cx="1009650" cy="2325688"/>
            </a:xfrm>
            <a:custGeom>
              <a:avLst/>
              <a:gdLst>
                <a:gd name="T0" fmla="*/ 47 w 496"/>
                <a:gd name="T1" fmla="*/ 595 h 1144"/>
                <a:gd name="T2" fmla="*/ 47 w 496"/>
                <a:gd name="T3" fmla="*/ 893 h 1144"/>
                <a:gd name="T4" fmla="*/ 29 w 496"/>
                <a:gd name="T5" fmla="*/ 992 h 1144"/>
                <a:gd name="T6" fmla="*/ 165 w 496"/>
                <a:gd name="T7" fmla="*/ 1144 h 1144"/>
                <a:gd name="T8" fmla="*/ 347 w 496"/>
                <a:gd name="T9" fmla="*/ 933 h 1144"/>
                <a:gd name="T10" fmla="*/ 416 w 496"/>
                <a:gd name="T11" fmla="*/ 613 h 1144"/>
                <a:gd name="T12" fmla="*/ 435 w 496"/>
                <a:gd name="T13" fmla="*/ 295 h 1144"/>
                <a:gd name="T14" fmla="*/ 285 w 496"/>
                <a:gd name="T15" fmla="*/ 0 h 1144"/>
                <a:gd name="T16" fmla="*/ 131 w 496"/>
                <a:gd name="T17" fmla="*/ 43 h 1144"/>
                <a:gd name="T18" fmla="*/ 16 w 496"/>
                <a:gd name="T19" fmla="*/ 264 h 1144"/>
                <a:gd name="T20" fmla="*/ 0 w 496"/>
                <a:gd name="T21" fmla="*/ 467 h 1144"/>
                <a:gd name="T22" fmla="*/ 47 w 496"/>
                <a:gd name="T23" fmla="*/ 595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1144">
                  <a:moveTo>
                    <a:pt x="47" y="595"/>
                  </a:moveTo>
                  <a:cubicBezTo>
                    <a:pt x="47" y="595"/>
                    <a:pt x="59" y="816"/>
                    <a:pt x="47" y="893"/>
                  </a:cubicBezTo>
                  <a:cubicBezTo>
                    <a:pt x="35" y="971"/>
                    <a:pt x="29" y="992"/>
                    <a:pt x="29" y="992"/>
                  </a:cubicBezTo>
                  <a:cubicBezTo>
                    <a:pt x="29" y="992"/>
                    <a:pt x="96" y="1101"/>
                    <a:pt x="165" y="1144"/>
                  </a:cubicBezTo>
                  <a:cubicBezTo>
                    <a:pt x="165" y="1144"/>
                    <a:pt x="275" y="1051"/>
                    <a:pt x="347" y="933"/>
                  </a:cubicBezTo>
                  <a:cubicBezTo>
                    <a:pt x="347" y="933"/>
                    <a:pt x="336" y="725"/>
                    <a:pt x="416" y="613"/>
                  </a:cubicBezTo>
                  <a:cubicBezTo>
                    <a:pt x="496" y="501"/>
                    <a:pt x="435" y="295"/>
                    <a:pt x="435" y="295"/>
                  </a:cubicBezTo>
                  <a:cubicBezTo>
                    <a:pt x="285" y="0"/>
                    <a:pt x="285" y="0"/>
                    <a:pt x="285" y="0"/>
                  </a:cubicBezTo>
                  <a:cubicBezTo>
                    <a:pt x="285" y="0"/>
                    <a:pt x="139" y="35"/>
                    <a:pt x="131" y="43"/>
                  </a:cubicBezTo>
                  <a:cubicBezTo>
                    <a:pt x="123" y="51"/>
                    <a:pt x="16" y="264"/>
                    <a:pt x="16" y="264"/>
                  </a:cubicBezTo>
                  <a:cubicBezTo>
                    <a:pt x="0" y="467"/>
                    <a:pt x="0" y="467"/>
                    <a:pt x="0" y="467"/>
                  </a:cubicBezTo>
                  <a:cubicBezTo>
                    <a:pt x="47" y="595"/>
                    <a:pt x="47" y="595"/>
                    <a:pt x="47" y="595"/>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3"/>
            <p:cNvSpPr>
              <a:spLocks/>
            </p:cNvSpPr>
            <p:nvPr/>
          </p:nvSpPr>
          <p:spPr bwMode="auto">
            <a:xfrm>
              <a:off x="5829300" y="5524500"/>
              <a:ext cx="663575" cy="557213"/>
            </a:xfrm>
            <a:custGeom>
              <a:avLst/>
              <a:gdLst>
                <a:gd name="T0" fmla="*/ 229 w 326"/>
                <a:gd name="T1" fmla="*/ 102 h 274"/>
                <a:gd name="T2" fmla="*/ 219 w 326"/>
                <a:gd name="T3" fmla="*/ 87 h 274"/>
                <a:gd name="T4" fmla="*/ 206 w 326"/>
                <a:gd name="T5" fmla="*/ 20 h 274"/>
                <a:gd name="T6" fmla="*/ 146 w 326"/>
                <a:gd name="T7" fmla="*/ 0 h 274"/>
                <a:gd name="T8" fmla="*/ 28 w 326"/>
                <a:gd name="T9" fmla="*/ 63 h 274"/>
                <a:gd name="T10" fmla="*/ 28 w 326"/>
                <a:gd name="T11" fmla="*/ 109 h 274"/>
                <a:gd name="T12" fmla="*/ 15 w 326"/>
                <a:gd name="T13" fmla="*/ 159 h 274"/>
                <a:gd name="T14" fmla="*/ 23 w 326"/>
                <a:gd name="T15" fmla="*/ 197 h 274"/>
                <a:gd name="T16" fmla="*/ 43 w 326"/>
                <a:gd name="T17" fmla="*/ 225 h 274"/>
                <a:gd name="T18" fmla="*/ 142 w 326"/>
                <a:gd name="T19" fmla="*/ 269 h 274"/>
                <a:gd name="T20" fmla="*/ 234 w 326"/>
                <a:gd name="T21" fmla="*/ 216 h 274"/>
                <a:gd name="T22" fmla="*/ 311 w 326"/>
                <a:gd name="T23" fmla="*/ 183 h 274"/>
                <a:gd name="T24" fmla="*/ 311 w 326"/>
                <a:gd name="T25" fmla="*/ 152 h 274"/>
                <a:gd name="T26" fmla="*/ 228 w 326"/>
                <a:gd name="T27" fmla="*/ 147 h 274"/>
                <a:gd name="T28" fmla="*/ 229 w 326"/>
                <a:gd name="T29" fmla="*/ 134 h 274"/>
                <a:gd name="T30" fmla="*/ 106 w 326"/>
                <a:gd name="T31" fmla="*/ 99 h 274"/>
                <a:gd name="T32" fmla="*/ 164 w 326"/>
                <a:gd name="T33" fmla="*/ 87 h 274"/>
                <a:gd name="T34" fmla="*/ 229 w 326"/>
                <a:gd name="T35" fmla="*/ 10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274">
                  <a:moveTo>
                    <a:pt x="229" y="102"/>
                  </a:moveTo>
                  <a:cubicBezTo>
                    <a:pt x="219" y="87"/>
                    <a:pt x="219" y="87"/>
                    <a:pt x="219" y="87"/>
                  </a:cubicBezTo>
                  <a:cubicBezTo>
                    <a:pt x="219" y="87"/>
                    <a:pt x="224" y="27"/>
                    <a:pt x="206" y="20"/>
                  </a:cubicBezTo>
                  <a:cubicBezTo>
                    <a:pt x="188" y="13"/>
                    <a:pt x="164" y="0"/>
                    <a:pt x="146" y="0"/>
                  </a:cubicBezTo>
                  <a:cubicBezTo>
                    <a:pt x="128" y="0"/>
                    <a:pt x="41" y="47"/>
                    <a:pt x="28" y="63"/>
                  </a:cubicBezTo>
                  <a:cubicBezTo>
                    <a:pt x="15" y="79"/>
                    <a:pt x="35" y="98"/>
                    <a:pt x="28" y="109"/>
                  </a:cubicBezTo>
                  <a:cubicBezTo>
                    <a:pt x="21" y="120"/>
                    <a:pt x="0" y="140"/>
                    <a:pt x="15" y="159"/>
                  </a:cubicBezTo>
                  <a:cubicBezTo>
                    <a:pt x="30" y="178"/>
                    <a:pt x="17" y="185"/>
                    <a:pt x="23" y="197"/>
                  </a:cubicBezTo>
                  <a:cubicBezTo>
                    <a:pt x="29" y="209"/>
                    <a:pt x="41" y="214"/>
                    <a:pt x="43" y="225"/>
                  </a:cubicBezTo>
                  <a:cubicBezTo>
                    <a:pt x="45" y="236"/>
                    <a:pt x="45" y="264"/>
                    <a:pt x="142" y="269"/>
                  </a:cubicBezTo>
                  <a:cubicBezTo>
                    <a:pt x="239" y="274"/>
                    <a:pt x="234" y="216"/>
                    <a:pt x="234" y="216"/>
                  </a:cubicBezTo>
                  <a:cubicBezTo>
                    <a:pt x="234" y="216"/>
                    <a:pt x="304" y="215"/>
                    <a:pt x="311" y="183"/>
                  </a:cubicBezTo>
                  <a:cubicBezTo>
                    <a:pt x="311" y="183"/>
                    <a:pt x="326" y="164"/>
                    <a:pt x="311" y="152"/>
                  </a:cubicBezTo>
                  <a:cubicBezTo>
                    <a:pt x="303" y="145"/>
                    <a:pt x="228" y="147"/>
                    <a:pt x="228" y="147"/>
                  </a:cubicBezTo>
                  <a:cubicBezTo>
                    <a:pt x="228" y="147"/>
                    <a:pt x="234" y="146"/>
                    <a:pt x="229" y="134"/>
                  </a:cubicBezTo>
                  <a:cubicBezTo>
                    <a:pt x="106" y="99"/>
                    <a:pt x="106" y="99"/>
                    <a:pt x="106" y="99"/>
                  </a:cubicBezTo>
                  <a:cubicBezTo>
                    <a:pt x="164" y="87"/>
                    <a:pt x="164" y="87"/>
                    <a:pt x="164" y="87"/>
                  </a:cubicBezTo>
                  <a:lnTo>
                    <a:pt x="229" y="10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4"/>
            <p:cNvSpPr>
              <a:spLocks/>
            </p:cNvSpPr>
            <p:nvPr/>
          </p:nvSpPr>
          <p:spPr bwMode="auto">
            <a:xfrm>
              <a:off x="8326437" y="5630862"/>
              <a:ext cx="720725" cy="566738"/>
            </a:xfrm>
            <a:custGeom>
              <a:avLst/>
              <a:gdLst>
                <a:gd name="T0" fmla="*/ 193 w 354"/>
                <a:gd name="T1" fmla="*/ 100 h 279"/>
                <a:gd name="T2" fmla="*/ 104 w 354"/>
                <a:gd name="T3" fmla="*/ 105 h 279"/>
                <a:gd name="T4" fmla="*/ 134 w 354"/>
                <a:gd name="T5" fmla="*/ 90 h 279"/>
                <a:gd name="T6" fmla="*/ 193 w 354"/>
                <a:gd name="T7" fmla="*/ 24 h 279"/>
                <a:gd name="T8" fmla="*/ 303 w 354"/>
                <a:gd name="T9" fmla="*/ 8 h 279"/>
                <a:gd name="T10" fmla="*/ 339 w 354"/>
                <a:gd name="T11" fmla="*/ 82 h 279"/>
                <a:gd name="T12" fmla="*/ 348 w 354"/>
                <a:gd name="T13" fmla="*/ 140 h 279"/>
                <a:gd name="T14" fmla="*/ 342 w 354"/>
                <a:gd name="T15" fmla="*/ 206 h 279"/>
                <a:gd name="T16" fmla="*/ 313 w 354"/>
                <a:gd name="T17" fmla="*/ 251 h 279"/>
                <a:gd name="T18" fmla="*/ 275 w 354"/>
                <a:gd name="T19" fmla="*/ 273 h 279"/>
                <a:gd name="T20" fmla="*/ 150 w 354"/>
                <a:gd name="T21" fmla="*/ 242 h 279"/>
                <a:gd name="T22" fmla="*/ 104 w 354"/>
                <a:gd name="T23" fmla="*/ 202 h 279"/>
                <a:gd name="T24" fmla="*/ 59 w 354"/>
                <a:gd name="T25" fmla="*/ 179 h 279"/>
                <a:gd name="T26" fmla="*/ 15 w 354"/>
                <a:gd name="T27" fmla="*/ 146 h 279"/>
                <a:gd name="T28" fmla="*/ 104 w 354"/>
                <a:gd name="T29" fmla="*/ 133 h 279"/>
                <a:gd name="T30" fmla="*/ 203 w 354"/>
                <a:gd name="T31" fmla="*/ 118 h 279"/>
                <a:gd name="T32" fmla="*/ 193 w 354"/>
                <a:gd name="T33" fmla="*/ 10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279">
                  <a:moveTo>
                    <a:pt x="193" y="100"/>
                  </a:moveTo>
                  <a:cubicBezTo>
                    <a:pt x="104" y="105"/>
                    <a:pt x="104" y="105"/>
                    <a:pt x="104" y="105"/>
                  </a:cubicBezTo>
                  <a:cubicBezTo>
                    <a:pt x="104" y="105"/>
                    <a:pt x="122" y="93"/>
                    <a:pt x="134" y="90"/>
                  </a:cubicBezTo>
                  <a:cubicBezTo>
                    <a:pt x="146" y="87"/>
                    <a:pt x="163" y="37"/>
                    <a:pt x="193" y="24"/>
                  </a:cubicBezTo>
                  <a:cubicBezTo>
                    <a:pt x="223" y="11"/>
                    <a:pt x="287" y="0"/>
                    <a:pt x="303" y="8"/>
                  </a:cubicBezTo>
                  <a:cubicBezTo>
                    <a:pt x="319" y="16"/>
                    <a:pt x="331" y="64"/>
                    <a:pt x="339" y="82"/>
                  </a:cubicBezTo>
                  <a:cubicBezTo>
                    <a:pt x="347" y="101"/>
                    <a:pt x="349" y="116"/>
                    <a:pt x="348" y="140"/>
                  </a:cubicBezTo>
                  <a:cubicBezTo>
                    <a:pt x="347" y="164"/>
                    <a:pt x="354" y="171"/>
                    <a:pt x="342" y="206"/>
                  </a:cubicBezTo>
                  <a:cubicBezTo>
                    <a:pt x="330" y="241"/>
                    <a:pt x="321" y="240"/>
                    <a:pt x="313" y="251"/>
                  </a:cubicBezTo>
                  <a:cubicBezTo>
                    <a:pt x="305" y="262"/>
                    <a:pt x="312" y="267"/>
                    <a:pt x="275" y="273"/>
                  </a:cubicBezTo>
                  <a:cubicBezTo>
                    <a:pt x="238" y="279"/>
                    <a:pt x="185" y="278"/>
                    <a:pt x="150" y="242"/>
                  </a:cubicBezTo>
                  <a:cubicBezTo>
                    <a:pt x="115" y="206"/>
                    <a:pt x="122" y="212"/>
                    <a:pt x="104" y="202"/>
                  </a:cubicBezTo>
                  <a:cubicBezTo>
                    <a:pt x="86" y="192"/>
                    <a:pt x="59" y="179"/>
                    <a:pt x="59" y="179"/>
                  </a:cubicBezTo>
                  <a:cubicBezTo>
                    <a:pt x="59" y="179"/>
                    <a:pt x="0" y="163"/>
                    <a:pt x="15" y="146"/>
                  </a:cubicBezTo>
                  <a:cubicBezTo>
                    <a:pt x="30" y="129"/>
                    <a:pt x="104" y="133"/>
                    <a:pt x="104" y="133"/>
                  </a:cubicBezTo>
                  <a:cubicBezTo>
                    <a:pt x="203" y="118"/>
                    <a:pt x="203" y="118"/>
                    <a:pt x="203" y="118"/>
                  </a:cubicBezTo>
                  <a:lnTo>
                    <a:pt x="193" y="10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6413500" y="6469062"/>
              <a:ext cx="1677988" cy="427038"/>
            </a:xfrm>
            <a:custGeom>
              <a:avLst/>
              <a:gdLst>
                <a:gd name="T0" fmla="*/ 0 w 825"/>
                <a:gd name="T1" fmla="*/ 210 h 210"/>
                <a:gd name="T2" fmla="*/ 163 w 825"/>
                <a:gd name="T3" fmla="*/ 31 h 210"/>
                <a:gd name="T4" fmla="*/ 416 w 825"/>
                <a:gd name="T5" fmla="*/ 110 h 210"/>
                <a:gd name="T6" fmla="*/ 606 w 825"/>
                <a:gd name="T7" fmla="*/ 12 h 210"/>
                <a:gd name="T8" fmla="*/ 825 w 825"/>
                <a:gd name="T9" fmla="*/ 210 h 210"/>
                <a:gd name="T10" fmla="*/ 0 w 825"/>
                <a:gd name="T11" fmla="*/ 210 h 210"/>
              </a:gdLst>
              <a:ahLst/>
              <a:cxnLst>
                <a:cxn ang="0">
                  <a:pos x="T0" y="T1"/>
                </a:cxn>
                <a:cxn ang="0">
                  <a:pos x="T2" y="T3"/>
                </a:cxn>
                <a:cxn ang="0">
                  <a:pos x="T4" y="T5"/>
                </a:cxn>
                <a:cxn ang="0">
                  <a:pos x="T6" y="T7"/>
                </a:cxn>
                <a:cxn ang="0">
                  <a:pos x="T8" y="T9"/>
                </a:cxn>
                <a:cxn ang="0">
                  <a:pos x="T10" y="T11"/>
                </a:cxn>
              </a:cxnLst>
              <a:rect l="0" t="0" r="r" b="b"/>
              <a:pathLst>
                <a:path w="825" h="210">
                  <a:moveTo>
                    <a:pt x="0" y="210"/>
                  </a:moveTo>
                  <a:cubicBezTo>
                    <a:pt x="0" y="210"/>
                    <a:pt x="15" y="45"/>
                    <a:pt x="163" y="31"/>
                  </a:cubicBezTo>
                  <a:cubicBezTo>
                    <a:pt x="311" y="17"/>
                    <a:pt x="416" y="110"/>
                    <a:pt x="416" y="110"/>
                  </a:cubicBezTo>
                  <a:cubicBezTo>
                    <a:pt x="416" y="110"/>
                    <a:pt x="514" y="0"/>
                    <a:pt x="606" y="12"/>
                  </a:cubicBezTo>
                  <a:cubicBezTo>
                    <a:pt x="698" y="24"/>
                    <a:pt x="797" y="72"/>
                    <a:pt x="825" y="210"/>
                  </a:cubicBezTo>
                  <a:lnTo>
                    <a:pt x="0" y="21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
            <p:cNvSpPr>
              <a:spLocks/>
            </p:cNvSpPr>
            <p:nvPr/>
          </p:nvSpPr>
          <p:spPr bwMode="auto">
            <a:xfrm>
              <a:off x="6951662" y="1751012"/>
              <a:ext cx="1490663" cy="1795463"/>
            </a:xfrm>
            <a:custGeom>
              <a:avLst/>
              <a:gdLst>
                <a:gd name="T0" fmla="*/ 386 w 733"/>
                <a:gd name="T1" fmla="*/ 95 h 883"/>
                <a:gd name="T2" fmla="*/ 445 w 733"/>
                <a:gd name="T3" fmla="*/ 84 h 883"/>
                <a:gd name="T4" fmla="*/ 641 w 733"/>
                <a:gd name="T5" fmla="*/ 378 h 883"/>
                <a:gd name="T6" fmla="*/ 437 w 733"/>
                <a:gd name="T7" fmla="*/ 846 h 883"/>
                <a:gd name="T8" fmla="*/ 548 w 733"/>
                <a:gd name="T9" fmla="*/ 790 h 883"/>
                <a:gd name="T10" fmla="*/ 394 w 733"/>
                <a:gd name="T11" fmla="*/ 823 h 883"/>
                <a:gd name="T12" fmla="*/ 505 w 733"/>
                <a:gd name="T13" fmla="*/ 664 h 883"/>
                <a:gd name="T14" fmla="*/ 438 w 733"/>
                <a:gd name="T15" fmla="*/ 475 h 883"/>
                <a:gd name="T16" fmla="*/ 316 w 733"/>
                <a:gd name="T17" fmla="*/ 315 h 883"/>
                <a:gd name="T18" fmla="*/ 188 w 733"/>
                <a:gd name="T19" fmla="*/ 372 h 883"/>
                <a:gd name="T20" fmla="*/ 153 w 733"/>
                <a:gd name="T21" fmla="*/ 574 h 883"/>
                <a:gd name="T22" fmla="*/ 142 w 733"/>
                <a:gd name="T23" fmla="*/ 644 h 883"/>
                <a:gd name="T24" fmla="*/ 218 w 733"/>
                <a:gd name="T25" fmla="*/ 782 h 883"/>
                <a:gd name="T26" fmla="*/ 136 w 733"/>
                <a:gd name="T27" fmla="*/ 762 h 883"/>
                <a:gd name="T28" fmla="*/ 168 w 733"/>
                <a:gd name="T29" fmla="*/ 799 h 883"/>
                <a:gd name="T30" fmla="*/ 88 w 733"/>
                <a:gd name="T31" fmla="*/ 780 h 883"/>
                <a:gd name="T32" fmla="*/ 101 w 733"/>
                <a:gd name="T33" fmla="*/ 819 h 883"/>
                <a:gd name="T34" fmla="*/ 10 w 733"/>
                <a:gd name="T35" fmla="*/ 662 h 883"/>
                <a:gd name="T36" fmla="*/ 68 w 733"/>
                <a:gd name="T37" fmla="*/ 295 h 883"/>
                <a:gd name="T38" fmla="*/ 386 w 733"/>
                <a:gd name="T39" fmla="*/ 9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3" h="883">
                  <a:moveTo>
                    <a:pt x="386" y="95"/>
                  </a:moveTo>
                  <a:cubicBezTo>
                    <a:pt x="386" y="95"/>
                    <a:pt x="421" y="82"/>
                    <a:pt x="445" y="84"/>
                  </a:cubicBezTo>
                  <a:cubicBezTo>
                    <a:pt x="469" y="87"/>
                    <a:pt x="577" y="174"/>
                    <a:pt x="641" y="378"/>
                  </a:cubicBezTo>
                  <a:cubicBezTo>
                    <a:pt x="705" y="582"/>
                    <a:pt x="733" y="883"/>
                    <a:pt x="437" y="846"/>
                  </a:cubicBezTo>
                  <a:cubicBezTo>
                    <a:pt x="437" y="846"/>
                    <a:pt x="525" y="842"/>
                    <a:pt x="548" y="790"/>
                  </a:cubicBezTo>
                  <a:cubicBezTo>
                    <a:pt x="548" y="790"/>
                    <a:pt x="472" y="843"/>
                    <a:pt x="394" y="823"/>
                  </a:cubicBezTo>
                  <a:cubicBezTo>
                    <a:pt x="394" y="823"/>
                    <a:pt x="506" y="788"/>
                    <a:pt x="505" y="664"/>
                  </a:cubicBezTo>
                  <a:cubicBezTo>
                    <a:pt x="505" y="664"/>
                    <a:pt x="461" y="542"/>
                    <a:pt x="438" y="475"/>
                  </a:cubicBezTo>
                  <a:cubicBezTo>
                    <a:pt x="416" y="408"/>
                    <a:pt x="358" y="318"/>
                    <a:pt x="316" y="315"/>
                  </a:cubicBezTo>
                  <a:cubicBezTo>
                    <a:pt x="316" y="315"/>
                    <a:pt x="214" y="307"/>
                    <a:pt x="188" y="372"/>
                  </a:cubicBezTo>
                  <a:cubicBezTo>
                    <a:pt x="161" y="438"/>
                    <a:pt x="168" y="510"/>
                    <a:pt x="153" y="574"/>
                  </a:cubicBezTo>
                  <a:cubicBezTo>
                    <a:pt x="138" y="638"/>
                    <a:pt x="142" y="644"/>
                    <a:pt x="142" y="644"/>
                  </a:cubicBezTo>
                  <a:cubicBezTo>
                    <a:pt x="142" y="644"/>
                    <a:pt x="168" y="728"/>
                    <a:pt x="218" y="782"/>
                  </a:cubicBezTo>
                  <a:cubicBezTo>
                    <a:pt x="218" y="782"/>
                    <a:pt x="165" y="787"/>
                    <a:pt x="136" y="762"/>
                  </a:cubicBezTo>
                  <a:cubicBezTo>
                    <a:pt x="136" y="762"/>
                    <a:pt x="135" y="784"/>
                    <a:pt x="168" y="799"/>
                  </a:cubicBezTo>
                  <a:cubicBezTo>
                    <a:pt x="168" y="799"/>
                    <a:pt x="125" y="823"/>
                    <a:pt x="88" y="780"/>
                  </a:cubicBezTo>
                  <a:cubicBezTo>
                    <a:pt x="88" y="780"/>
                    <a:pt x="83" y="800"/>
                    <a:pt x="101" y="819"/>
                  </a:cubicBezTo>
                  <a:cubicBezTo>
                    <a:pt x="101" y="819"/>
                    <a:pt x="21" y="783"/>
                    <a:pt x="10" y="662"/>
                  </a:cubicBezTo>
                  <a:cubicBezTo>
                    <a:pt x="0" y="540"/>
                    <a:pt x="48" y="334"/>
                    <a:pt x="68" y="295"/>
                  </a:cubicBezTo>
                  <a:cubicBezTo>
                    <a:pt x="88" y="256"/>
                    <a:pt x="250" y="0"/>
                    <a:pt x="386" y="9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7"/>
            <p:cNvSpPr>
              <a:spLocks/>
            </p:cNvSpPr>
            <p:nvPr/>
          </p:nvSpPr>
          <p:spPr bwMode="auto">
            <a:xfrm>
              <a:off x="6338887" y="5638800"/>
              <a:ext cx="1073150" cy="536575"/>
            </a:xfrm>
            <a:custGeom>
              <a:avLst/>
              <a:gdLst>
                <a:gd name="T0" fmla="*/ 528 w 528"/>
                <a:gd name="T1" fmla="*/ 264 h 264"/>
                <a:gd name="T2" fmla="*/ 426 w 528"/>
                <a:gd name="T3" fmla="*/ 122 h 264"/>
                <a:gd name="T4" fmla="*/ 0 w 528"/>
                <a:gd name="T5" fmla="*/ 0 h 264"/>
                <a:gd name="T6" fmla="*/ 37 w 528"/>
                <a:gd name="T7" fmla="*/ 78 h 264"/>
                <a:gd name="T8" fmla="*/ 324 w 528"/>
                <a:gd name="T9" fmla="*/ 200 h 264"/>
                <a:gd name="T10" fmla="*/ 528 w 528"/>
                <a:gd name="T11" fmla="*/ 264 h 264"/>
              </a:gdLst>
              <a:ahLst/>
              <a:cxnLst>
                <a:cxn ang="0">
                  <a:pos x="T0" y="T1"/>
                </a:cxn>
                <a:cxn ang="0">
                  <a:pos x="T2" y="T3"/>
                </a:cxn>
                <a:cxn ang="0">
                  <a:pos x="T4" y="T5"/>
                </a:cxn>
                <a:cxn ang="0">
                  <a:pos x="T6" y="T7"/>
                </a:cxn>
                <a:cxn ang="0">
                  <a:pos x="T8" y="T9"/>
                </a:cxn>
                <a:cxn ang="0">
                  <a:pos x="T10" y="T11"/>
                </a:cxn>
              </a:cxnLst>
              <a:rect l="0" t="0" r="r" b="b"/>
              <a:pathLst>
                <a:path w="528" h="264">
                  <a:moveTo>
                    <a:pt x="528" y="264"/>
                  </a:moveTo>
                  <a:cubicBezTo>
                    <a:pt x="528" y="264"/>
                    <a:pt x="520" y="170"/>
                    <a:pt x="426" y="122"/>
                  </a:cubicBezTo>
                  <a:cubicBezTo>
                    <a:pt x="332" y="74"/>
                    <a:pt x="0" y="0"/>
                    <a:pt x="0" y="0"/>
                  </a:cubicBezTo>
                  <a:cubicBezTo>
                    <a:pt x="37" y="78"/>
                    <a:pt x="37" y="78"/>
                    <a:pt x="37" y="78"/>
                  </a:cubicBezTo>
                  <a:cubicBezTo>
                    <a:pt x="324" y="200"/>
                    <a:pt x="324" y="200"/>
                    <a:pt x="324" y="200"/>
                  </a:cubicBezTo>
                  <a:lnTo>
                    <a:pt x="528" y="26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8"/>
            <p:cNvSpPr>
              <a:spLocks/>
            </p:cNvSpPr>
            <p:nvPr/>
          </p:nvSpPr>
          <p:spPr bwMode="auto">
            <a:xfrm>
              <a:off x="7462837" y="3171825"/>
              <a:ext cx="298450" cy="100013"/>
            </a:xfrm>
            <a:custGeom>
              <a:avLst/>
              <a:gdLst>
                <a:gd name="T0" fmla="*/ 52 w 147"/>
                <a:gd name="T1" fmla="*/ 13 h 49"/>
                <a:gd name="T2" fmla="*/ 110 w 147"/>
                <a:gd name="T3" fmla="*/ 13 h 49"/>
                <a:gd name="T4" fmla="*/ 147 w 147"/>
                <a:gd name="T5" fmla="*/ 5 h 49"/>
                <a:gd name="T6" fmla="*/ 73 w 147"/>
                <a:gd name="T7" fmla="*/ 47 h 49"/>
                <a:gd name="T8" fmla="*/ 0 w 147"/>
                <a:gd name="T9" fmla="*/ 0 h 49"/>
                <a:gd name="T10" fmla="*/ 52 w 147"/>
                <a:gd name="T11" fmla="*/ 13 h 49"/>
              </a:gdLst>
              <a:ahLst/>
              <a:cxnLst>
                <a:cxn ang="0">
                  <a:pos x="T0" y="T1"/>
                </a:cxn>
                <a:cxn ang="0">
                  <a:pos x="T2" y="T3"/>
                </a:cxn>
                <a:cxn ang="0">
                  <a:pos x="T4" y="T5"/>
                </a:cxn>
                <a:cxn ang="0">
                  <a:pos x="T6" y="T7"/>
                </a:cxn>
                <a:cxn ang="0">
                  <a:pos x="T8" y="T9"/>
                </a:cxn>
                <a:cxn ang="0">
                  <a:pos x="T10" y="T11"/>
                </a:cxn>
              </a:cxnLst>
              <a:rect l="0" t="0" r="r" b="b"/>
              <a:pathLst>
                <a:path w="147" h="49">
                  <a:moveTo>
                    <a:pt x="52" y="13"/>
                  </a:moveTo>
                  <a:cubicBezTo>
                    <a:pt x="52" y="13"/>
                    <a:pt x="90" y="16"/>
                    <a:pt x="110" y="13"/>
                  </a:cubicBezTo>
                  <a:cubicBezTo>
                    <a:pt x="130" y="10"/>
                    <a:pt x="147" y="5"/>
                    <a:pt x="147" y="5"/>
                  </a:cubicBezTo>
                  <a:cubicBezTo>
                    <a:pt x="147" y="5"/>
                    <a:pt x="135" y="49"/>
                    <a:pt x="73" y="47"/>
                  </a:cubicBezTo>
                  <a:cubicBezTo>
                    <a:pt x="12" y="45"/>
                    <a:pt x="0" y="0"/>
                    <a:pt x="0" y="0"/>
                  </a:cubicBezTo>
                  <a:lnTo>
                    <a:pt x="5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9"/>
            <p:cNvSpPr>
              <a:spLocks/>
            </p:cNvSpPr>
            <p:nvPr/>
          </p:nvSpPr>
          <p:spPr bwMode="auto">
            <a:xfrm>
              <a:off x="7258050" y="2690812"/>
              <a:ext cx="284163" cy="125413"/>
            </a:xfrm>
            <a:custGeom>
              <a:avLst/>
              <a:gdLst>
                <a:gd name="T0" fmla="*/ 140 w 140"/>
                <a:gd name="T1" fmla="*/ 51 h 62"/>
                <a:gd name="T2" fmla="*/ 77 w 140"/>
                <a:gd name="T3" fmla="*/ 15 h 62"/>
                <a:gd name="T4" fmla="*/ 0 w 140"/>
                <a:gd name="T5" fmla="*/ 15 h 62"/>
                <a:gd name="T6" fmla="*/ 69 w 140"/>
                <a:gd name="T7" fmla="*/ 23 h 62"/>
                <a:gd name="T8" fmla="*/ 140 w 140"/>
                <a:gd name="T9" fmla="*/ 51 h 62"/>
              </a:gdLst>
              <a:ahLst/>
              <a:cxnLst>
                <a:cxn ang="0">
                  <a:pos x="T0" y="T1"/>
                </a:cxn>
                <a:cxn ang="0">
                  <a:pos x="T2" y="T3"/>
                </a:cxn>
                <a:cxn ang="0">
                  <a:pos x="T4" y="T5"/>
                </a:cxn>
                <a:cxn ang="0">
                  <a:pos x="T6" y="T7"/>
                </a:cxn>
                <a:cxn ang="0">
                  <a:pos x="T8" y="T9"/>
                </a:cxn>
              </a:cxnLst>
              <a:rect l="0" t="0" r="r" b="b"/>
              <a:pathLst>
                <a:path w="140" h="62">
                  <a:moveTo>
                    <a:pt x="140" y="51"/>
                  </a:moveTo>
                  <a:cubicBezTo>
                    <a:pt x="140" y="51"/>
                    <a:pt x="99" y="27"/>
                    <a:pt x="77" y="15"/>
                  </a:cubicBezTo>
                  <a:cubicBezTo>
                    <a:pt x="49" y="0"/>
                    <a:pt x="0" y="15"/>
                    <a:pt x="0" y="15"/>
                  </a:cubicBezTo>
                  <a:cubicBezTo>
                    <a:pt x="0" y="15"/>
                    <a:pt x="59" y="19"/>
                    <a:pt x="69" y="23"/>
                  </a:cubicBezTo>
                  <a:cubicBezTo>
                    <a:pt x="80" y="27"/>
                    <a:pt x="128" y="62"/>
                    <a:pt x="140" y="5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30"/>
            <p:cNvSpPr>
              <a:spLocks/>
            </p:cNvSpPr>
            <p:nvPr/>
          </p:nvSpPr>
          <p:spPr bwMode="auto">
            <a:xfrm>
              <a:off x="7704137" y="2736850"/>
              <a:ext cx="180975" cy="82550"/>
            </a:xfrm>
            <a:custGeom>
              <a:avLst/>
              <a:gdLst>
                <a:gd name="T0" fmla="*/ 73 w 89"/>
                <a:gd name="T1" fmla="*/ 0 h 40"/>
                <a:gd name="T2" fmla="*/ 12 w 89"/>
                <a:gd name="T3" fmla="*/ 26 h 40"/>
                <a:gd name="T4" fmla="*/ 35 w 89"/>
                <a:gd name="T5" fmla="*/ 30 h 40"/>
                <a:gd name="T6" fmla="*/ 89 w 89"/>
                <a:gd name="T7" fmla="*/ 0 h 40"/>
                <a:gd name="T8" fmla="*/ 73 w 89"/>
                <a:gd name="T9" fmla="*/ 0 h 40"/>
              </a:gdLst>
              <a:ahLst/>
              <a:cxnLst>
                <a:cxn ang="0">
                  <a:pos x="T0" y="T1"/>
                </a:cxn>
                <a:cxn ang="0">
                  <a:pos x="T2" y="T3"/>
                </a:cxn>
                <a:cxn ang="0">
                  <a:pos x="T4" y="T5"/>
                </a:cxn>
                <a:cxn ang="0">
                  <a:pos x="T6" y="T7"/>
                </a:cxn>
                <a:cxn ang="0">
                  <a:pos x="T8" y="T9"/>
                </a:cxn>
              </a:cxnLst>
              <a:rect l="0" t="0" r="r" b="b"/>
              <a:pathLst>
                <a:path w="89" h="40">
                  <a:moveTo>
                    <a:pt x="73" y="0"/>
                  </a:moveTo>
                  <a:cubicBezTo>
                    <a:pt x="73" y="0"/>
                    <a:pt x="24" y="26"/>
                    <a:pt x="12" y="26"/>
                  </a:cubicBezTo>
                  <a:cubicBezTo>
                    <a:pt x="0" y="27"/>
                    <a:pt x="7" y="40"/>
                    <a:pt x="35" y="30"/>
                  </a:cubicBezTo>
                  <a:cubicBezTo>
                    <a:pt x="63" y="20"/>
                    <a:pt x="89" y="0"/>
                    <a:pt x="89" y="0"/>
                  </a:cubicBezTo>
                  <a:lnTo>
                    <a:pt x="73"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31"/>
            <p:cNvSpPr>
              <a:spLocks/>
            </p:cNvSpPr>
            <p:nvPr/>
          </p:nvSpPr>
          <p:spPr bwMode="auto">
            <a:xfrm>
              <a:off x="7715250" y="2852737"/>
              <a:ext cx="165100" cy="128588"/>
            </a:xfrm>
            <a:custGeom>
              <a:avLst/>
              <a:gdLst>
                <a:gd name="T0" fmla="*/ 81 w 81"/>
                <a:gd name="T1" fmla="*/ 0 h 63"/>
                <a:gd name="T2" fmla="*/ 0 w 81"/>
                <a:gd name="T3" fmla="*/ 7 h 63"/>
                <a:gd name="T4" fmla="*/ 81 w 81"/>
                <a:gd name="T5" fmla="*/ 0 h 63"/>
              </a:gdLst>
              <a:ahLst/>
              <a:cxnLst>
                <a:cxn ang="0">
                  <a:pos x="T0" y="T1"/>
                </a:cxn>
                <a:cxn ang="0">
                  <a:pos x="T2" y="T3"/>
                </a:cxn>
                <a:cxn ang="0">
                  <a:pos x="T4" y="T5"/>
                </a:cxn>
              </a:cxnLst>
              <a:rect l="0" t="0" r="r" b="b"/>
              <a:pathLst>
                <a:path w="81" h="63">
                  <a:moveTo>
                    <a:pt x="81" y="0"/>
                  </a:moveTo>
                  <a:cubicBezTo>
                    <a:pt x="81" y="0"/>
                    <a:pt x="42" y="35"/>
                    <a:pt x="0" y="7"/>
                  </a:cubicBezTo>
                  <a:cubicBezTo>
                    <a:pt x="0" y="7"/>
                    <a:pt x="49" y="63"/>
                    <a:pt x="8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32"/>
            <p:cNvSpPr>
              <a:spLocks/>
            </p:cNvSpPr>
            <p:nvPr/>
          </p:nvSpPr>
          <p:spPr bwMode="auto">
            <a:xfrm>
              <a:off x="7316787" y="2822575"/>
              <a:ext cx="166688" cy="117475"/>
            </a:xfrm>
            <a:custGeom>
              <a:avLst/>
              <a:gdLst>
                <a:gd name="T0" fmla="*/ 82 w 82"/>
                <a:gd name="T1" fmla="*/ 16 h 58"/>
                <a:gd name="T2" fmla="*/ 0 w 82"/>
                <a:gd name="T3" fmla="*/ 0 h 58"/>
                <a:gd name="T4" fmla="*/ 82 w 82"/>
                <a:gd name="T5" fmla="*/ 16 h 58"/>
              </a:gdLst>
              <a:ahLst/>
              <a:cxnLst>
                <a:cxn ang="0">
                  <a:pos x="T0" y="T1"/>
                </a:cxn>
                <a:cxn ang="0">
                  <a:pos x="T2" y="T3"/>
                </a:cxn>
                <a:cxn ang="0">
                  <a:pos x="T4" y="T5"/>
                </a:cxn>
              </a:cxnLst>
              <a:rect l="0" t="0" r="r" b="b"/>
              <a:pathLst>
                <a:path w="82" h="58">
                  <a:moveTo>
                    <a:pt x="82" y="16"/>
                  </a:moveTo>
                  <a:cubicBezTo>
                    <a:pt x="82" y="16"/>
                    <a:pt x="36" y="26"/>
                    <a:pt x="0" y="0"/>
                  </a:cubicBezTo>
                  <a:cubicBezTo>
                    <a:pt x="0" y="0"/>
                    <a:pt x="30" y="58"/>
                    <a:pt x="82" y="1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33"/>
            <p:cNvSpPr>
              <a:spLocks/>
            </p:cNvSpPr>
            <p:nvPr/>
          </p:nvSpPr>
          <p:spPr bwMode="auto">
            <a:xfrm>
              <a:off x="7316787" y="2835275"/>
              <a:ext cx="127000" cy="76200"/>
            </a:xfrm>
            <a:custGeom>
              <a:avLst/>
              <a:gdLst>
                <a:gd name="T0" fmla="*/ 5 w 63"/>
                <a:gd name="T1" fmla="*/ 0 h 38"/>
                <a:gd name="T2" fmla="*/ 0 w 63"/>
                <a:gd name="T3" fmla="*/ 14 h 38"/>
                <a:gd name="T4" fmla="*/ 9 w 63"/>
                <a:gd name="T5" fmla="*/ 8 h 38"/>
                <a:gd name="T6" fmla="*/ 9 w 63"/>
                <a:gd name="T7" fmla="*/ 24 h 38"/>
                <a:gd name="T8" fmla="*/ 14 w 63"/>
                <a:gd name="T9" fmla="*/ 13 h 38"/>
                <a:gd name="T10" fmla="*/ 14 w 63"/>
                <a:gd name="T11" fmla="*/ 28 h 38"/>
                <a:gd name="T12" fmla="*/ 21 w 63"/>
                <a:gd name="T13" fmla="*/ 16 h 38"/>
                <a:gd name="T14" fmla="*/ 26 w 63"/>
                <a:gd name="T15" fmla="*/ 34 h 38"/>
                <a:gd name="T16" fmla="*/ 29 w 63"/>
                <a:gd name="T17" fmla="*/ 19 h 38"/>
                <a:gd name="T18" fmla="*/ 38 w 63"/>
                <a:gd name="T19" fmla="*/ 38 h 38"/>
                <a:gd name="T20" fmla="*/ 41 w 63"/>
                <a:gd name="T21" fmla="*/ 21 h 38"/>
                <a:gd name="T22" fmla="*/ 46 w 63"/>
                <a:gd name="T23" fmla="*/ 38 h 38"/>
                <a:gd name="T24" fmla="*/ 50 w 63"/>
                <a:gd name="T25" fmla="*/ 21 h 38"/>
                <a:gd name="T26" fmla="*/ 54 w 63"/>
                <a:gd name="T27" fmla="*/ 38 h 38"/>
                <a:gd name="T28" fmla="*/ 54 w 63"/>
                <a:gd name="T29" fmla="*/ 21 h 38"/>
                <a:gd name="T30" fmla="*/ 63 w 63"/>
                <a:gd name="T31" fmla="*/ 29 h 38"/>
                <a:gd name="T32" fmla="*/ 62 w 63"/>
                <a:gd name="T33" fmla="*/ 17 h 38"/>
                <a:gd name="T34" fmla="*/ 5 w 63"/>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38">
                  <a:moveTo>
                    <a:pt x="5" y="0"/>
                  </a:moveTo>
                  <a:cubicBezTo>
                    <a:pt x="0" y="14"/>
                    <a:pt x="0" y="14"/>
                    <a:pt x="0" y="14"/>
                  </a:cubicBezTo>
                  <a:cubicBezTo>
                    <a:pt x="9" y="8"/>
                    <a:pt x="9" y="8"/>
                    <a:pt x="9" y="8"/>
                  </a:cubicBezTo>
                  <a:cubicBezTo>
                    <a:pt x="9" y="24"/>
                    <a:pt x="9" y="24"/>
                    <a:pt x="9" y="24"/>
                  </a:cubicBezTo>
                  <a:cubicBezTo>
                    <a:pt x="14" y="13"/>
                    <a:pt x="14" y="13"/>
                    <a:pt x="14" y="13"/>
                  </a:cubicBezTo>
                  <a:cubicBezTo>
                    <a:pt x="14" y="28"/>
                    <a:pt x="14" y="28"/>
                    <a:pt x="14" y="28"/>
                  </a:cubicBezTo>
                  <a:cubicBezTo>
                    <a:pt x="21" y="16"/>
                    <a:pt x="21" y="16"/>
                    <a:pt x="21" y="16"/>
                  </a:cubicBezTo>
                  <a:cubicBezTo>
                    <a:pt x="26" y="34"/>
                    <a:pt x="26" y="34"/>
                    <a:pt x="26" y="34"/>
                  </a:cubicBezTo>
                  <a:cubicBezTo>
                    <a:pt x="29" y="19"/>
                    <a:pt x="29" y="19"/>
                    <a:pt x="29" y="19"/>
                  </a:cubicBezTo>
                  <a:cubicBezTo>
                    <a:pt x="38" y="38"/>
                    <a:pt x="38" y="38"/>
                    <a:pt x="38" y="38"/>
                  </a:cubicBezTo>
                  <a:cubicBezTo>
                    <a:pt x="41" y="21"/>
                    <a:pt x="41" y="21"/>
                    <a:pt x="41" y="21"/>
                  </a:cubicBezTo>
                  <a:cubicBezTo>
                    <a:pt x="46" y="38"/>
                    <a:pt x="46" y="38"/>
                    <a:pt x="46" y="38"/>
                  </a:cubicBezTo>
                  <a:cubicBezTo>
                    <a:pt x="50" y="21"/>
                    <a:pt x="50" y="21"/>
                    <a:pt x="50" y="21"/>
                  </a:cubicBezTo>
                  <a:cubicBezTo>
                    <a:pt x="54" y="38"/>
                    <a:pt x="54" y="38"/>
                    <a:pt x="54" y="38"/>
                  </a:cubicBezTo>
                  <a:cubicBezTo>
                    <a:pt x="54" y="21"/>
                    <a:pt x="54" y="21"/>
                    <a:pt x="54" y="21"/>
                  </a:cubicBezTo>
                  <a:cubicBezTo>
                    <a:pt x="63" y="29"/>
                    <a:pt x="63" y="29"/>
                    <a:pt x="63" y="29"/>
                  </a:cubicBezTo>
                  <a:cubicBezTo>
                    <a:pt x="62" y="17"/>
                    <a:pt x="62" y="17"/>
                    <a:pt x="62" y="17"/>
                  </a:cubicBezTo>
                  <a:cubicBezTo>
                    <a:pt x="62" y="17"/>
                    <a:pt x="15" y="23"/>
                    <a:pt x="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4"/>
            <p:cNvSpPr>
              <a:spLocks/>
            </p:cNvSpPr>
            <p:nvPr/>
          </p:nvSpPr>
          <p:spPr bwMode="auto">
            <a:xfrm>
              <a:off x="7735887" y="2879725"/>
              <a:ext cx="131763" cy="63500"/>
            </a:xfrm>
            <a:custGeom>
              <a:avLst/>
              <a:gdLst>
                <a:gd name="T0" fmla="*/ 63 w 65"/>
                <a:gd name="T1" fmla="*/ 0 h 31"/>
                <a:gd name="T2" fmla="*/ 65 w 65"/>
                <a:gd name="T3" fmla="*/ 15 h 31"/>
                <a:gd name="T4" fmla="*/ 57 w 65"/>
                <a:gd name="T5" fmla="*/ 7 h 31"/>
                <a:gd name="T6" fmla="*/ 54 w 65"/>
                <a:gd name="T7" fmla="*/ 22 h 31"/>
                <a:gd name="T8" fmla="*/ 52 w 65"/>
                <a:gd name="T9" fmla="*/ 12 h 31"/>
                <a:gd name="T10" fmla="*/ 49 w 65"/>
                <a:gd name="T11" fmla="*/ 26 h 31"/>
                <a:gd name="T12" fmla="*/ 44 w 65"/>
                <a:gd name="T13" fmla="*/ 13 h 31"/>
                <a:gd name="T14" fmla="*/ 36 w 65"/>
                <a:gd name="T15" fmla="*/ 29 h 31"/>
                <a:gd name="T16" fmla="*/ 36 w 65"/>
                <a:gd name="T17" fmla="*/ 14 h 31"/>
                <a:gd name="T18" fmla="*/ 23 w 65"/>
                <a:gd name="T19" fmla="*/ 31 h 31"/>
                <a:gd name="T20" fmla="*/ 24 w 65"/>
                <a:gd name="T21" fmla="*/ 13 h 31"/>
                <a:gd name="T22" fmla="*/ 15 w 65"/>
                <a:gd name="T23" fmla="*/ 29 h 31"/>
                <a:gd name="T24" fmla="*/ 15 w 65"/>
                <a:gd name="T25" fmla="*/ 12 h 31"/>
                <a:gd name="T26" fmla="*/ 7 w 65"/>
                <a:gd name="T27" fmla="*/ 28 h 31"/>
                <a:gd name="T28" fmla="*/ 11 w 65"/>
                <a:gd name="T29" fmla="*/ 11 h 31"/>
                <a:gd name="T30" fmla="*/ 0 w 65"/>
                <a:gd name="T31" fmla="*/ 18 h 31"/>
                <a:gd name="T32" fmla="*/ 3 w 65"/>
                <a:gd name="T33" fmla="*/ 5 h 31"/>
                <a:gd name="T34" fmla="*/ 63 w 6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1">
                  <a:moveTo>
                    <a:pt x="63" y="0"/>
                  </a:moveTo>
                  <a:cubicBezTo>
                    <a:pt x="65" y="15"/>
                    <a:pt x="65" y="15"/>
                    <a:pt x="65" y="15"/>
                  </a:cubicBezTo>
                  <a:cubicBezTo>
                    <a:pt x="57" y="7"/>
                    <a:pt x="57" y="7"/>
                    <a:pt x="57" y="7"/>
                  </a:cubicBezTo>
                  <a:cubicBezTo>
                    <a:pt x="54" y="22"/>
                    <a:pt x="54" y="22"/>
                    <a:pt x="54" y="22"/>
                  </a:cubicBezTo>
                  <a:cubicBezTo>
                    <a:pt x="52" y="12"/>
                    <a:pt x="52" y="12"/>
                    <a:pt x="52" y="12"/>
                  </a:cubicBezTo>
                  <a:cubicBezTo>
                    <a:pt x="49" y="26"/>
                    <a:pt x="49" y="26"/>
                    <a:pt x="49" y="26"/>
                  </a:cubicBezTo>
                  <a:cubicBezTo>
                    <a:pt x="44" y="13"/>
                    <a:pt x="44" y="13"/>
                    <a:pt x="44" y="13"/>
                  </a:cubicBezTo>
                  <a:cubicBezTo>
                    <a:pt x="36" y="29"/>
                    <a:pt x="36" y="29"/>
                    <a:pt x="36" y="29"/>
                  </a:cubicBezTo>
                  <a:cubicBezTo>
                    <a:pt x="36" y="14"/>
                    <a:pt x="36" y="14"/>
                    <a:pt x="36" y="14"/>
                  </a:cubicBezTo>
                  <a:cubicBezTo>
                    <a:pt x="23" y="31"/>
                    <a:pt x="23" y="31"/>
                    <a:pt x="23" y="31"/>
                  </a:cubicBezTo>
                  <a:cubicBezTo>
                    <a:pt x="24" y="13"/>
                    <a:pt x="24" y="13"/>
                    <a:pt x="24" y="13"/>
                  </a:cubicBezTo>
                  <a:cubicBezTo>
                    <a:pt x="15" y="29"/>
                    <a:pt x="15" y="29"/>
                    <a:pt x="15" y="29"/>
                  </a:cubicBezTo>
                  <a:cubicBezTo>
                    <a:pt x="15" y="12"/>
                    <a:pt x="15" y="12"/>
                    <a:pt x="15" y="12"/>
                  </a:cubicBezTo>
                  <a:cubicBezTo>
                    <a:pt x="7" y="28"/>
                    <a:pt x="7" y="28"/>
                    <a:pt x="7" y="28"/>
                  </a:cubicBezTo>
                  <a:cubicBezTo>
                    <a:pt x="11" y="11"/>
                    <a:pt x="11" y="11"/>
                    <a:pt x="11" y="11"/>
                  </a:cubicBezTo>
                  <a:cubicBezTo>
                    <a:pt x="0" y="18"/>
                    <a:pt x="0" y="18"/>
                    <a:pt x="0" y="18"/>
                  </a:cubicBezTo>
                  <a:cubicBezTo>
                    <a:pt x="3" y="5"/>
                    <a:pt x="3" y="5"/>
                    <a:pt x="3" y="5"/>
                  </a:cubicBezTo>
                  <a:cubicBezTo>
                    <a:pt x="3" y="5"/>
                    <a:pt x="49" y="21"/>
                    <a:pt x="6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35"/>
            <p:cNvSpPr>
              <a:spLocks/>
            </p:cNvSpPr>
            <p:nvPr/>
          </p:nvSpPr>
          <p:spPr bwMode="auto">
            <a:xfrm>
              <a:off x="7426325" y="3143250"/>
              <a:ext cx="369888" cy="82550"/>
            </a:xfrm>
            <a:custGeom>
              <a:avLst/>
              <a:gdLst>
                <a:gd name="T0" fmla="*/ 182 w 182"/>
                <a:gd name="T1" fmla="*/ 19 h 40"/>
                <a:gd name="T2" fmla="*/ 101 w 182"/>
                <a:gd name="T3" fmla="*/ 24 h 40"/>
                <a:gd name="T4" fmla="*/ 57 w 182"/>
                <a:gd name="T5" fmla="*/ 14 h 40"/>
                <a:gd name="T6" fmla="*/ 0 w 182"/>
                <a:gd name="T7" fmla="*/ 0 h 40"/>
                <a:gd name="T8" fmla="*/ 101 w 182"/>
                <a:gd name="T9" fmla="*/ 36 h 40"/>
                <a:gd name="T10" fmla="*/ 182 w 182"/>
                <a:gd name="T11" fmla="*/ 19 h 40"/>
              </a:gdLst>
              <a:ahLst/>
              <a:cxnLst>
                <a:cxn ang="0">
                  <a:pos x="T0" y="T1"/>
                </a:cxn>
                <a:cxn ang="0">
                  <a:pos x="T2" y="T3"/>
                </a:cxn>
                <a:cxn ang="0">
                  <a:pos x="T4" y="T5"/>
                </a:cxn>
                <a:cxn ang="0">
                  <a:pos x="T6" y="T7"/>
                </a:cxn>
                <a:cxn ang="0">
                  <a:pos x="T8" y="T9"/>
                </a:cxn>
                <a:cxn ang="0">
                  <a:pos x="T10" y="T11"/>
                </a:cxn>
              </a:cxnLst>
              <a:rect l="0" t="0" r="r" b="b"/>
              <a:pathLst>
                <a:path w="182" h="40">
                  <a:moveTo>
                    <a:pt x="182" y="19"/>
                  </a:moveTo>
                  <a:cubicBezTo>
                    <a:pt x="182" y="19"/>
                    <a:pt x="136" y="12"/>
                    <a:pt x="101" y="24"/>
                  </a:cubicBezTo>
                  <a:cubicBezTo>
                    <a:pt x="101" y="24"/>
                    <a:pt x="69" y="15"/>
                    <a:pt x="57" y="14"/>
                  </a:cubicBezTo>
                  <a:cubicBezTo>
                    <a:pt x="45" y="13"/>
                    <a:pt x="13" y="10"/>
                    <a:pt x="0" y="0"/>
                  </a:cubicBezTo>
                  <a:cubicBezTo>
                    <a:pt x="0" y="0"/>
                    <a:pt x="38" y="40"/>
                    <a:pt x="101" y="36"/>
                  </a:cubicBezTo>
                  <a:cubicBezTo>
                    <a:pt x="164" y="32"/>
                    <a:pt x="182" y="19"/>
                    <a:pt x="182" y="19"/>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36"/>
            <p:cNvSpPr>
              <a:spLocks/>
            </p:cNvSpPr>
            <p:nvPr/>
          </p:nvSpPr>
          <p:spPr bwMode="auto">
            <a:xfrm>
              <a:off x="7439025" y="3154362"/>
              <a:ext cx="341313" cy="153988"/>
            </a:xfrm>
            <a:custGeom>
              <a:avLst/>
              <a:gdLst>
                <a:gd name="T0" fmla="*/ 168 w 168"/>
                <a:gd name="T1" fmla="*/ 18 h 76"/>
                <a:gd name="T2" fmla="*/ 85 w 168"/>
                <a:gd name="T3" fmla="*/ 70 h 76"/>
                <a:gd name="T4" fmla="*/ 0 w 168"/>
                <a:gd name="T5" fmla="*/ 0 h 76"/>
                <a:gd name="T6" fmla="*/ 19 w 168"/>
                <a:gd name="T7" fmla="*/ 9 h 76"/>
                <a:gd name="T8" fmla="*/ 85 w 168"/>
                <a:gd name="T9" fmla="*/ 42 h 76"/>
                <a:gd name="T10" fmla="*/ 151 w 168"/>
                <a:gd name="T11" fmla="*/ 23 h 76"/>
                <a:gd name="T12" fmla="*/ 168 w 168"/>
                <a:gd name="T13" fmla="*/ 18 h 76"/>
              </a:gdLst>
              <a:ahLst/>
              <a:cxnLst>
                <a:cxn ang="0">
                  <a:pos x="T0" y="T1"/>
                </a:cxn>
                <a:cxn ang="0">
                  <a:pos x="T2" y="T3"/>
                </a:cxn>
                <a:cxn ang="0">
                  <a:pos x="T4" y="T5"/>
                </a:cxn>
                <a:cxn ang="0">
                  <a:pos x="T6" y="T7"/>
                </a:cxn>
                <a:cxn ang="0">
                  <a:pos x="T8" y="T9"/>
                </a:cxn>
                <a:cxn ang="0">
                  <a:pos x="T10" y="T11"/>
                </a:cxn>
                <a:cxn ang="0">
                  <a:pos x="T12" y="T13"/>
                </a:cxn>
              </a:cxnLst>
              <a:rect l="0" t="0" r="r" b="b"/>
              <a:pathLst>
                <a:path w="168" h="76">
                  <a:moveTo>
                    <a:pt x="168" y="18"/>
                  </a:moveTo>
                  <a:cubicBezTo>
                    <a:pt x="168" y="18"/>
                    <a:pt x="130" y="76"/>
                    <a:pt x="85" y="70"/>
                  </a:cubicBezTo>
                  <a:cubicBezTo>
                    <a:pt x="40" y="64"/>
                    <a:pt x="25" y="49"/>
                    <a:pt x="0" y="0"/>
                  </a:cubicBezTo>
                  <a:cubicBezTo>
                    <a:pt x="19" y="9"/>
                    <a:pt x="19" y="9"/>
                    <a:pt x="19" y="9"/>
                  </a:cubicBezTo>
                  <a:cubicBezTo>
                    <a:pt x="19" y="9"/>
                    <a:pt x="30" y="46"/>
                    <a:pt x="85" y="42"/>
                  </a:cubicBezTo>
                  <a:cubicBezTo>
                    <a:pt x="140" y="38"/>
                    <a:pt x="151" y="23"/>
                    <a:pt x="151" y="23"/>
                  </a:cubicBezTo>
                  <a:lnTo>
                    <a:pt x="168" y="1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6" name="Freeform 38"/>
          <p:cNvSpPr>
            <a:spLocks noEditPoints="1"/>
          </p:cNvSpPr>
          <p:nvPr/>
        </p:nvSpPr>
        <p:spPr bwMode="auto">
          <a:xfrm>
            <a:off x="8014008" y="518464"/>
            <a:ext cx="1340368" cy="1476201"/>
          </a:xfrm>
          <a:custGeom>
            <a:avLst/>
            <a:gdLst>
              <a:gd name="T0" fmla="*/ 769 w 822"/>
              <a:gd name="T1" fmla="*/ 214 h 849"/>
              <a:gd name="T2" fmla="*/ 731 w 822"/>
              <a:gd name="T3" fmla="*/ 162 h 849"/>
              <a:gd name="T4" fmla="*/ 266 w 822"/>
              <a:gd name="T5" fmla="*/ 59 h 849"/>
              <a:gd name="T6" fmla="*/ 227 w 822"/>
              <a:gd name="T7" fmla="*/ 7 h 849"/>
              <a:gd name="T8" fmla="*/ 25 w 822"/>
              <a:gd name="T9" fmla="*/ 666 h 849"/>
              <a:gd name="T10" fmla="*/ 52 w 822"/>
              <a:gd name="T11" fmla="*/ 635 h 849"/>
              <a:gd name="T12" fmla="*/ 91 w 822"/>
              <a:gd name="T13" fmla="*/ 686 h 849"/>
              <a:gd name="T14" fmla="*/ 529 w 822"/>
              <a:gd name="T15" fmla="*/ 821 h 849"/>
              <a:gd name="T16" fmla="*/ 589 w 822"/>
              <a:gd name="T17" fmla="*/ 800 h 849"/>
              <a:gd name="T18" fmla="*/ 594 w 822"/>
              <a:gd name="T19" fmla="*/ 841 h 849"/>
              <a:gd name="T20" fmla="*/ 797 w 822"/>
              <a:gd name="T21" fmla="*/ 183 h 849"/>
              <a:gd name="T22" fmla="*/ 97 w 822"/>
              <a:gd name="T23" fmla="*/ 607 h 849"/>
              <a:gd name="T24" fmla="*/ 59 w 822"/>
              <a:gd name="T25" fmla="*/ 556 h 849"/>
              <a:gd name="T26" fmla="*/ 125 w 822"/>
              <a:gd name="T27" fmla="*/ 576 h 849"/>
              <a:gd name="T28" fmla="*/ 147 w 822"/>
              <a:gd name="T29" fmla="*/ 502 h 849"/>
              <a:gd name="T30" fmla="*/ 82 w 822"/>
              <a:gd name="T31" fmla="*/ 481 h 849"/>
              <a:gd name="T32" fmla="*/ 142 w 822"/>
              <a:gd name="T33" fmla="*/ 460 h 849"/>
              <a:gd name="T34" fmla="*/ 147 w 822"/>
              <a:gd name="T35" fmla="*/ 502 h 849"/>
              <a:gd name="T36" fmla="*/ 120 w 822"/>
              <a:gd name="T37" fmla="*/ 414 h 849"/>
              <a:gd name="T38" fmla="*/ 137 w 822"/>
              <a:gd name="T39" fmla="*/ 360 h 849"/>
              <a:gd name="T40" fmla="*/ 175 w 822"/>
              <a:gd name="T41" fmla="*/ 411 h 849"/>
              <a:gd name="T42" fmla="*/ 181 w 822"/>
              <a:gd name="T43" fmla="*/ 334 h 849"/>
              <a:gd name="T44" fmla="*/ 143 w 822"/>
              <a:gd name="T45" fmla="*/ 281 h 849"/>
              <a:gd name="T46" fmla="*/ 209 w 822"/>
              <a:gd name="T47" fmla="*/ 301 h 849"/>
              <a:gd name="T48" fmla="*/ 231 w 822"/>
              <a:gd name="T49" fmla="*/ 228 h 849"/>
              <a:gd name="T50" fmla="*/ 166 w 822"/>
              <a:gd name="T51" fmla="*/ 208 h 849"/>
              <a:gd name="T52" fmla="*/ 226 w 822"/>
              <a:gd name="T53" fmla="*/ 187 h 849"/>
              <a:gd name="T54" fmla="*/ 231 w 822"/>
              <a:gd name="T55" fmla="*/ 228 h 849"/>
              <a:gd name="T56" fmla="*/ 205 w 822"/>
              <a:gd name="T57" fmla="*/ 139 h 849"/>
              <a:gd name="T58" fmla="*/ 222 w 822"/>
              <a:gd name="T59" fmla="*/ 85 h 849"/>
              <a:gd name="T60" fmla="*/ 260 w 822"/>
              <a:gd name="T61" fmla="*/ 136 h 849"/>
              <a:gd name="T62" fmla="*/ 494 w 822"/>
              <a:gd name="T63" fmla="*/ 770 h 849"/>
              <a:gd name="T64" fmla="*/ 208 w 822"/>
              <a:gd name="T65" fmla="*/ 405 h 849"/>
              <a:gd name="T66" fmla="*/ 590 w 822"/>
              <a:gd name="T67" fmla="*/ 522 h 849"/>
              <a:gd name="T68" fmla="*/ 588 w 822"/>
              <a:gd name="T69" fmla="*/ 453 h 849"/>
              <a:gd name="T70" fmla="*/ 305 w 822"/>
              <a:gd name="T71" fmla="*/ 91 h 849"/>
              <a:gd name="T72" fmla="*/ 686 w 822"/>
              <a:gd name="T73" fmla="*/ 208 h 849"/>
              <a:gd name="T74" fmla="*/ 623 w 822"/>
              <a:gd name="T75" fmla="*/ 749 h 849"/>
              <a:gd name="T76" fmla="*/ 557 w 822"/>
              <a:gd name="T77" fmla="*/ 729 h 849"/>
              <a:gd name="T78" fmla="*/ 617 w 822"/>
              <a:gd name="T79" fmla="*/ 708 h 849"/>
              <a:gd name="T80" fmla="*/ 623 w 822"/>
              <a:gd name="T81" fmla="*/ 749 h 849"/>
              <a:gd name="T82" fmla="*/ 596 w 822"/>
              <a:gd name="T83" fmla="*/ 661 h 849"/>
              <a:gd name="T84" fmla="*/ 613 w 822"/>
              <a:gd name="T85" fmla="*/ 605 h 849"/>
              <a:gd name="T86" fmla="*/ 651 w 822"/>
              <a:gd name="T87" fmla="*/ 657 h 849"/>
              <a:gd name="T88" fmla="*/ 657 w 822"/>
              <a:gd name="T89" fmla="*/ 579 h 849"/>
              <a:gd name="T90" fmla="*/ 619 w 822"/>
              <a:gd name="T91" fmla="*/ 528 h 849"/>
              <a:gd name="T92" fmla="*/ 685 w 822"/>
              <a:gd name="T93" fmla="*/ 548 h 849"/>
              <a:gd name="T94" fmla="*/ 707 w 822"/>
              <a:gd name="T95" fmla="*/ 474 h 849"/>
              <a:gd name="T96" fmla="*/ 642 w 822"/>
              <a:gd name="T97" fmla="*/ 454 h 849"/>
              <a:gd name="T98" fmla="*/ 702 w 822"/>
              <a:gd name="T99" fmla="*/ 433 h 849"/>
              <a:gd name="T100" fmla="*/ 707 w 822"/>
              <a:gd name="T101" fmla="*/ 474 h 849"/>
              <a:gd name="T102" fmla="*/ 680 w 822"/>
              <a:gd name="T103" fmla="*/ 386 h 849"/>
              <a:gd name="T104" fmla="*/ 697 w 822"/>
              <a:gd name="T105" fmla="*/ 332 h 849"/>
              <a:gd name="T106" fmla="*/ 735 w 822"/>
              <a:gd name="T107" fmla="*/ 383 h 849"/>
              <a:gd name="T108" fmla="*/ 742 w 822"/>
              <a:gd name="T109" fmla="*/ 304 h 849"/>
              <a:gd name="T110" fmla="*/ 703 w 822"/>
              <a:gd name="T111" fmla="*/ 253 h 849"/>
              <a:gd name="T112" fmla="*/ 769 w 822"/>
              <a:gd name="T113" fmla="*/ 273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2" h="849">
                <a:moveTo>
                  <a:pt x="797" y="183"/>
                </a:moveTo>
                <a:cubicBezTo>
                  <a:pt x="792" y="199"/>
                  <a:pt x="792" y="199"/>
                  <a:pt x="792" y="199"/>
                </a:cubicBezTo>
                <a:cubicBezTo>
                  <a:pt x="788" y="211"/>
                  <a:pt x="779" y="217"/>
                  <a:pt x="769" y="214"/>
                </a:cubicBezTo>
                <a:cubicBezTo>
                  <a:pt x="736" y="204"/>
                  <a:pt x="736" y="204"/>
                  <a:pt x="736" y="204"/>
                </a:cubicBezTo>
                <a:cubicBezTo>
                  <a:pt x="728" y="201"/>
                  <a:pt x="723" y="190"/>
                  <a:pt x="726" y="179"/>
                </a:cubicBezTo>
                <a:cubicBezTo>
                  <a:pt x="731" y="162"/>
                  <a:pt x="731" y="162"/>
                  <a:pt x="731" y="162"/>
                </a:cubicBezTo>
                <a:cubicBezTo>
                  <a:pt x="293" y="28"/>
                  <a:pt x="293" y="28"/>
                  <a:pt x="293" y="28"/>
                </a:cubicBezTo>
                <a:cubicBezTo>
                  <a:pt x="288" y="44"/>
                  <a:pt x="288" y="44"/>
                  <a:pt x="288" y="44"/>
                </a:cubicBezTo>
                <a:cubicBezTo>
                  <a:pt x="285" y="56"/>
                  <a:pt x="276" y="62"/>
                  <a:pt x="266" y="59"/>
                </a:cubicBezTo>
                <a:cubicBezTo>
                  <a:pt x="233" y="49"/>
                  <a:pt x="233" y="49"/>
                  <a:pt x="233" y="49"/>
                </a:cubicBezTo>
                <a:cubicBezTo>
                  <a:pt x="224" y="46"/>
                  <a:pt x="219" y="35"/>
                  <a:pt x="222" y="24"/>
                </a:cubicBezTo>
                <a:cubicBezTo>
                  <a:pt x="227" y="7"/>
                  <a:pt x="227" y="7"/>
                  <a:pt x="227" y="7"/>
                </a:cubicBezTo>
                <a:cubicBezTo>
                  <a:pt x="203" y="0"/>
                  <a:pt x="203" y="0"/>
                  <a:pt x="203" y="0"/>
                </a:cubicBezTo>
                <a:cubicBezTo>
                  <a:pt x="0" y="658"/>
                  <a:pt x="0" y="658"/>
                  <a:pt x="0" y="658"/>
                </a:cubicBezTo>
                <a:cubicBezTo>
                  <a:pt x="25" y="666"/>
                  <a:pt x="25" y="666"/>
                  <a:pt x="25" y="666"/>
                </a:cubicBezTo>
                <a:cubicBezTo>
                  <a:pt x="25" y="666"/>
                  <a:pt x="25" y="666"/>
                  <a:pt x="25" y="666"/>
                </a:cubicBezTo>
                <a:cubicBezTo>
                  <a:pt x="30" y="648"/>
                  <a:pt x="30" y="648"/>
                  <a:pt x="30" y="648"/>
                </a:cubicBezTo>
                <a:cubicBezTo>
                  <a:pt x="33" y="638"/>
                  <a:pt x="44" y="632"/>
                  <a:pt x="52" y="635"/>
                </a:cubicBezTo>
                <a:cubicBezTo>
                  <a:pt x="85" y="645"/>
                  <a:pt x="85" y="645"/>
                  <a:pt x="85" y="645"/>
                </a:cubicBezTo>
                <a:cubicBezTo>
                  <a:pt x="95" y="648"/>
                  <a:pt x="99" y="658"/>
                  <a:pt x="96" y="668"/>
                </a:cubicBezTo>
                <a:cubicBezTo>
                  <a:pt x="91" y="686"/>
                  <a:pt x="91" y="686"/>
                  <a:pt x="91" y="686"/>
                </a:cubicBezTo>
                <a:cubicBezTo>
                  <a:pt x="91" y="686"/>
                  <a:pt x="91" y="686"/>
                  <a:pt x="91" y="686"/>
                </a:cubicBezTo>
                <a:cubicBezTo>
                  <a:pt x="529" y="821"/>
                  <a:pt x="529" y="821"/>
                  <a:pt x="529" y="821"/>
                </a:cubicBezTo>
                <a:cubicBezTo>
                  <a:pt x="529" y="821"/>
                  <a:pt x="529" y="821"/>
                  <a:pt x="529" y="821"/>
                </a:cubicBezTo>
                <a:cubicBezTo>
                  <a:pt x="534" y="803"/>
                  <a:pt x="534" y="803"/>
                  <a:pt x="534" y="803"/>
                </a:cubicBezTo>
                <a:cubicBezTo>
                  <a:pt x="537" y="793"/>
                  <a:pt x="548" y="787"/>
                  <a:pt x="556" y="790"/>
                </a:cubicBezTo>
                <a:cubicBezTo>
                  <a:pt x="589" y="800"/>
                  <a:pt x="589" y="800"/>
                  <a:pt x="589" y="800"/>
                </a:cubicBezTo>
                <a:cubicBezTo>
                  <a:pt x="599" y="803"/>
                  <a:pt x="603" y="813"/>
                  <a:pt x="600" y="823"/>
                </a:cubicBezTo>
                <a:cubicBezTo>
                  <a:pt x="594" y="841"/>
                  <a:pt x="594" y="841"/>
                  <a:pt x="594" y="841"/>
                </a:cubicBezTo>
                <a:cubicBezTo>
                  <a:pt x="594" y="841"/>
                  <a:pt x="594" y="841"/>
                  <a:pt x="594" y="841"/>
                </a:cubicBezTo>
                <a:cubicBezTo>
                  <a:pt x="619" y="849"/>
                  <a:pt x="619" y="849"/>
                  <a:pt x="619" y="849"/>
                </a:cubicBezTo>
                <a:cubicBezTo>
                  <a:pt x="822" y="190"/>
                  <a:pt x="822" y="190"/>
                  <a:pt x="822" y="190"/>
                </a:cubicBezTo>
                <a:cubicBezTo>
                  <a:pt x="797" y="183"/>
                  <a:pt x="797" y="183"/>
                  <a:pt x="797" y="183"/>
                </a:cubicBezTo>
                <a:cubicBezTo>
                  <a:pt x="797" y="183"/>
                  <a:pt x="797" y="183"/>
                  <a:pt x="797" y="183"/>
                </a:cubicBezTo>
                <a:close/>
                <a:moveTo>
                  <a:pt x="119" y="594"/>
                </a:moveTo>
                <a:cubicBezTo>
                  <a:pt x="116" y="604"/>
                  <a:pt x="107" y="610"/>
                  <a:pt x="97" y="607"/>
                </a:cubicBezTo>
                <a:cubicBezTo>
                  <a:pt x="64" y="597"/>
                  <a:pt x="64" y="597"/>
                  <a:pt x="64" y="597"/>
                </a:cubicBezTo>
                <a:cubicBezTo>
                  <a:pt x="56" y="594"/>
                  <a:pt x="50" y="583"/>
                  <a:pt x="53" y="574"/>
                </a:cubicBezTo>
                <a:cubicBezTo>
                  <a:pt x="59" y="556"/>
                  <a:pt x="59" y="556"/>
                  <a:pt x="59" y="556"/>
                </a:cubicBezTo>
                <a:cubicBezTo>
                  <a:pt x="62" y="546"/>
                  <a:pt x="73" y="540"/>
                  <a:pt x="81" y="542"/>
                </a:cubicBezTo>
                <a:cubicBezTo>
                  <a:pt x="114" y="553"/>
                  <a:pt x="114" y="553"/>
                  <a:pt x="114" y="553"/>
                </a:cubicBezTo>
                <a:cubicBezTo>
                  <a:pt x="124" y="556"/>
                  <a:pt x="128" y="566"/>
                  <a:pt x="125" y="576"/>
                </a:cubicBezTo>
                <a:cubicBezTo>
                  <a:pt x="119" y="594"/>
                  <a:pt x="119" y="594"/>
                  <a:pt x="119" y="594"/>
                </a:cubicBezTo>
                <a:cubicBezTo>
                  <a:pt x="119" y="594"/>
                  <a:pt x="119" y="594"/>
                  <a:pt x="119" y="594"/>
                </a:cubicBezTo>
                <a:close/>
                <a:moveTo>
                  <a:pt x="147" y="502"/>
                </a:moveTo>
                <a:cubicBezTo>
                  <a:pt x="144" y="513"/>
                  <a:pt x="135" y="519"/>
                  <a:pt x="125" y="516"/>
                </a:cubicBezTo>
                <a:cubicBezTo>
                  <a:pt x="92" y="506"/>
                  <a:pt x="92" y="506"/>
                  <a:pt x="92" y="506"/>
                </a:cubicBezTo>
                <a:cubicBezTo>
                  <a:pt x="84" y="504"/>
                  <a:pt x="78" y="493"/>
                  <a:pt x="82" y="481"/>
                </a:cubicBezTo>
                <a:cubicBezTo>
                  <a:pt x="87" y="465"/>
                  <a:pt x="87" y="465"/>
                  <a:pt x="87" y="465"/>
                </a:cubicBezTo>
                <a:cubicBezTo>
                  <a:pt x="90" y="453"/>
                  <a:pt x="101" y="448"/>
                  <a:pt x="109" y="450"/>
                </a:cubicBezTo>
                <a:cubicBezTo>
                  <a:pt x="142" y="460"/>
                  <a:pt x="142" y="460"/>
                  <a:pt x="142" y="460"/>
                </a:cubicBezTo>
                <a:cubicBezTo>
                  <a:pt x="152" y="463"/>
                  <a:pt x="156" y="474"/>
                  <a:pt x="152" y="485"/>
                </a:cubicBezTo>
                <a:cubicBezTo>
                  <a:pt x="147" y="502"/>
                  <a:pt x="147" y="502"/>
                  <a:pt x="147" y="502"/>
                </a:cubicBezTo>
                <a:cubicBezTo>
                  <a:pt x="147" y="502"/>
                  <a:pt x="147" y="502"/>
                  <a:pt x="147" y="502"/>
                </a:cubicBezTo>
                <a:close/>
                <a:moveTo>
                  <a:pt x="175" y="411"/>
                </a:moveTo>
                <a:cubicBezTo>
                  <a:pt x="172" y="421"/>
                  <a:pt x="163" y="427"/>
                  <a:pt x="153" y="424"/>
                </a:cubicBezTo>
                <a:cubicBezTo>
                  <a:pt x="120" y="414"/>
                  <a:pt x="120" y="414"/>
                  <a:pt x="120" y="414"/>
                </a:cubicBezTo>
                <a:cubicBezTo>
                  <a:pt x="112" y="412"/>
                  <a:pt x="106" y="401"/>
                  <a:pt x="109" y="391"/>
                </a:cubicBezTo>
                <a:cubicBezTo>
                  <a:pt x="115" y="373"/>
                  <a:pt x="115" y="373"/>
                  <a:pt x="115" y="373"/>
                </a:cubicBezTo>
                <a:cubicBezTo>
                  <a:pt x="118" y="363"/>
                  <a:pt x="129" y="357"/>
                  <a:pt x="137" y="360"/>
                </a:cubicBezTo>
                <a:cubicBezTo>
                  <a:pt x="170" y="370"/>
                  <a:pt x="170" y="370"/>
                  <a:pt x="170" y="370"/>
                </a:cubicBezTo>
                <a:cubicBezTo>
                  <a:pt x="180" y="373"/>
                  <a:pt x="184" y="383"/>
                  <a:pt x="181" y="393"/>
                </a:cubicBezTo>
                <a:cubicBezTo>
                  <a:pt x="175" y="411"/>
                  <a:pt x="175" y="411"/>
                  <a:pt x="175" y="411"/>
                </a:cubicBezTo>
                <a:cubicBezTo>
                  <a:pt x="175" y="411"/>
                  <a:pt x="175" y="411"/>
                  <a:pt x="175" y="411"/>
                </a:cubicBezTo>
                <a:close/>
                <a:moveTo>
                  <a:pt x="204" y="319"/>
                </a:moveTo>
                <a:cubicBezTo>
                  <a:pt x="201" y="329"/>
                  <a:pt x="191" y="337"/>
                  <a:pt x="181" y="334"/>
                </a:cubicBezTo>
                <a:cubicBezTo>
                  <a:pt x="148" y="324"/>
                  <a:pt x="148" y="324"/>
                  <a:pt x="148" y="324"/>
                </a:cubicBezTo>
                <a:cubicBezTo>
                  <a:pt x="140" y="321"/>
                  <a:pt x="135" y="309"/>
                  <a:pt x="138" y="299"/>
                </a:cubicBezTo>
                <a:cubicBezTo>
                  <a:pt x="143" y="281"/>
                  <a:pt x="143" y="281"/>
                  <a:pt x="143" y="281"/>
                </a:cubicBezTo>
                <a:cubicBezTo>
                  <a:pt x="146" y="271"/>
                  <a:pt x="157" y="265"/>
                  <a:pt x="165" y="268"/>
                </a:cubicBezTo>
                <a:cubicBezTo>
                  <a:pt x="198" y="278"/>
                  <a:pt x="198" y="278"/>
                  <a:pt x="198" y="278"/>
                </a:cubicBezTo>
                <a:cubicBezTo>
                  <a:pt x="208" y="281"/>
                  <a:pt x="212" y="291"/>
                  <a:pt x="209" y="301"/>
                </a:cubicBezTo>
                <a:cubicBezTo>
                  <a:pt x="204" y="319"/>
                  <a:pt x="204" y="319"/>
                  <a:pt x="204" y="319"/>
                </a:cubicBezTo>
                <a:cubicBezTo>
                  <a:pt x="204" y="319"/>
                  <a:pt x="204" y="319"/>
                  <a:pt x="204" y="319"/>
                </a:cubicBezTo>
                <a:close/>
                <a:moveTo>
                  <a:pt x="231" y="228"/>
                </a:moveTo>
                <a:cubicBezTo>
                  <a:pt x="228" y="238"/>
                  <a:pt x="219" y="244"/>
                  <a:pt x="209" y="241"/>
                </a:cubicBezTo>
                <a:cubicBezTo>
                  <a:pt x="177" y="231"/>
                  <a:pt x="177" y="231"/>
                  <a:pt x="177" y="231"/>
                </a:cubicBezTo>
                <a:cubicBezTo>
                  <a:pt x="168" y="229"/>
                  <a:pt x="163" y="218"/>
                  <a:pt x="166" y="208"/>
                </a:cubicBezTo>
                <a:cubicBezTo>
                  <a:pt x="171" y="190"/>
                  <a:pt x="171" y="190"/>
                  <a:pt x="171" y="190"/>
                </a:cubicBezTo>
                <a:cubicBezTo>
                  <a:pt x="174" y="180"/>
                  <a:pt x="185" y="174"/>
                  <a:pt x="193" y="177"/>
                </a:cubicBezTo>
                <a:cubicBezTo>
                  <a:pt x="226" y="187"/>
                  <a:pt x="226" y="187"/>
                  <a:pt x="226" y="187"/>
                </a:cubicBezTo>
                <a:cubicBezTo>
                  <a:pt x="236" y="190"/>
                  <a:pt x="240" y="200"/>
                  <a:pt x="237" y="210"/>
                </a:cubicBezTo>
                <a:cubicBezTo>
                  <a:pt x="231" y="228"/>
                  <a:pt x="231" y="228"/>
                  <a:pt x="231" y="228"/>
                </a:cubicBezTo>
                <a:cubicBezTo>
                  <a:pt x="231" y="228"/>
                  <a:pt x="231" y="228"/>
                  <a:pt x="231" y="228"/>
                </a:cubicBezTo>
                <a:close/>
                <a:moveTo>
                  <a:pt x="260" y="136"/>
                </a:moveTo>
                <a:cubicBezTo>
                  <a:pt x="257" y="146"/>
                  <a:pt x="248" y="152"/>
                  <a:pt x="238" y="149"/>
                </a:cubicBezTo>
                <a:cubicBezTo>
                  <a:pt x="205" y="139"/>
                  <a:pt x="205" y="139"/>
                  <a:pt x="205" y="139"/>
                </a:cubicBezTo>
                <a:cubicBezTo>
                  <a:pt x="197" y="137"/>
                  <a:pt x="191" y="126"/>
                  <a:pt x="194" y="116"/>
                </a:cubicBezTo>
                <a:cubicBezTo>
                  <a:pt x="200" y="98"/>
                  <a:pt x="200" y="98"/>
                  <a:pt x="200" y="98"/>
                </a:cubicBezTo>
                <a:cubicBezTo>
                  <a:pt x="203" y="88"/>
                  <a:pt x="213" y="82"/>
                  <a:pt x="222" y="85"/>
                </a:cubicBezTo>
                <a:cubicBezTo>
                  <a:pt x="255" y="95"/>
                  <a:pt x="255" y="95"/>
                  <a:pt x="255" y="95"/>
                </a:cubicBezTo>
                <a:cubicBezTo>
                  <a:pt x="264" y="98"/>
                  <a:pt x="268" y="108"/>
                  <a:pt x="265" y="118"/>
                </a:cubicBezTo>
                <a:cubicBezTo>
                  <a:pt x="260" y="136"/>
                  <a:pt x="260" y="136"/>
                  <a:pt x="260" y="136"/>
                </a:cubicBezTo>
                <a:cubicBezTo>
                  <a:pt x="260" y="136"/>
                  <a:pt x="260" y="136"/>
                  <a:pt x="260" y="136"/>
                </a:cubicBezTo>
                <a:close/>
                <a:moveTo>
                  <a:pt x="520" y="750"/>
                </a:moveTo>
                <a:cubicBezTo>
                  <a:pt x="516" y="763"/>
                  <a:pt x="505" y="774"/>
                  <a:pt x="494" y="770"/>
                </a:cubicBezTo>
                <a:cubicBezTo>
                  <a:pt x="153" y="666"/>
                  <a:pt x="153" y="666"/>
                  <a:pt x="153" y="666"/>
                </a:cubicBezTo>
                <a:cubicBezTo>
                  <a:pt x="141" y="662"/>
                  <a:pt x="134" y="645"/>
                  <a:pt x="138" y="632"/>
                </a:cubicBezTo>
                <a:cubicBezTo>
                  <a:pt x="208" y="405"/>
                  <a:pt x="208" y="405"/>
                  <a:pt x="208" y="405"/>
                </a:cubicBezTo>
                <a:cubicBezTo>
                  <a:pt x="211" y="393"/>
                  <a:pt x="224" y="392"/>
                  <a:pt x="236" y="396"/>
                </a:cubicBezTo>
                <a:cubicBezTo>
                  <a:pt x="577" y="500"/>
                  <a:pt x="577" y="500"/>
                  <a:pt x="577" y="500"/>
                </a:cubicBezTo>
                <a:cubicBezTo>
                  <a:pt x="588" y="504"/>
                  <a:pt x="593" y="511"/>
                  <a:pt x="590" y="522"/>
                </a:cubicBezTo>
                <a:cubicBezTo>
                  <a:pt x="520" y="750"/>
                  <a:pt x="520" y="750"/>
                  <a:pt x="520" y="750"/>
                </a:cubicBezTo>
                <a:close/>
                <a:moveTo>
                  <a:pt x="616" y="437"/>
                </a:moveTo>
                <a:cubicBezTo>
                  <a:pt x="613" y="448"/>
                  <a:pt x="601" y="457"/>
                  <a:pt x="588" y="453"/>
                </a:cubicBezTo>
                <a:cubicBezTo>
                  <a:pt x="247" y="348"/>
                  <a:pt x="247" y="348"/>
                  <a:pt x="247" y="348"/>
                </a:cubicBezTo>
                <a:cubicBezTo>
                  <a:pt x="235" y="345"/>
                  <a:pt x="231" y="331"/>
                  <a:pt x="234" y="319"/>
                </a:cubicBezTo>
                <a:cubicBezTo>
                  <a:pt x="305" y="91"/>
                  <a:pt x="305" y="91"/>
                  <a:pt x="305" y="91"/>
                </a:cubicBezTo>
                <a:cubicBezTo>
                  <a:pt x="308" y="79"/>
                  <a:pt x="318" y="75"/>
                  <a:pt x="330" y="78"/>
                </a:cubicBezTo>
                <a:cubicBezTo>
                  <a:pt x="671" y="183"/>
                  <a:pt x="671" y="183"/>
                  <a:pt x="671" y="183"/>
                </a:cubicBezTo>
                <a:cubicBezTo>
                  <a:pt x="684" y="187"/>
                  <a:pt x="690" y="196"/>
                  <a:pt x="686" y="208"/>
                </a:cubicBezTo>
                <a:cubicBezTo>
                  <a:pt x="616" y="437"/>
                  <a:pt x="616" y="437"/>
                  <a:pt x="616" y="437"/>
                </a:cubicBezTo>
                <a:cubicBezTo>
                  <a:pt x="616" y="437"/>
                  <a:pt x="616" y="437"/>
                  <a:pt x="616" y="437"/>
                </a:cubicBezTo>
                <a:close/>
                <a:moveTo>
                  <a:pt x="623" y="749"/>
                </a:moveTo>
                <a:cubicBezTo>
                  <a:pt x="620" y="759"/>
                  <a:pt x="611" y="765"/>
                  <a:pt x="601" y="762"/>
                </a:cubicBezTo>
                <a:cubicBezTo>
                  <a:pt x="568" y="752"/>
                  <a:pt x="568" y="752"/>
                  <a:pt x="568" y="752"/>
                </a:cubicBezTo>
                <a:cubicBezTo>
                  <a:pt x="560" y="749"/>
                  <a:pt x="554" y="738"/>
                  <a:pt x="557" y="729"/>
                </a:cubicBezTo>
                <a:cubicBezTo>
                  <a:pt x="563" y="710"/>
                  <a:pt x="563" y="710"/>
                  <a:pt x="563" y="710"/>
                </a:cubicBezTo>
                <a:cubicBezTo>
                  <a:pt x="566" y="701"/>
                  <a:pt x="576" y="695"/>
                  <a:pt x="585" y="697"/>
                </a:cubicBezTo>
                <a:cubicBezTo>
                  <a:pt x="617" y="708"/>
                  <a:pt x="617" y="708"/>
                  <a:pt x="617" y="708"/>
                </a:cubicBezTo>
                <a:cubicBezTo>
                  <a:pt x="627" y="711"/>
                  <a:pt x="631" y="721"/>
                  <a:pt x="628" y="731"/>
                </a:cubicBezTo>
                <a:cubicBezTo>
                  <a:pt x="623" y="749"/>
                  <a:pt x="623" y="749"/>
                  <a:pt x="623" y="749"/>
                </a:cubicBezTo>
                <a:cubicBezTo>
                  <a:pt x="623" y="749"/>
                  <a:pt x="623" y="749"/>
                  <a:pt x="623" y="749"/>
                </a:cubicBezTo>
                <a:close/>
                <a:moveTo>
                  <a:pt x="651" y="657"/>
                </a:moveTo>
                <a:cubicBezTo>
                  <a:pt x="648" y="668"/>
                  <a:pt x="638" y="674"/>
                  <a:pt x="629" y="671"/>
                </a:cubicBezTo>
                <a:cubicBezTo>
                  <a:pt x="596" y="661"/>
                  <a:pt x="596" y="661"/>
                  <a:pt x="596" y="661"/>
                </a:cubicBezTo>
                <a:cubicBezTo>
                  <a:pt x="587" y="659"/>
                  <a:pt x="582" y="648"/>
                  <a:pt x="585" y="636"/>
                </a:cubicBezTo>
                <a:cubicBezTo>
                  <a:pt x="590" y="620"/>
                  <a:pt x="590" y="620"/>
                  <a:pt x="590" y="620"/>
                </a:cubicBezTo>
                <a:cubicBezTo>
                  <a:pt x="594" y="608"/>
                  <a:pt x="605" y="603"/>
                  <a:pt x="613" y="605"/>
                </a:cubicBezTo>
                <a:cubicBezTo>
                  <a:pt x="646" y="615"/>
                  <a:pt x="646" y="615"/>
                  <a:pt x="646" y="615"/>
                </a:cubicBezTo>
                <a:cubicBezTo>
                  <a:pt x="656" y="618"/>
                  <a:pt x="660" y="629"/>
                  <a:pt x="656" y="640"/>
                </a:cubicBezTo>
                <a:cubicBezTo>
                  <a:pt x="651" y="657"/>
                  <a:pt x="651" y="657"/>
                  <a:pt x="651" y="657"/>
                </a:cubicBezTo>
                <a:cubicBezTo>
                  <a:pt x="651" y="657"/>
                  <a:pt x="651" y="657"/>
                  <a:pt x="651" y="657"/>
                </a:cubicBezTo>
                <a:close/>
                <a:moveTo>
                  <a:pt x="679" y="566"/>
                </a:moveTo>
                <a:cubicBezTo>
                  <a:pt x="676" y="576"/>
                  <a:pt x="667" y="582"/>
                  <a:pt x="657" y="579"/>
                </a:cubicBezTo>
                <a:cubicBezTo>
                  <a:pt x="624" y="569"/>
                  <a:pt x="624" y="569"/>
                  <a:pt x="624" y="569"/>
                </a:cubicBezTo>
                <a:cubicBezTo>
                  <a:pt x="616" y="567"/>
                  <a:pt x="610" y="556"/>
                  <a:pt x="613" y="546"/>
                </a:cubicBezTo>
                <a:cubicBezTo>
                  <a:pt x="619" y="528"/>
                  <a:pt x="619" y="528"/>
                  <a:pt x="619" y="528"/>
                </a:cubicBezTo>
                <a:cubicBezTo>
                  <a:pt x="622" y="518"/>
                  <a:pt x="633" y="512"/>
                  <a:pt x="641" y="515"/>
                </a:cubicBezTo>
                <a:cubicBezTo>
                  <a:pt x="674" y="525"/>
                  <a:pt x="674" y="525"/>
                  <a:pt x="674" y="525"/>
                </a:cubicBezTo>
                <a:cubicBezTo>
                  <a:pt x="684" y="528"/>
                  <a:pt x="688" y="538"/>
                  <a:pt x="685" y="548"/>
                </a:cubicBezTo>
                <a:cubicBezTo>
                  <a:pt x="679" y="566"/>
                  <a:pt x="679" y="566"/>
                  <a:pt x="679" y="566"/>
                </a:cubicBezTo>
                <a:cubicBezTo>
                  <a:pt x="679" y="566"/>
                  <a:pt x="679" y="566"/>
                  <a:pt x="679" y="566"/>
                </a:cubicBezTo>
                <a:close/>
                <a:moveTo>
                  <a:pt x="707" y="474"/>
                </a:moveTo>
                <a:cubicBezTo>
                  <a:pt x="704" y="484"/>
                  <a:pt x="695" y="492"/>
                  <a:pt x="685" y="489"/>
                </a:cubicBezTo>
                <a:cubicBezTo>
                  <a:pt x="652" y="478"/>
                  <a:pt x="652" y="478"/>
                  <a:pt x="652" y="478"/>
                </a:cubicBezTo>
                <a:cubicBezTo>
                  <a:pt x="644" y="476"/>
                  <a:pt x="638" y="464"/>
                  <a:pt x="642" y="454"/>
                </a:cubicBezTo>
                <a:cubicBezTo>
                  <a:pt x="647" y="436"/>
                  <a:pt x="647" y="436"/>
                  <a:pt x="647" y="436"/>
                </a:cubicBezTo>
                <a:cubicBezTo>
                  <a:pt x="650" y="426"/>
                  <a:pt x="661" y="420"/>
                  <a:pt x="669" y="423"/>
                </a:cubicBezTo>
                <a:cubicBezTo>
                  <a:pt x="702" y="433"/>
                  <a:pt x="702" y="433"/>
                  <a:pt x="702" y="433"/>
                </a:cubicBezTo>
                <a:cubicBezTo>
                  <a:pt x="712" y="436"/>
                  <a:pt x="716" y="446"/>
                  <a:pt x="713" y="456"/>
                </a:cubicBezTo>
                <a:cubicBezTo>
                  <a:pt x="707" y="474"/>
                  <a:pt x="707" y="474"/>
                  <a:pt x="707" y="474"/>
                </a:cubicBezTo>
                <a:cubicBezTo>
                  <a:pt x="707" y="474"/>
                  <a:pt x="707" y="474"/>
                  <a:pt x="707" y="474"/>
                </a:cubicBezTo>
                <a:close/>
                <a:moveTo>
                  <a:pt x="735" y="383"/>
                </a:moveTo>
                <a:cubicBezTo>
                  <a:pt x="732" y="393"/>
                  <a:pt x="723" y="399"/>
                  <a:pt x="713" y="396"/>
                </a:cubicBezTo>
                <a:cubicBezTo>
                  <a:pt x="680" y="386"/>
                  <a:pt x="680" y="386"/>
                  <a:pt x="680" y="386"/>
                </a:cubicBezTo>
                <a:cubicBezTo>
                  <a:pt x="672" y="384"/>
                  <a:pt x="666" y="373"/>
                  <a:pt x="669" y="363"/>
                </a:cubicBezTo>
                <a:cubicBezTo>
                  <a:pt x="675" y="345"/>
                  <a:pt x="675" y="345"/>
                  <a:pt x="675" y="345"/>
                </a:cubicBezTo>
                <a:cubicBezTo>
                  <a:pt x="678" y="335"/>
                  <a:pt x="689" y="329"/>
                  <a:pt x="697" y="332"/>
                </a:cubicBezTo>
                <a:cubicBezTo>
                  <a:pt x="730" y="342"/>
                  <a:pt x="730" y="342"/>
                  <a:pt x="730" y="342"/>
                </a:cubicBezTo>
                <a:cubicBezTo>
                  <a:pt x="740" y="345"/>
                  <a:pt x="744" y="355"/>
                  <a:pt x="741" y="365"/>
                </a:cubicBezTo>
                <a:cubicBezTo>
                  <a:pt x="735" y="383"/>
                  <a:pt x="735" y="383"/>
                  <a:pt x="735" y="383"/>
                </a:cubicBezTo>
                <a:cubicBezTo>
                  <a:pt x="735" y="383"/>
                  <a:pt x="735" y="383"/>
                  <a:pt x="735" y="383"/>
                </a:cubicBezTo>
                <a:close/>
                <a:moveTo>
                  <a:pt x="764" y="291"/>
                </a:moveTo>
                <a:cubicBezTo>
                  <a:pt x="761" y="301"/>
                  <a:pt x="751" y="307"/>
                  <a:pt x="742" y="304"/>
                </a:cubicBezTo>
                <a:cubicBezTo>
                  <a:pt x="709" y="294"/>
                  <a:pt x="709" y="294"/>
                  <a:pt x="709" y="294"/>
                </a:cubicBezTo>
                <a:cubicBezTo>
                  <a:pt x="700" y="292"/>
                  <a:pt x="695" y="281"/>
                  <a:pt x="698" y="271"/>
                </a:cubicBezTo>
                <a:cubicBezTo>
                  <a:pt x="703" y="253"/>
                  <a:pt x="703" y="253"/>
                  <a:pt x="703" y="253"/>
                </a:cubicBezTo>
                <a:cubicBezTo>
                  <a:pt x="706" y="243"/>
                  <a:pt x="717" y="237"/>
                  <a:pt x="725" y="240"/>
                </a:cubicBezTo>
                <a:cubicBezTo>
                  <a:pt x="758" y="250"/>
                  <a:pt x="758" y="250"/>
                  <a:pt x="758" y="250"/>
                </a:cubicBezTo>
                <a:cubicBezTo>
                  <a:pt x="768" y="253"/>
                  <a:pt x="772" y="263"/>
                  <a:pt x="769" y="273"/>
                </a:cubicBezTo>
                <a:cubicBezTo>
                  <a:pt x="764" y="291"/>
                  <a:pt x="764" y="291"/>
                  <a:pt x="764" y="291"/>
                </a:cubicBezTo>
                <a:cubicBezTo>
                  <a:pt x="764" y="291"/>
                  <a:pt x="764" y="291"/>
                  <a:pt x="764" y="291"/>
                </a:cubicBezTo>
                <a:close/>
              </a:path>
            </a:pathLst>
          </a:custGeom>
          <a:solidFill>
            <a:srgbClr val="33CC33"/>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88" name="Group 87"/>
          <p:cNvGrpSpPr/>
          <p:nvPr/>
        </p:nvGrpSpPr>
        <p:grpSpPr>
          <a:xfrm>
            <a:off x="6604456" y="1829565"/>
            <a:ext cx="809625" cy="903288"/>
            <a:chOff x="2876550" y="2771775"/>
            <a:chExt cx="809625" cy="903288"/>
          </a:xfrm>
          <a:solidFill>
            <a:srgbClr val="B29A6E"/>
          </a:solidFill>
        </p:grpSpPr>
        <p:sp>
          <p:nvSpPr>
            <p:cNvPr id="89" name="Freeform 49"/>
            <p:cNvSpPr>
              <a:spLocks/>
            </p:cNvSpPr>
            <p:nvPr/>
          </p:nvSpPr>
          <p:spPr bwMode="auto">
            <a:xfrm>
              <a:off x="3368675" y="2936875"/>
              <a:ext cx="317500" cy="317500"/>
            </a:xfrm>
            <a:custGeom>
              <a:avLst/>
              <a:gdLst>
                <a:gd name="T0" fmla="*/ 22 w 156"/>
                <a:gd name="T1" fmla="*/ 38 h 156"/>
                <a:gd name="T2" fmla="*/ 118 w 156"/>
                <a:gd name="T3" fmla="*/ 23 h 156"/>
                <a:gd name="T4" fmla="*/ 134 w 156"/>
                <a:gd name="T5" fmla="*/ 119 h 156"/>
                <a:gd name="T6" fmla="*/ 37 w 156"/>
                <a:gd name="T7" fmla="*/ 134 h 156"/>
                <a:gd name="T8" fmla="*/ 22 w 156"/>
                <a:gd name="T9" fmla="*/ 38 h 156"/>
              </a:gdLst>
              <a:ahLst/>
              <a:cxnLst>
                <a:cxn ang="0">
                  <a:pos x="T0" y="T1"/>
                </a:cxn>
                <a:cxn ang="0">
                  <a:pos x="T2" y="T3"/>
                </a:cxn>
                <a:cxn ang="0">
                  <a:pos x="T4" y="T5"/>
                </a:cxn>
                <a:cxn ang="0">
                  <a:pos x="T6" y="T7"/>
                </a:cxn>
                <a:cxn ang="0">
                  <a:pos x="T8" y="T9"/>
                </a:cxn>
              </a:cxnLst>
              <a:rect l="0" t="0" r="r" b="b"/>
              <a:pathLst>
                <a:path w="156" h="156">
                  <a:moveTo>
                    <a:pt x="22" y="38"/>
                  </a:moveTo>
                  <a:cubicBezTo>
                    <a:pt x="44" y="7"/>
                    <a:pt x="87" y="0"/>
                    <a:pt x="118" y="23"/>
                  </a:cubicBezTo>
                  <a:cubicBezTo>
                    <a:pt x="149" y="45"/>
                    <a:pt x="156" y="89"/>
                    <a:pt x="134" y="119"/>
                  </a:cubicBezTo>
                  <a:cubicBezTo>
                    <a:pt x="112" y="150"/>
                    <a:pt x="68" y="156"/>
                    <a:pt x="37" y="134"/>
                  </a:cubicBezTo>
                  <a:cubicBezTo>
                    <a:pt x="7" y="111"/>
                    <a:pt x="0" y="68"/>
                    <a:pt x="2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50"/>
            <p:cNvSpPr>
              <a:spLocks/>
            </p:cNvSpPr>
            <p:nvPr/>
          </p:nvSpPr>
          <p:spPr bwMode="auto">
            <a:xfrm>
              <a:off x="3140075" y="2771775"/>
              <a:ext cx="319088" cy="317500"/>
            </a:xfrm>
            <a:custGeom>
              <a:avLst/>
              <a:gdLst>
                <a:gd name="T0" fmla="*/ 23 w 157"/>
                <a:gd name="T1" fmla="*/ 37 h 156"/>
                <a:gd name="T2" fmla="*/ 119 w 157"/>
                <a:gd name="T3" fmla="*/ 22 h 156"/>
                <a:gd name="T4" fmla="*/ 135 w 157"/>
                <a:gd name="T5" fmla="*/ 119 h 156"/>
                <a:gd name="T6" fmla="*/ 38 w 157"/>
                <a:gd name="T7" fmla="*/ 133 h 156"/>
                <a:gd name="T8" fmla="*/ 23 w 157"/>
                <a:gd name="T9" fmla="*/ 37 h 156"/>
              </a:gdLst>
              <a:ahLst/>
              <a:cxnLst>
                <a:cxn ang="0">
                  <a:pos x="T0" y="T1"/>
                </a:cxn>
                <a:cxn ang="0">
                  <a:pos x="T2" y="T3"/>
                </a:cxn>
                <a:cxn ang="0">
                  <a:pos x="T4" y="T5"/>
                </a:cxn>
                <a:cxn ang="0">
                  <a:pos x="T6" y="T7"/>
                </a:cxn>
                <a:cxn ang="0">
                  <a:pos x="T8" y="T9"/>
                </a:cxn>
              </a:cxnLst>
              <a:rect l="0" t="0" r="r" b="b"/>
              <a:pathLst>
                <a:path w="157" h="156">
                  <a:moveTo>
                    <a:pt x="23" y="37"/>
                  </a:moveTo>
                  <a:cubicBezTo>
                    <a:pt x="45" y="6"/>
                    <a:pt x="88" y="0"/>
                    <a:pt x="119" y="22"/>
                  </a:cubicBezTo>
                  <a:cubicBezTo>
                    <a:pt x="150" y="45"/>
                    <a:pt x="157" y="88"/>
                    <a:pt x="135" y="119"/>
                  </a:cubicBezTo>
                  <a:cubicBezTo>
                    <a:pt x="113" y="149"/>
                    <a:pt x="69" y="156"/>
                    <a:pt x="38" y="133"/>
                  </a:cubicBezTo>
                  <a:cubicBezTo>
                    <a:pt x="8" y="111"/>
                    <a:pt x="0" y="67"/>
                    <a:pt x="2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51"/>
            <p:cNvSpPr>
              <a:spLocks/>
            </p:cNvSpPr>
            <p:nvPr/>
          </p:nvSpPr>
          <p:spPr bwMode="auto">
            <a:xfrm>
              <a:off x="3394075" y="3255962"/>
              <a:ext cx="255588" cy="246063"/>
            </a:xfrm>
            <a:custGeom>
              <a:avLst/>
              <a:gdLst>
                <a:gd name="T0" fmla="*/ 161 w 161"/>
                <a:gd name="T1" fmla="*/ 35 h 155"/>
                <a:gd name="T2" fmla="*/ 74 w 161"/>
                <a:gd name="T3" fmla="*/ 155 h 155"/>
                <a:gd name="T4" fmla="*/ 0 w 161"/>
                <a:gd name="T5" fmla="*/ 55 h 155"/>
                <a:gd name="T6" fmla="*/ 41 w 161"/>
                <a:gd name="T7" fmla="*/ 0 h 155"/>
                <a:gd name="T8" fmla="*/ 161 w 161"/>
                <a:gd name="T9" fmla="*/ 35 h 155"/>
                <a:gd name="T10" fmla="*/ 161 w 161"/>
                <a:gd name="T11" fmla="*/ 35 h 155"/>
                <a:gd name="T12" fmla="*/ 161 w 161"/>
                <a:gd name="T13" fmla="*/ 35 h 155"/>
              </a:gdLst>
              <a:ahLst/>
              <a:cxnLst>
                <a:cxn ang="0">
                  <a:pos x="T0" y="T1"/>
                </a:cxn>
                <a:cxn ang="0">
                  <a:pos x="T2" y="T3"/>
                </a:cxn>
                <a:cxn ang="0">
                  <a:pos x="T4" y="T5"/>
                </a:cxn>
                <a:cxn ang="0">
                  <a:pos x="T6" y="T7"/>
                </a:cxn>
                <a:cxn ang="0">
                  <a:pos x="T8" y="T9"/>
                </a:cxn>
                <a:cxn ang="0">
                  <a:pos x="T10" y="T11"/>
                </a:cxn>
                <a:cxn ang="0">
                  <a:pos x="T12" y="T13"/>
                </a:cxn>
              </a:cxnLst>
              <a:rect l="0" t="0" r="r" b="b"/>
              <a:pathLst>
                <a:path w="161" h="155">
                  <a:moveTo>
                    <a:pt x="161" y="35"/>
                  </a:moveTo>
                  <a:lnTo>
                    <a:pt x="74" y="155"/>
                  </a:lnTo>
                  <a:lnTo>
                    <a:pt x="0" y="55"/>
                  </a:lnTo>
                  <a:lnTo>
                    <a:pt x="41" y="0"/>
                  </a:lnTo>
                  <a:lnTo>
                    <a:pt x="161" y="35"/>
                  </a:lnTo>
                  <a:lnTo>
                    <a:pt x="161" y="35"/>
                  </a:lnTo>
                  <a:lnTo>
                    <a:pt x="16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52"/>
            <p:cNvSpPr>
              <a:spLocks/>
            </p:cNvSpPr>
            <p:nvPr/>
          </p:nvSpPr>
          <p:spPr bwMode="auto">
            <a:xfrm>
              <a:off x="3079750" y="3240087"/>
              <a:ext cx="206375" cy="206375"/>
            </a:xfrm>
            <a:custGeom>
              <a:avLst/>
              <a:gdLst>
                <a:gd name="T0" fmla="*/ 57 w 130"/>
                <a:gd name="T1" fmla="*/ 0 h 130"/>
                <a:gd name="T2" fmla="*/ 130 w 130"/>
                <a:gd name="T3" fmla="*/ 53 h 130"/>
                <a:gd name="T4" fmla="*/ 73 w 130"/>
                <a:gd name="T5" fmla="*/ 130 h 130"/>
                <a:gd name="T6" fmla="*/ 0 w 130"/>
                <a:gd name="T7" fmla="*/ 78 h 130"/>
                <a:gd name="T8" fmla="*/ 57 w 130"/>
                <a:gd name="T9" fmla="*/ 0 h 130"/>
                <a:gd name="T10" fmla="*/ 57 w 130"/>
                <a:gd name="T11" fmla="*/ 0 h 130"/>
              </a:gdLst>
              <a:ahLst/>
              <a:cxnLst>
                <a:cxn ang="0">
                  <a:pos x="T0" y="T1"/>
                </a:cxn>
                <a:cxn ang="0">
                  <a:pos x="T2" y="T3"/>
                </a:cxn>
                <a:cxn ang="0">
                  <a:pos x="T4" y="T5"/>
                </a:cxn>
                <a:cxn ang="0">
                  <a:pos x="T6" y="T7"/>
                </a:cxn>
                <a:cxn ang="0">
                  <a:pos x="T8" y="T9"/>
                </a:cxn>
                <a:cxn ang="0">
                  <a:pos x="T10" y="T11"/>
                </a:cxn>
              </a:cxnLst>
              <a:rect l="0" t="0" r="r" b="b"/>
              <a:pathLst>
                <a:path w="130" h="130">
                  <a:moveTo>
                    <a:pt x="57" y="0"/>
                  </a:moveTo>
                  <a:lnTo>
                    <a:pt x="130" y="53"/>
                  </a:lnTo>
                  <a:lnTo>
                    <a:pt x="73" y="130"/>
                  </a:lnTo>
                  <a:lnTo>
                    <a:pt x="0" y="78"/>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53"/>
            <p:cNvSpPr>
              <a:spLocks/>
            </p:cNvSpPr>
            <p:nvPr/>
          </p:nvSpPr>
          <p:spPr bwMode="auto">
            <a:xfrm>
              <a:off x="2970212" y="3379787"/>
              <a:ext cx="198438" cy="241300"/>
            </a:xfrm>
            <a:custGeom>
              <a:avLst/>
              <a:gdLst>
                <a:gd name="T0" fmla="*/ 94 w 125"/>
                <a:gd name="T1" fmla="*/ 0 h 152"/>
                <a:gd name="T2" fmla="*/ 125 w 125"/>
                <a:gd name="T3" fmla="*/ 23 h 152"/>
                <a:gd name="T4" fmla="*/ 31 w 125"/>
                <a:gd name="T5" fmla="*/ 152 h 152"/>
                <a:gd name="T6" fmla="*/ 0 w 125"/>
                <a:gd name="T7" fmla="*/ 129 h 152"/>
                <a:gd name="T8" fmla="*/ 94 w 125"/>
                <a:gd name="T9" fmla="*/ 0 h 152"/>
                <a:gd name="T10" fmla="*/ 94 w 125"/>
                <a:gd name="T11" fmla="*/ 0 h 152"/>
              </a:gdLst>
              <a:ahLst/>
              <a:cxnLst>
                <a:cxn ang="0">
                  <a:pos x="T0" y="T1"/>
                </a:cxn>
                <a:cxn ang="0">
                  <a:pos x="T2" y="T3"/>
                </a:cxn>
                <a:cxn ang="0">
                  <a:pos x="T4" y="T5"/>
                </a:cxn>
                <a:cxn ang="0">
                  <a:pos x="T6" y="T7"/>
                </a:cxn>
                <a:cxn ang="0">
                  <a:pos x="T8" y="T9"/>
                </a:cxn>
                <a:cxn ang="0">
                  <a:pos x="T10" y="T11"/>
                </a:cxn>
              </a:cxnLst>
              <a:rect l="0" t="0" r="r" b="b"/>
              <a:pathLst>
                <a:path w="125" h="152">
                  <a:moveTo>
                    <a:pt x="94" y="0"/>
                  </a:moveTo>
                  <a:lnTo>
                    <a:pt x="125" y="23"/>
                  </a:lnTo>
                  <a:lnTo>
                    <a:pt x="31" y="152"/>
                  </a:lnTo>
                  <a:lnTo>
                    <a:pt x="0" y="129"/>
                  </a:lnTo>
                  <a:lnTo>
                    <a:pt x="94" y="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54"/>
            <p:cNvSpPr>
              <a:spLocks/>
            </p:cNvSpPr>
            <p:nvPr/>
          </p:nvSpPr>
          <p:spPr bwMode="auto">
            <a:xfrm>
              <a:off x="2876550" y="3327400"/>
              <a:ext cx="241300" cy="187325"/>
            </a:xfrm>
            <a:custGeom>
              <a:avLst/>
              <a:gdLst>
                <a:gd name="T0" fmla="*/ 0 w 152"/>
                <a:gd name="T1" fmla="*/ 92 h 118"/>
                <a:gd name="T2" fmla="*/ 152 w 152"/>
                <a:gd name="T3" fmla="*/ 0 h 118"/>
                <a:gd name="T4" fmla="*/ 149 w 152"/>
                <a:gd name="T5" fmla="*/ 38 h 118"/>
                <a:gd name="T6" fmla="*/ 8 w 152"/>
                <a:gd name="T7" fmla="*/ 118 h 118"/>
                <a:gd name="T8" fmla="*/ 0 w 152"/>
                <a:gd name="T9" fmla="*/ 92 h 118"/>
                <a:gd name="T10" fmla="*/ 0 w 152"/>
                <a:gd name="T11" fmla="*/ 92 h 118"/>
                <a:gd name="T12" fmla="*/ 0 w 152"/>
                <a:gd name="T13" fmla="*/ 92 h 118"/>
              </a:gdLst>
              <a:ahLst/>
              <a:cxnLst>
                <a:cxn ang="0">
                  <a:pos x="T0" y="T1"/>
                </a:cxn>
                <a:cxn ang="0">
                  <a:pos x="T2" y="T3"/>
                </a:cxn>
                <a:cxn ang="0">
                  <a:pos x="T4" y="T5"/>
                </a:cxn>
                <a:cxn ang="0">
                  <a:pos x="T6" y="T7"/>
                </a:cxn>
                <a:cxn ang="0">
                  <a:pos x="T8" y="T9"/>
                </a:cxn>
                <a:cxn ang="0">
                  <a:pos x="T10" y="T11"/>
                </a:cxn>
                <a:cxn ang="0">
                  <a:pos x="T12" y="T13"/>
                </a:cxn>
              </a:cxnLst>
              <a:rect l="0" t="0" r="r" b="b"/>
              <a:pathLst>
                <a:path w="152" h="118">
                  <a:moveTo>
                    <a:pt x="0" y="92"/>
                  </a:moveTo>
                  <a:lnTo>
                    <a:pt x="152" y="0"/>
                  </a:lnTo>
                  <a:lnTo>
                    <a:pt x="149" y="38"/>
                  </a:lnTo>
                  <a:lnTo>
                    <a:pt x="8" y="118"/>
                  </a:lnTo>
                  <a:lnTo>
                    <a:pt x="0" y="92"/>
                  </a:lnTo>
                  <a:lnTo>
                    <a:pt x="0" y="92"/>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55"/>
            <p:cNvSpPr>
              <a:spLocks/>
            </p:cNvSpPr>
            <p:nvPr/>
          </p:nvSpPr>
          <p:spPr bwMode="auto">
            <a:xfrm>
              <a:off x="3111500" y="3400425"/>
              <a:ext cx="107950" cy="274638"/>
            </a:xfrm>
            <a:custGeom>
              <a:avLst/>
              <a:gdLst>
                <a:gd name="T0" fmla="*/ 27 w 68"/>
                <a:gd name="T1" fmla="*/ 173 h 173"/>
                <a:gd name="T2" fmla="*/ 68 w 68"/>
                <a:gd name="T3" fmla="*/ 0 h 173"/>
                <a:gd name="T4" fmla="*/ 33 w 68"/>
                <a:gd name="T5" fmla="*/ 15 h 173"/>
                <a:gd name="T6" fmla="*/ 0 w 68"/>
                <a:gd name="T7" fmla="*/ 173 h 173"/>
                <a:gd name="T8" fmla="*/ 27 w 68"/>
                <a:gd name="T9" fmla="*/ 173 h 173"/>
                <a:gd name="T10" fmla="*/ 27 w 68"/>
                <a:gd name="T11" fmla="*/ 173 h 173"/>
                <a:gd name="T12" fmla="*/ 27 w 68"/>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8" h="173">
                  <a:moveTo>
                    <a:pt x="27" y="173"/>
                  </a:moveTo>
                  <a:lnTo>
                    <a:pt x="68" y="0"/>
                  </a:lnTo>
                  <a:lnTo>
                    <a:pt x="33" y="15"/>
                  </a:lnTo>
                  <a:lnTo>
                    <a:pt x="0" y="173"/>
                  </a:lnTo>
                  <a:lnTo>
                    <a:pt x="27" y="173"/>
                  </a:lnTo>
                  <a:lnTo>
                    <a:pt x="27" y="173"/>
                  </a:lnTo>
                  <a:lnTo>
                    <a:pt x="27"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56"/>
            <p:cNvSpPr>
              <a:spLocks noEditPoints="1"/>
            </p:cNvSpPr>
            <p:nvPr/>
          </p:nvSpPr>
          <p:spPr bwMode="auto">
            <a:xfrm>
              <a:off x="3046412" y="2990850"/>
              <a:ext cx="457200" cy="415925"/>
            </a:xfrm>
            <a:custGeom>
              <a:avLst/>
              <a:gdLst>
                <a:gd name="T0" fmla="*/ 78 w 288"/>
                <a:gd name="T1" fmla="*/ 0 h 262"/>
                <a:gd name="T2" fmla="*/ 0 w 288"/>
                <a:gd name="T3" fmla="*/ 108 h 262"/>
                <a:gd name="T4" fmla="*/ 210 w 288"/>
                <a:gd name="T5" fmla="*/ 262 h 262"/>
                <a:gd name="T6" fmla="*/ 269 w 288"/>
                <a:gd name="T7" fmla="*/ 181 h 262"/>
                <a:gd name="T8" fmla="*/ 288 w 288"/>
                <a:gd name="T9" fmla="*/ 154 h 262"/>
                <a:gd name="T10" fmla="*/ 78 w 288"/>
                <a:gd name="T11" fmla="*/ 0 h 262"/>
                <a:gd name="T12" fmla="*/ 78 w 288"/>
                <a:gd name="T13" fmla="*/ 0 h 262"/>
                <a:gd name="T14" fmla="*/ 78 w 288"/>
                <a:gd name="T15" fmla="*/ 0 h 262"/>
                <a:gd name="T16" fmla="*/ 207 w 288"/>
                <a:gd name="T17" fmla="*/ 237 h 262"/>
                <a:gd name="T18" fmla="*/ 193 w 288"/>
                <a:gd name="T19" fmla="*/ 227 h 262"/>
                <a:gd name="T20" fmla="*/ 252 w 288"/>
                <a:gd name="T21" fmla="*/ 146 h 262"/>
                <a:gd name="T22" fmla="*/ 266 w 288"/>
                <a:gd name="T23" fmla="*/ 157 h 262"/>
                <a:gd name="T24" fmla="*/ 207 w 288"/>
                <a:gd name="T25" fmla="*/ 237 h 262"/>
                <a:gd name="T26" fmla="*/ 207 w 288"/>
                <a:gd name="T27" fmla="*/ 237 h 262"/>
                <a:gd name="T28" fmla="*/ 207 w 288"/>
                <a:gd name="T29" fmla="*/ 23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2">
                  <a:moveTo>
                    <a:pt x="78" y="0"/>
                  </a:moveTo>
                  <a:lnTo>
                    <a:pt x="0" y="108"/>
                  </a:lnTo>
                  <a:lnTo>
                    <a:pt x="210" y="262"/>
                  </a:lnTo>
                  <a:lnTo>
                    <a:pt x="269" y="181"/>
                  </a:lnTo>
                  <a:lnTo>
                    <a:pt x="288" y="154"/>
                  </a:lnTo>
                  <a:lnTo>
                    <a:pt x="78" y="0"/>
                  </a:lnTo>
                  <a:lnTo>
                    <a:pt x="78" y="0"/>
                  </a:lnTo>
                  <a:lnTo>
                    <a:pt x="78" y="0"/>
                  </a:lnTo>
                  <a:close/>
                  <a:moveTo>
                    <a:pt x="207" y="237"/>
                  </a:moveTo>
                  <a:lnTo>
                    <a:pt x="193" y="227"/>
                  </a:lnTo>
                  <a:lnTo>
                    <a:pt x="252" y="146"/>
                  </a:lnTo>
                  <a:lnTo>
                    <a:pt x="266" y="157"/>
                  </a:lnTo>
                  <a:lnTo>
                    <a:pt x="207" y="237"/>
                  </a:lnTo>
                  <a:lnTo>
                    <a:pt x="207" y="237"/>
                  </a:lnTo>
                  <a:lnTo>
                    <a:pt x="207"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8" name="Freeform 59"/>
          <p:cNvSpPr>
            <a:spLocks noEditPoints="1"/>
          </p:cNvSpPr>
          <p:nvPr/>
        </p:nvSpPr>
        <p:spPr bwMode="auto">
          <a:xfrm>
            <a:off x="6674713" y="2856508"/>
            <a:ext cx="633413" cy="676275"/>
          </a:xfrm>
          <a:custGeom>
            <a:avLst/>
            <a:gdLst>
              <a:gd name="T0" fmla="*/ 84 w 311"/>
              <a:gd name="T1" fmla="*/ 151 h 332"/>
              <a:gd name="T2" fmla="*/ 219 w 311"/>
              <a:gd name="T3" fmla="*/ 36 h 332"/>
              <a:gd name="T4" fmla="*/ 182 w 311"/>
              <a:gd name="T5" fmla="*/ 2 h 332"/>
              <a:gd name="T6" fmla="*/ 3 w 311"/>
              <a:gd name="T7" fmla="*/ 152 h 332"/>
              <a:gd name="T8" fmla="*/ 32 w 311"/>
              <a:gd name="T9" fmla="*/ 187 h 332"/>
              <a:gd name="T10" fmla="*/ 60 w 311"/>
              <a:gd name="T11" fmla="*/ 227 h 332"/>
              <a:gd name="T12" fmla="*/ 114 w 311"/>
              <a:gd name="T13" fmla="*/ 324 h 332"/>
              <a:gd name="T14" fmla="*/ 303 w 311"/>
              <a:gd name="T15" fmla="*/ 237 h 332"/>
              <a:gd name="T16" fmla="*/ 257 w 311"/>
              <a:gd name="T17" fmla="*/ 123 h 332"/>
              <a:gd name="T18" fmla="*/ 264 w 311"/>
              <a:gd name="T19" fmla="*/ 112 h 332"/>
              <a:gd name="T20" fmla="*/ 235 w 311"/>
              <a:gd name="T21" fmla="*/ 71 h 332"/>
              <a:gd name="T22" fmla="*/ 183 w 311"/>
              <a:gd name="T23" fmla="*/ 114 h 332"/>
              <a:gd name="T24" fmla="*/ 155 w 311"/>
              <a:gd name="T25" fmla="*/ 158 h 332"/>
              <a:gd name="T26" fmla="*/ 158 w 311"/>
              <a:gd name="T27" fmla="*/ 127 h 332"/>
              <a:gd name="T28" fmla="*/ 134 w 311"/>
              <a:gd name="T29" fmla="*/ 140 h 332"/>
              <a:gd name="T30" fmla="*/ 106 w 311"/>
              <a:gd name="T31" fmla="*/ 184 h 332"/>
              <a:gd name="T32" fmla="*/ 109 w 311"/>
              <a:gd name="T33" fmla="*/ 153 h 332"/>
              <a:gd name="T34" fmla="*/ 201 w 311"/>
              <a:gd name="T35" fmla="*/ 37 h 332"/>
              <a:gd name="T36" fmla="*/ 150 w 311"/>
              <a:gd name="T37" fmla="*/ 45 h 332"/>
              <a:gd name="T38" fmla="*/ 172 w 311"/>
              <a:gd name="T39" fmla="*/ 28 h 332"/>
              <a:gd name="T40" fmla="*/ 157 w 311"/>
              <a:gd name="T41" fmla="*/ 71 h 332"/>
              <a:gd name="T42" fmla="*/ 106 w 311"/>
              <a:gd name="T43" fmla="*/ 80 h 332"/>
              <a:gd name="T44" fmla="*/ 129 w 311"/>
              <a:gd name="T45" fmla="*/ 62 h 332"/>
              <a:gd name="T46" fmla="*/ 113 w 311"/>
              <a:gd name="T47" fmla="*/ 106 h 332"/>
              <a:gd name="T48" fmla="*/ 62 w 311"/>
              <a:gd name="T49" fmla="*/ 114 h 332"/>
              <a:gd name="T50" fmla="*/ 85 w 311"/>
              <a:gd name="T51" fmla="*/ 96 h 332"/>
              <a:gd name="T52" fmla="*/ 41 w 311"/>
              <a:gd name="T53" fmla="*/ 130 h 332"/>
              <a:gd name="T54" fmla="*/ 47 w 311"/>
              <a:gd name="T55" fmla="*/ 157 h 332"/>
              <a:gd name="T56" fmla="*/ 19 w 311"/>
              <a:gd name="T57" fmla="*/ 148 h 332"/>
              <a:gd name="T58" fmla="*/ 83 w 311"/>
              <a:gd name="T59" fmla="*/ 182 h 332"/>
              <a:gd name="T60" fmla="*/ 85 w 311"/>
              <a:gd name="T61" fmla="*/ 166 h 332"/>
              <a:gd name="T62" fmla="*/ 273 w 311"/>
              <a:gd name="T63" fmla="*/ 222 h 332"/>
              <a:gd name="T64" fmla="*/ 127 w 311"/>
              <a:gd name="T65" fmla="*/ 295 h 332"/>
              <a:gd name="T66" fmla="*/ 269 w 311"/>
              <a:gd name="T67" fmla="*/ 215 h 332"/>
              <a:gd name="T68" fmla="*/ 273 w 311"/>
              <a:gd name="T69" fmla="*/ 222 h 332"/>
              <a:gd name="T70" fmla="*/ 117 w 311"/>
              <a:gd name="T71" fmla="*/ 267 h 332"/>
              <a:gd name="T72" fmla="*/ 113 w 311"/>
              <a:gd name="T73" fmla="*/ 259 h 332"/>
              <a:gd name="T74" fmla="*/ 259 w 311"/>
              <a:gd name="T75" fmla="*/ 187 h 332"/>
              <a:gd name="T76" fmla="*/ 242 w 311"/>
              <a:gd name="T77" fmla="*/ 164 h 332"/>
              <a:gd name="T78" fmla="*/ 96 w 311"/>
              <a:gd name="T79" fmla="*/ 236 h 332"/>
              <a:gd name="T80" fmla="*/ 237 w 311"/>
              <a:gd name="T81" fmla="*/ 156 h 332"/>
              <a:gd name="T82" fmla="*/ 242 w 311"/>
              <a:gd name="T83" fmla="*/ 164 h 332"/>
              <a:gd name="T84" fmla="*/ 204 w 311"/>
              <a:gd name="T85" fmla="*/ 132 h 332"/>
              <a:gd name="T86" fmla="*/ 232 w 311"/>
              <a:gd name="T87" fmla="*/ 88 h 332"/>
              <a:gd name="T88" fmla="*/ 229 w 311"/>
              <a:gd name="T89"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32">
                <a:moveTo>
                  <a:pt x="235" y="71"/>
                </a:moveTo>
                <a:cubicBezTo>
                  <a:pt x="84" y="151"/>
                  <a:pt x="84" y="151"/>
                  <a:pt x="84" y="151"/>
                </a:cubicBezTo>
                <a:cubicBezTo>
                  <a:pt x="218" y="46"/>
                  <a:pt x="218" y="46"/>
                  <a:pt x="218" y="46"/>
                </a:cubicBezTo>
                <a:cubicBezTo>
                  <a:pt x="220" y="44"/>
                  <a:pt x="221" y="40"/>
                  <a:pt x="219" y="36"/>
                </a:cubicBezTo>
                <a:cubicBezTo>
                  <a:pt x="192" y="3"/>
                  <a:pt x="192" y="3"/>
                  <a:pt x="192" y="3"/>
                </a:cubicBezTo>
                <a:cubicBezTo>
                  <a:pt x="190" y="0"/>
                  <a:pt x="186" y="0"/>
                  <a:pt x="182" y="2"/>
                </a:cubicBezTo>
                <a:cubicBezTo>
                  <a:pt x="4" y="142"/>
                  <a:pt x="4" y="142"/>
                  <a:pt x="4" y="142"/>
                </a:cubicBezTo>
                <a:cubicBezTo>
                  <a:pt x="1" y="145"/>
                  <a:pt x="0" y="149"/>
                  <a:pt x="3" y="152"/>
                </a:cubicBezTo>
                <a:cubicBezTo>
                  <a:pt x="29" y="186"/>
                  <a:pt x="29" y="186"/>
                  <a:pt x="29" y="186"/>
                </a:cubicBezTo>
                <a:cubicBezTo>
                  <a:pt x="30" y="187"/>
                  <a:pt x="31" y="187"/>
                  <a:pt x="32" y="187"/>
                </a:cubicBezTo>
                <a:cubicBezTo>
                  <a:pt x="51" y="224"/>
                  <a:pt x="51" y="224"/>
                  <a:pt x="51" y="224"/>
                </a:cubicBezTo>
                <a:cubicBezTo>
                  <a:pt x="53" y="228"/>
                  <a:pt x="57" y="229"/>
                  <a:pt x="60" y="227"/>
                </a:cubicBezTo>
                <a:cubicBezTo>
                  <a:pt x="62" y="226"/>
                  <a:pt x="62" y="226"/>
                  <a:pt x="62" y="226"/>
                </a:cubicBezTo>
                <a:cubicBezTo>
                  <a:pt x="114" y="324"/>
                  <a:pt x="114" y="324"/>
                  <a:pt x="114" y="324"/>
                </a:cubicBezTo>
                <a:cubicBezTo>
                  <a:pt x="117" y="330"/>
                  <a:pt x="124" y="332"/>
                  <a:pt x="130" y="329"/>
                </a:cubicBezTo>
                <a:cubicBezTo>
                  <a:pt x="303" y="237"/>
                  <a:pt x="303" y="237"/>
                  <a:pt x="303" y="237"/>
                </a:cubicBezTo>
                <a:cubicBezTo>
                  <a:pt x="309" y="234"/>
                  <a:pt x="311" y="227"/>
                  <a:pt x="308" y="221"/>
                </a:cubicBezTo>
                <a:cubicBezTo>
                  <a:pt x="257" y="123"/>
                  <a:pt x="257" y="123"/>
                  <a:pt x="257" y="123"/>
                </a:cubicBezTo>
                <a:cubicBezTo>
                  <a:pt x="261" y="121"/>
                  <a:pt x="261" y="121"/>
                  <a:pt x="261" y="121"/>
                </a:cubicBezTo>
                <a:cubicBezTo>
                  <a:pt x="265" y="119"/>
                  <a:pt x="266" y="115"/>
                  <a:pt x="264" y="112"/>
                </a:cubicBezTo>
                <a:cubicBezTo>
                  <a:pt x="244" y="74"/>
                  <a:pt x="244" y="74"/>
                  <a:pt x="244" y="74"/>
                </a:cubicBezTo>
                <a:cubicBezTo>
                  <a:pt x="242" y="71"/>
                  <a:pt x="238" y="69"/>
                  <a:pt x="235" y="71"/>
                </a:cubicBezTo>
                <a:close/>
                <a:moveTo>
                  <a:pt x="158" y="127"/>
                </a:moveTo>
                <a:cubicBezTo>
                  <a:pt x="183" y="114"/>
                  <a:pt x="183" y="114"/>
                  <a:pt x="183" y="114"/>
                </a:cubicBezTo>
                <a:cubicBezTo>
                  <a:pt x="180" y="145"/>
                  <a:pt x="180" y="145"/>
                  <a:pt x="180" y="145"/>
                </a:cubicBezTo>
                <a:cubicBezTo>
                  <a:pt x="155" y="158"/>
                  <a:pt x="155" y="158"/>
                  <a:pt x="155" y="158"/>
                </a:cubicBezTo>
                <a:cubicBezTo>
                  <a:pt x="158" y="127"/>
                  <a:pt x="158" y="127"/>
                  <a:pt x="158" y="127"/>
                </a:cubicBezTo>
                <a:cubicBezTo>
                  <a:pt x="158" y="127"/>
                  <a:pt x="158" y="127"/>
                  <a:pt x="158" y="127"/>
                </a:cubicBezTo>
                <a:close/>
                <a:moveTo>
                  <a:pt x="109" y="153"/>
                </a:moveTo>
                <a:cubicBezTo>
                  <a:pt x="134" y="140"/>
                  <a:pt x="134" y="140"/>
                  <a:pt x="134" y="140"/>
                </a:cubicBezTo>
                <a:cubicBezTo>
                  <a:pt x="131" y="171"/>
                  <a:pt x="131" y="171"/>
                  <a:pt x="131" y="171"/>
                </a:cubicBezTo>
                <a:cubicBezTo>
                  <a:pt x="106" y="184"/>
                  <a:pt x="106" y="184"/>
                  <a:pt x="106" y="184"/>
                </a:cubicBezTo>
                <a:cubicBezTo>
                  <a:pt x="109" y="153"/>
                  <a:pt x="109" y="153"/>
                  <a:pt x="109" y="153"/>
                </a:cubicBezTo>
                <a:cubicBezTo>
                  <a:pt x="109" y="153"/>
                  <a:pt x="109" y="153"/>
                  <a:pt x="109" y="153"/>
                </a:cubicBezTo>
                <a:close/>
                <a:moveTo>
                  <a:pt x="172" y="28"/>
                </a:moveTo>
                <a:cubicBezTo>
                  <a:pt x="201" y="37"/>
                  <a:pt x="201" y="37"/>
                  <a:pt x="201" y="37"/>
                </a:cubicBezTo>
                <a:cubicBezTo>
                  <a:pt x="178" y="55"/>
                  <a:pt x="178" y="55"/>
                  <a:pt x="178" y="55"/>
                </a:cubicBezTo>
                <a:cubicBezTo>
                  <a:pt x="150" y="45"/>
                  <a:pt x="150" y="45"/>
                  <a:pt x="150" y="45"/>
                </a:cubicBezTo>
                <a:cubicBezTo>
                  <a:pt x="172" y="28"/>
                  <a:pt x="172" y="28"/>
                  <a:pt x="172" y="28"/>
                </a:cubicBezTo>
                <a:cubicBezTo>
                  <a:pt x="172" y="28"/>
                  <a:pt x="172" y="28"/>
                  <a:pt x="172" y="28"/>
                </a:cubicBezTo>
                <a:close/>
                <a:moveTo>
                  <a:pt x="129" y="62"/>
                </a:moveTo>
                <a:cubicBezTo>
                  <a:pt x="157" y="71"/>
                  <a:pt x="157" y="71"/>
                  <a:pt x="157" y="71"/>
                </a:cubicBezTo>
                <a:cubicBezTo>
                  <a:pt x="135" y="89"/>
                  <a:pt x="135" y="89"/>
                  <a:pt x="135" y="89"/>
                </a:cubicBezTo>
                <a:cubicBezTo>
                  <a:pt x="106" y="80"/>
                  <a:pt x="106" y="80"/>
                  <a:pt x="106" y="80"/>
                </a:cubicBezTo>
                <a:cubicBezTo>
                  <a:pt x="129" y="62"/>
                  <a:pt x="129" y="62"/>
                  <a:pt x="129" y="62"/>
                </a:cubicBezTo>
                <a:cubicBezTo>
                  <a:pt x="129" y="62"/>
                  <a:pt x="129" y="62"/>
                  <a:pt x="129" y="62"/>
                </a:cubicBezTo>
                <a:close/>
                <a:moveTo>
                  <a:pt x="85" y="96"/>
                </a:moveTo>
                <a:cubicBezTo>
                  <a:pt x="113" y="106"/>
                  <a:pt x="113" y="106"/>
                  <a:pt x="113" y="106"/>
                </a:cubicBezTo>
                <a:cubicBezTo>
                  <a:pt x="91" y="123"/>
                  <a:pt x="91" y="123"/>
                  <a:pt x="91" y="123"/>
                </a:cubicBezTo>
                <a:cubicBezTo>
                  <a:pt x="62" y="114"/>
                  <a:pt x="62" y="114"/>
                  <a:pt x="62" y="114"/>
                </a:cubicBezTo>
                <a:cubicBezTo>
                  <a:pt x="85" y="96"/>
                  <a:pt x="85" y="96"/>
                  <a:pt x="85" y="96"/>
                </a:cubicBezTo>
                <a:cubicBezTo>
                  <a:pt x="85" y="96"/>
                  <a:pt x="85" y="96"/>
                  <a:pt x="85" y="96"/>
                </a:cubicBezTo>
                <a:close/>
                <a:moveTo>
                  <a:pt x="19" y="148"/>
                </a:moveTo>
                <a:cubicBezTo>
                  <a:pt x="41" y="130"/>
                  <a:pt x="41" y="130"/>
                  <a:pt x="41" y="130"/>
                </a:cubicBezTo>
                <a:cubicBezTo>
                  <a:pt x="70" y="140"/>
                  <a:pt x="70" y="140"/>
                  <a:pt x="70" y="140"/>
                </a:cubicBezTo>
                <a:cubicBezTo>
                  <a:pt x="47" y="157"/>
                  <a:pt x="47" y="157"/>
                  <a:pt x="47" y="157"/>
                </a:cubicBezTo>
                <a:cubicBezTo>
                  <a:pt x="19" y="148"/>
                  <a:pt x="19" y="148"/>
                  <a:pt x="19" y="148"/>
                </a:cubicBezTo>
                <a:cubicBezTo>
                  <a:pt x="19" y="148"/>
                  <a:pt x="19" y="148"/>
                  <a:pt x="19" y="148"/>
                </a:cubicBezTo>
                <a:close/>
                <a:moveTo>
                  <a:pt x="85" y="166"/>
                </a:moveTo>
                <a:cubicBezTo>
                  <a:pt x="83" y="182"/>
                  <a:pt x="83" y="182"/>
                  <a:pt x="83" y="182"/>
                </a:cubicBezTo>
                <a:cubicBezTo>
                  <a:pt x="65" y="177"/>
                  <a:pt x="65" y="177"/>
                  <a:pt x="65" y="177"/>
                </a:cubicBezTo>
                <a:cubicBezTo>
                  <a:pt x="85" y="166"/>
                  <a:pt x="85" y="166"/>
                  <a:pt x="85" y="166"/>
                </a:cubicBezTo>
                <a:cubicBezTo>
                  <a:pt x="85" y="166"/>
                  <a:pt x="85" y="166"/>
                  <a:pt x="85" y="166"/>
                </a:cubicBezTo>
                <a:close/>
                <a:moveTo>
                  <a:pt x="273" y="222"/>
                </a:moveTo>
                <a:cubicBezTo>
                  <a:pt x="133" y="296"/>
                  <a:pt x="133" y="296"/>
                  <a:pt x="133" y="296"/>
                </a:cubicBezTo>
                <a:cubicBezTo>
                  <a:pt x="131" y="297"/>
                  <a:pt x="128" y="297"/>
                  <a:pt x="127" y="295"/>
                </a:cubicBezTo>
                <a:cubicBezTo>
                  <a:pt x="126" y="292"/>
                  <a:pt x="127" y="290"/>
                  <a:pt x="129" y="289"/>
                </a:cubicBezTo>
                <a:cubicBezTo>
                  <a:pt x="269" y="215"/>
                  <a:pt x="269" y="215"/>
                  <a:pt x="269" y="215"/>
                </a:cubicBezTo>
                <a:cubicBezTo>
                  <a:pt x="271" y="213"/>
                  <a:pt x="274" y="214"/>
                  <a:pt x="275" y="217"/>
                </a:cubicBezTo>
                <a:cubicBezTo>
                  <a:pt x="276" y="218"/>
                  <a:pt x="275" y="221"/>
                  <a:pt x="273" y="222"/>
                </a:cubicBezTo>
                <a:close/>
                <a:moveTo>
                  <a:pt x="257" y="193"/>
                </a:moveTo>
                <a:cubicBezTo>
                  <a:pt x="117" y="267"/>
                  <a:pt x="117" y="267"/>
                  <a:pt x="117" y="267"/>
                </a:cubicBezTo>
                <a:cubicBezTo>
                  <a:pt x="116" y="268"/>
                  <a:pt x="113" y="268"/>
                  <a:pt x="112" y="265"/>
                </a:cubicBezTo>
                <a:cubicBezTo>
                  <a:pt x="110" y="263"/>
                  <a:pt x="111" y="260"/>
                  <a:pt x="113" y="259"/>
                </a:cubicBezTo>
                <a:cubicBezTo>
                  <a:pt x="253" y="185"/>
                  <a:pt x="253" y="185"/>
                  <a:pt x="253" y="185"/>
                </a:cubicBezTo>
                <a:cubicBezTo>
                  <a:pt x="255" y="184"/>
                  <a:pt x="258" y="184"/>
                  <a:pt x="259" y="187"/>
                </a:cubicBezTo>
                <a:cubicBezTo>
                  <a:pt x="261" y="189"/>
                  <a:pt x="260" y="192"/>
                  <a:pt x="257" y="193"/>
                </a:cubicBezTo>
                <a:close/>
                <a:moveTo>
                  <a:pt x="242" y="164"/>
                </a:moveTo>
                <a:cubicBezTo>
                  <a:pt x="102" y="238"/>
                  <a:pt x="102" y="238"/>
                  <a:pt x="102" y="238"/>
                </a:cubicBezTo>
                <a:cubicBezTo>
                  <a:pt x="100" y="239"/>
                  <a:pt x="97" y="238"/>
                  <a:pt x="96" y="236"/>
                </a:cubicBezTo>
                <a:cubicBezTo>
                  <a:pt x="95" y="234"/>
                  <a:pt x="96" y="231"/>
                  <a:pt x="98" y="230"/>
                </a:cubicBezTo>
                <a:cubicBezTo>
                  <a:pt x="237" y="156"/>
                  <a:pt x="237" y="156"/>
                  <a:pt x="237" y="156"/>
                </a:cubicBezTo>
                <a:cubicBezTo>
                  <a:pt x="240" y="155"/>
                  <a:pt x="243" y="155"/>
                  <a:pt x="244" y="158"/>
                </a:cubicBezTo>
                <a:cubicBezTo>
                  <a:pt x="245" y="160"/>
                  <a:pt x="244" y="162"/>
                  <a:pt x="242" y="164"/>
                </a:cubicBezTo>
                <a:close/>
                <a:moveTo>
                  <a:pt x="229" y="119"/>
                </a:moveTo>
                <a:cubicBezTo>
                  <a:pt x="204" y="132"/>
                  <a:pt x="204" y="132"/>
                  <a:pt x="204" y="132"/>
                </a:cubicBezTo>
                <a:cubicBezTo>
                  <a:pt x="207" y="101"/>
                  <a:pt x="207" y="101"/>
                  <a:pt x="207" y="101"/>
                </a:cubicBezTo>
                <a:cubicBezTo>
                  <a:pt x="232" y="88"/>
                  <a:pt x="232" y="88"/>
                  <a:pt x="232" y="88"/>
                </a:cubicBezTo>
                <a:cubicBezTo>
                  <a:pt x="229" y="119"/>
                  <a:pt x="229" y="119"/>
                  <a:pt x="229" y="119"/>
                </a:cubicBezTo>
                <a:cubicBezTo>
                  <a:pt x="229" y="119"/>
                  <a:pt x="229" y="119"/>
                  <a:pt x="229" y="119"/>
                </a:cubicBezTo>
                <a:close/>
              </a:path>
            </a:pathLst>
          </a:custGeom>
          <a:solidFill>
            <a:srgbClr val="33CC33"/>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8" name="Freeform 68"/>
          <p:cNvSpPr>
            <a:spLocks noEditPoints="1"/>
          </p:cNvSpPr>
          <p:nvPr/>
        </p:nvSpPr>
        <p:spPr bwMode="auto">
          <a:xfrm>
            <a:off x="6521906" y="4866564"/>
            <a:ext cx="647700" cy="641350"/>
          </a:xfrm>
          <a:custGeom>
            <a:avLst/>
            <a:gdLst>
              <a:gd name="T0" fmla="*/ 299 w 318"/>
              <a:gd name="T1" fmla="*/ 170 h 315"/>
              <a:gd name="T2" fmla="*/ 298 w 318"/>
              <a:gd name="T3" fmla="*/ 148 h 315"/>
              <a:gd name="T4" fmla="*/ 190 w 318"/>
              <a:gd name="T5" fmla="*/ 28 h 315"/>
              <a:gd name="T6" fmla="*/ 190 w 318"/>
              <a:gd name="T7" fmla="*/ 7 h 315"/>
              <a:gd name="T8" fmla="*/ 5 w 318"/>
              <a:gd name="T9" fmla="*/ 149 h 315"/>
              <a:gd name="T10" fmla="*/ 19 w 318"/>
              <a:gd name="T11" fmla="*/ 145 h 315"/>
              <a:gd name="T12" fmla="*/ 20 w 318"/>
              <a:gd name="T13" fmla="*/ 167 h 315"/>
              <a:gd name="T14" fmla="*/ 114 w 318"/>
              <a:gd name="T15" fmla="*/ 290 h 315"/>
              <a:gd name="T16" fmla="*/ 135 w 318"/>
              <a:gd name="T17" fmla="*/ 296 h 315"/>
              <a:gd name="T18" fmla="*/ 128 w 318"/>
              <a:gd name="T19" fmla="*/ 308 h 315"/>
              <a:gd name="T20" fmla="*/ 312 w 318"/>
              <a:gd name="T21" fmla="*/ 166 h 315"/>
              <a:gd name="T22" fmla="*/ 37 w 318"/>
              <a:gd name="T23" fmla="*/ 146 h 315"/>
              <a:gd name="T24" fmla="*/ 36 w 318"/>
              <a:gd name="T25" fmla="*/ 125 h 315"/>
              <a:gd name="T26" fmla="*/ 50 w 318"/>
              <a:gd name="T27" fmla="*/ 143 h 315"/>
              <a:gd name="T28" fmla="*/ 71 w 318"/>
              <a:gd name="T29" fmla="*/ 127 h 315"/>
              <a:gd name="T30" fmla="*/ 57 w 318"/>
              <a:gd name="T31" fmla="*/ 109 h 315"/>
              <a:gd name="T32" fmla="*/ 78 w 318"/>
              <a:gd name="T33" fmla="*/ 115 h 315"/>
              <a:gd name="T34" fmla="*/ 71 w 318"/>
              <a:gd name="T35" fmla="*/ 127 h 315"/>
              <a:gd name="T36" fmla="*/ 81 w 318"/>
              <a:gd name="T37" fmla="*/ 98 h 315"/>
              <a:gd name="T38" fmla="*/ 96 w 318"/>
              <a:gd name="T39" fmla="*/ 86 h 315"/>
              <a:gd name="T40" fmla="*/ 97 w 318"/>
              <a:gd name="T41" fmla="*/ 108 h 315"/>
              <a:gd name="T42" fmla="*/ 113 w 318"/>
              <a:gd name="T43" fmla="*/ 88 h 315"/>
              <a:gd name="T44" fmla="*/ 113 w 318"/>
              <a:gd name="T45" fmla="*/ 66 h 315"/>
              <a:gd name="T46" fmla="*/ 127 w 318"/>
              <a:gd name="T47" fmla="*/ 84 h 315"/>
              <a:gd name="T48" fmla="*/ 148 w 318"/>
              <a:gd name="T49" fmla="*/ 69 h 315"/>
              <a:gd name="T50" fmla="*/ 134 w 318"/>
              <a:gd name="T51" fmla="*/ 50 h 315"/>
              <a:gd name="T52" fmla="*/ 154 w 318"/>
              <a:gd name="T53" fmla="*/ 56 h 315"/>
              <a:gd name="T54" fmla="*/ 148 w 318"/>
              <a:gd name="T55" fmla="*/ 69 h 315"/>
              <a:gd name="T56" fmla="*/ 158 w 318"/>
              <a:gd name="T57" fmla="*/ 39 h 315"/>
              <a:gd name="T58" fmla="*/ 173 w 318"/>
              <a:gd name="T59" fmla="*/ 27 h 315"/>
              <a:gd name="T60" fmla="*/ 174 w 318"/>
              <a:gd name="T61" fmla="*/ 49 h 315"/>
              <a:gd name="T62" fmla="*/ 114 w 318"/>
              <a:gd name="T63" fmla="*/ 269 h 315"/>
              <a:gd name="T64" fmla="*/ 107 w 318"/>
              <a:gd name="T65" fmla="*/ 112 h 315"/>
              <a:gd name="T66" fmla="*/ 189 w 318"/>
              <a:gd name="T67" fmla="*/ 219 h 315"/>
              <a:gd name="T68" fmla="*/ 202 w 318"/>
              <a:gd name="T69" fmla="*/ 200 h 315"/>
              <a:gd name="T70" fmla="*/ 195 w 318"/>
              <a:gd name="T71" fmla="*/ 45 h 315"/>
              <a:gd name="T72" fmla="*/ 277 w 318"/>
              <a:gd name="T73" fmla="*/ 152 h 315"/>
              <a:gd name="T74" fmla="*/ 154 w 318"/>
              <a:gd name="T75" fmla="*/ 288 h 315"/>
              <a:gd name="T76" fmla="*/ 140 w 318"/>
              <a:gd name="T77" fmla="*/ 270 h 315"/>
              <a:gd name="T78" fmla="*/ 160 w 318"/>
              <a:gd name="T79" fmla="*/ 276 h 315"/>
              <a:gd name="T80" fmla="*/ 154 w 318"/>
              <a:gd name="T81" fmla="*/ 288 h 315"/>
              <a:gd name="T82" fmla="*/ 163 w 318"/>
              <a:gd name="T83" fmla="*/ 259 h 315"/>
              <a:gd name="T84" fmla="*/ 179 w 318"/>
              <a:gd name="T85" fmla="*/ 247 h 315"/>
              <a:gd name="T86" fmla="*/ 180 w 318"/>
              <a:gd name="T87" fmla="*/ 268 h 315"/>
              <a:gd name="T88" fmla="*/ 196 w 318"/>
              <a:gd name="T89" fmla="*/ 248 h 315"/>
              <a:gd name="T90" fmla="*/ 196 w 318"/>
              <a:gd name="T91" fmla="*/ 227 h 315"/>
              <a:gd name="T92" fmla="*/ 210 w 318"/>
              <a:gd name="T93" fmla="*/ 245 h 315"/>
              <a:gd name="T94" fmla="*/ 231 w 318"/>
              <a:gd name="T95" fmla="*/ 229 h 315"/>
              <a:gd name="T96" fmla="*/ 217 w 318"/>
              <a:gd name="T97" fmla="*/ 211 h 315"/>
              <a:gd name="T98" fmla="*/ 237 w 318"/>
              <a:gd name="T99" fmla="*/ 217 h 315"/>
              <a:gd name="T100" fmla="*/ 231 w 318"/>
              <a:gd name="T101" fmla="*/ 229 h 315"/>
              <a:gd name="T102" fmla="*/ 240 w 318"/>
              <a:gd name="T103" fmla="*/ 200 h 315"/>
              <a:gd name="T104" fmla="*/ 256 w 318"/>
              <a:gd name="T105" fmla="*/ 188 h 315"/>
              <a:gd name="T106" fmla="*/ 256 w 318"/>
              <a:gd name="T107" fmla="*/ 210 h 315"/>
              <a:gd name="T108" fmla="*/ 273 w 318"/>
              <a:gd name="T109" fmla="*/ 189 h 315"/>
              <a:gd name="T110" fmla="*/ 273 w 318"/>
              <a:gd name="T111" fmla="*/ 167 h 315"/>
              <a:gd name="T112" fmla="*/ 287 w 318"/>
              <a:gd name="T113" fmla="*/ 18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 h="315">
                <a:moveTo>
                  <a:pt x="312" y="166"/>
                </a:moveTo>
                <a:cubicBezTo>
                  <a:pt x="308" y="170"/>
                  <a:pt x="308" y="170"/>
                  <a:pt x="308" y="170"/>
                </a:cubicBezTo>
                <a:cubicBezTo>
                  <a:pt x="305" y="172"/>
                  <a:pt x="301" y="172"/>
                  <a:pt x="299" y="170"/>
                </a:cubicBezTo>
                <a:cubicBezTo>
                  <a:pt x="292" y="160"/>
                  <a:pt x="292" y="160"/>
                  <a:pt x="292" y="160"/>
                </a:cubicBezTo>
                <a:cubicBezTo>
                  <a:pt x="290" y="158"/>
                  <a:pt x="290" y="154"/>
                  <a:pt x="294" y="151"/>
                </a:cubicBezTo>
                <a:cubicBezTo>
                  <a:pt x="298" y="148"/>
                  <a:pt x="298" y="148"/>
                  <a:pt x="298" y="148"/>
                </a:cubicBezTo>
                <a:cubicBezTo>
                  <a:pt x="204" y="25"/>
                  <a:pt x="204" y="25"/>
                  <a:pt x="204" y="25"/>
                </a:cubicBezTo>
                <a:cubicBezTo>
                  <a:pt x="199" y="29"/>
                  <a:pt x="199" y="29"/>
                  <a:pt x="199" y="29"/>
                </a:cubicBezTo>
                <a:cubicBezTo>
                  <a:pt x="196" y="31"/>
                  <a:pt x="192" y="31"/>
                  <a:pt x="190" y="28"/>
                </a:cubicBezTo>
                <a:cubicBezTo>
                  <a:pt x="183" y="19"/>
                  <a:pt x="183" y="19"/>
                  <a:pt x="183" y="19"/>
                </a:cubicBezTo>
                <a:cubicBezTo>
                  <a:pt x="181" y="17"/>
                  <a:pt x="182" y="13"/>
                  <a:pt x="185" y="10"/>
                </a:cubicBezTo>
                <a:cubicBezTo>
                  <a:pt x="190" y="7"/>
                  <a:pt x="190" y="7"/>
                  <a:pt x="190" y="7"/>
                </a:cubicBezTo>
                <a:cubicBezTo>
                  <a:pt x="184" y="0"/>
                  <a:pt x="184" y="0"/>
                  <a:pt x="184" y="0"/>
                </a:cubicBezTo>
                <a:cubicBezTo>
                  <a:pt x="0" y="142"/>
                  <a:pt x="0" y="142"/>
                  <a:pt x="0" y="142"/>
                </a:cubicBezTo>
                <a:cubicBezTo>
                  <a:pt x="5" y="149"/>
                  <a:pt x="5" y="149"/>
                  <a:pt x="5" y="149"/>
                </a:cubicBezTo>
                <a:cubicBezTo>
                  <a:pt x="5" y="149"/>
                  <a:pt x="5" y="149"/>
                  <a:pt x="5" y="149"/>
                </a:cubicBezTo>
                <a:cubicBezTo>
                  <a:pt x="10" y="145"/>
                  <a:pt x="10" y="145"/>
                  <a:pt x="10" y="145"/>
                </a:cubicBezTo>
                <a:cubicBezTo>
                  <a:pt x="13" y="143"/>
                  <a:pt x="17" y="143"/>
                  <a:pt x="19" y="145"/>
                </a:cubicBezTo>
                <a:cubicBezTo>
                  <a:pt x="26" y="155"/>
                  <a:pt x="26" y="155"/>
                  <a:pt x="26" y="155"/>
                </a:cubicBezTo>
                <a:cubicBezTo>
                  <a:pt x="28" y="157"/>
                  <a:pt x="27" y="161"/>
                  <a:pt x="25" y="163"/>
                </a:cubicBezTo>
                <a:cubicBezTo>
                  <a:pt x="20" y="167"/>
                  <a:pt x="20" y="167"/>
                  <a:pt x="20" y="167"/>
                </a:cubicBezTo>
                <a:cubicBezTo>
                  <a:pt x="20" y="167"/>
                  <a:pt x="20" y="167"/>
                  <a:pt x="20" y="167"/>
                </a:cubicBezTo>
                <a:cubicBezTo>
                  <a:pt x="114" y="290"/>
                  <a:pt x="114" y="290"/>
                  <a:pt x="114" y="290"/>
                </a:cubicBezTo>
                <a:cubicBezTo>
                  <a:pt x="114" y="290"/>
                  <a:pt x="114" y="290"/>
                  <a:pt x="114" y="290"/>
                </a:cubicBezTo>
                <a:cubicBezTo>
                  <a:pt x="119" y="286"/>
                  <a:pt x="119" y="286"/>
                  <a:pt x="119" y="286"/>
                </a:cubicBezTo>
                <a:cubicBezTo>
                  <a:pt x="122" y="284"/>
                  <a:pt x="126" y="284"/>
                  <a:pt x="128" y="287"/>
                </a:cubicBezTo>
                <a:cubicBezTo>
                  <a:pt x="135" y="296"/>
                  <a:pt x="135" y="296"/>
                  <a:pt x="135" y="296"/>
                </a:cubicBezTo>
                <a:cubicBezTo>
                  <a:pt x="137" y="298"/>
                  <a:pt x="136" y="302"/>
                  <a:pt x="133" y="304"/>
                </a:cubicBezTo>
                <a:cubicBezTo>
                  <a:pt x="128" y="308"/>
                  <a:pt x="128" y="308"/>
                  <a:pt x="128" y="308"/>
                </a:cubicBezTo>
                <a:cubicBezTo>
                  <a:pt x="128" y="308"/>
                  <a:pt x="128" y="308"/>
                  <a:pt x="128" y="308"/>
                </a:cubicBezTo>
                <a:cubicBezTo>
                  <a:pt x="133" y="315"/>
                  <a:pt x="133" y="315"/>
                  <a:pt x="133" y="315"/>
                </a:cubicBezTo>
                <a:cubicBezTo>
                  <a:pt x="318" y="173"/>
                  <a:pt x="318" y="173"/>
                  <a:pt x="318" y="173"/>
                </a:cubicBezTo>
                <a:cubicBezTo>
                  <a:pt x="312" y="166"/>
                  <a:pt x="312" y="166"/>
                  <a:pt x="312" y="166"/>
                </a:cubicBezTo>
                <a:cubicBezTo>
                  <a:pt x="312" y="166"/>
                  <a:pt x="312" y="166"/>
                  <a:pt x="312" y="166"/>
                </a:cubicBezTo>
                <a:close/>
                <a:moveTo>
                  <a:pt x="45" y="147"/>
                </a:moveTo>
                <a:cubicBezTo>
                  <a:pt x="43" y="149"/>
                  <a:pt x="39" y="149"/>
                  <a:pt x="37" y="146"/>
                </a:cubicBezTo>
                <a:cubicBezTo>
                  <a:pt x="30" y="137"/>
                  <a:pt x="30" y="137"/>
                  <a:pt x="30" y="137"/>
                </a:cubicBezTo>
                <a:cubicBezTo>
                  <a:pt x="28" y="135"/>
                  <a:pt x="28" y="131"/>
                  <a:pt x="31" y="129"/>
                </a:cubicBezTo>
                <a:cubicBezTo>
                  <a:pt x="36" y="125"/>
                  <a:pt x="36" y="125"/>
                  <a:pt x="36" y="125"/>
                </a:cubicBezTo>
                <a:cubicBezTo>
                  <a:pt x="39" y="123"/>
                  <a:pt x="43" y="123"/>
                  <a:pt x="45" y="126"/>
                </a:cubicBezTo>
                <a:cubicBezTo>
                  <a:pt x="52" y="135"/>
                  <a:pt x="52" y="135"/>
                  <a:pt x="52" y="135"/>
                </a:cubicBezTo>
                <a:cubicBezTo>
                  <a:pt x="54" y="138"/>
                  <a:pt x="53" y="141"/>
                  <a:pt x="50" y="143"/>
                </a:cubicBezTo>
                <a:cubicBezTo>
                  <a:pt x="45" y="147"/>
                  <a:pt x="45" y="147"/>
                  <a:pt x="45" y="147"/>
                </a:cubicBezTo>
                <a:cubicBezTo>
                  <a:pt x="45" y="147"/>
                  <a:pt x="45" y="147"/>
                  <a:pt x="45" y="147"/>
                </a:cubicBezTo>
                <a:close/>
                <a:moveTo>
                  <a:pt x="71" y="127"/>
                </a:moveTo>
                <a:cubicBezTo>
                  <a:pt x="68" y="130"/>
                  <a:pt x="64" y="130"/>
                  <a:pt x="62" y="127"/>
                </a:cubicBezTo>
                <a:cubicBezTo>
                  <a:pt x="55" y="118"/>
                  <a:pt x="55" y="118"/>
                  <a:pt x="55" y="118"/>
                </a:cubicBezTo>
                <a:cubicBezTo>
                  <a:pt x="53" y="115"/>
                  <a:pt x="54" y="111"/>
                  <a:pt x="57" y="109"/>
                </a:cubicBezTo>
                <a:cubicBezTo>
                  <a:pt x="62" y="105"/>
                  <a:pt x="62" y="105"/>
                  <a:pt x="62" y="105"/>
                </a:cubicBezTo>
                <a:cubicBezTo>
                  <a:pt x="65" y="103"/>
                  <a:pt x="69" y="103"/>
                  <a:pt x="71" y="106"/>
                </a:cubicBezTo>
                <a:cubicBezTo>
                  <a:pt x="78" y="115"/>
                  <a:pt x="78" y="115"/>
                  <a:pt x="78" y="115"/>
                </a:cubicBezTo>
                <a:cubicBezTo>
                  <a:pt x="80" y="118"/>
                  <a:pt x="79" y="121"/>
                  <a:pt x="76" y="124"/>
                </a:cubicBezTo>
                <a:cubicBezTo>
                  <a:pt x="71" y="127"/>
                  <a:pt x="71" y="127"/>
                  <a:pt x="71" y="127"/>
                </a:cubicBezTo>
                <a:cubicBezTo>
                  <a:pt x="71" y="127"/>
                  <a:pt x="71" y="127"/>
                  <a:pt x="71" y="127"/>
                </a:cubicBezTo>
                <a:close/>
                <a:moveTo>
                  <a:pt x="97" y="108"/>
                </a:moveTo>
                <a:cubicBezTo>
                  <a:pt x="94" y="110"/>
                  <a:pt x="90" y="110"/>
                  <a:pt x="88" y="107"/>
                </a:cubicBezTo>
                <a:cubicBezTo>
                  <a:pt x="81" y="98"/>
                  <a:pt x="81" y="98"/>
                  <a:pt x="81" y="98"/>
                </a:cubicBezTo>
                <a:cubicBezTo>
                  <a:pt x="79" y="96"/>
                  <a:pt x="80" y="92"/>
                  <a:pt x="82" y="89"/>
                </a:cubicBezTo>
                <a:cubicBezTo>
                  <a:pt x="87" y="86"/>
                  <a:pt x="87" y="86"/>
                  <a:pt x="87" y="86"/>
                </a:cubicBezTo>
                <a:cubicBezTo>
                  <a:pt x="90" y="83"/>
                  <a:pt x="94" y="84"/>
                  <a:pt x="96" y="86"/>
                </a:cubicBezTo>
                <a:cubicBezTo>
                  <a:pt x="103" y="95"/>
                  <a:pt x="103" y="95"/>
                  <a:pt x="103" y="95"/>
                </a:cubicBezTo>
                <a:cubicBezTo>
                  <a:pt x="105" y="98"/>
                  <a:pt x="104" y="102"/>
                  <a:pt x="102" y="104"/>
                </a:cubicBezTo>
                <a:cubicBezTo>
                  <a:pt x="97" y="108"/>
                  <a:pt x="97" y="108"/>
                  <a:pt x="97" y="108"/>
                </a:cubicBezTo>
                <a:cubicBezTo>
                  <a:pt x="97" y="108"/>
                  <a:pt x="97" y="108"/>
                  <a:pt x="97" y="108"/>
                </a:cubicBezTo>
                <a:close/>
                <a:moveTo>
                  <a:pt x="122" y="88"/>
                </a:moveTo>
                <a:cubicBezTo>
                  <a:pt x="120" y="90"/>
                  <a:pt x="115" y="90"/>
                  <a:pt x="113" y="88"/>
                </a:cubicBezTo>
                <a:cubicBezTo>
                  <a:pt x="106" y="78"/>
                  <a:pt x="106" y="78"/>
                  <a:pt x="106" y="78"/>
                </a:cubicBezTo>
                <a:cubicBezTo>
                  <a:pt x="104" y="76"/>
                  <a:pt x="105" y="72"/>
                  <a:pt x="108" y="70"/>
                </a:cubicBezTo>
                <a:cubicBezTo>
                  <a:pt x="113" y="66"/>
                  <a:pt x="113" y="66"/>
                  <a:pt x="113" y="66"/>
                </a:cubicBezTo>
                <a:cubicBezTo>
                  <a:pt x="116" y="64"/>
                  <a:pt x="120" y="64"/>
                  <a:pt x="122" y="66"/>
                </a:cubicBezTo>
                <a:cubicBezTo>
                  <a:pt x="129" y="76"/>
                  <a:pt x="129" y="76"/>
                  <a:pt x="129" y="76"/>
                </a:cubicBezTo>
                <a:cubicBezTo>
                  <a:pt x="131" y="78"/>
                  <a:pt x="130" y="82"/>
                  <a:pt x="127" y="84"/>
                </a:cubicBezTo>
                <a:cubicBezTo>
                  <a:pt x="122" y="88"/>
                  <a:pt x="122" y="88"/>
                  <a:pt x="122" y="88"/>
                </a:cubicBezTo>
                <a:cubicBezTo>
                  <a:pt x="122" y="88"/>
                  <a:pt x="122" y="88"/>
                  <a:pt x="122" y="88"/>
                </a:cubicBezTo>
                <a:close/>
                <a:moveTo>
                  <a:pt x="148" y="69"/>
                </a:moveTo>
                <a:cubicBezTo>
                  <a:pt x="145" y="71"/>
                  <a:pt x="141" y="71"/>
                  <a:pt x="139" y="68"/>
                </a:cubicBezTo>
                <a:cubicBezTo>
                  <a:pt x="132" y="59"/>
                  <a:pt x="132" y="59"/>
                  <a:pt x="132" y="59"/>
                </a:cubicBezTo>
                <a:cubicBezTo>
                  <a:pt x="130" y="56"/>
                  <a:pt x="131" y="52"/>
                  <a:pt x="134" y="50"/>
                </a:cubicBezTo>
                <a:cubicBezTo>
                  <a:pt x="139" y="46"/>
                  <a:pt x="139" y="46"/>
                  <a:pt x="139" y="46"/>
                </a:cubicBezTo>
                <a:cubicBezTo>
                  <a:pt x="141" y="44"/>
                  <a:pt x="145" y="45"/>
                  <a:pt x="147" y="47"/>
                </a:cubicBezTo>
                <a:cubicBezTo>
                  <a:pt x="154" y="56"/>
                  <a:pt x="154" y="56"/>
                  <a:pt x="154" y="56"/>
                </a:cubicBezTo>
                <a:cubicBezTo>
                  <a:pt x="156" y="59"/>
                  <a:pt x="156" y="62"/>
                  <a:pt x="153" y="65"/>
                </a:cubicBezTo>
                <a:cubicBezTo>
                  <a:pt x="148" y="69"/>
                  <a:pt x="148" y="69"/>
                  <a:pt x="148" y="69"/>
                </a:cubicBezTo>
                <a:cubicBezTo>
                  <a:pt x="148" y="69"/>
                  <a:pt x="148" y="69"/>
                  <a:pt x="148" y="69"/>
                </a:cubicBezTo>
                <a:close/>
                <a:moveTo>
                  <a:pt x="174" y="49"/>
                </a:moveTo>
                <a:cubicBezTo>
                  <a:pt x="171" y="51"/>
                  <a:pt x="167" y="51"/>
                  <a:pt x="165" y="48"/>
                </a:cubicBezTo>
                <a:cubicBezTo>
                  <a:pt x="158" y="39"/>
                  <a:pt x="158" y="39"/>
                  <a:pt x="158" y="39"/>
                </a:cubicBezTo>
                <a:cubicBezTo>
                  <a:pt x="156" y="36"/>
                  <a:pt x="157" y="32"/>
                  <a:pt x="159" y="30"/>
                </a:cubicBezTo>
                <a:cubicBezTo>
                  <a:pt x="164" y="26"/>
                  <a:pt x="164" y="26"/>
                  <a:pt x="164" y="26"/>
                </a:cubicBezTo>
                <a:cubicBezTo>
                  <a:pt x="167" y="24"/>
                  <a:pt x="171" y="25"/>
                  <a:pt x="173" y="27"/>
                </a:cubicBezTo>
                <a:cubicBezTo>
                  <a:pt x="180" y="36"/>
                  <a:pt x="180" y="36"/>
                  <a:pt x="180" y="36"/>
                </a:cubicBezTo>
                <a:cubicBezTo>
                  <a:pt x="182" y="39"/>
                  <a:pt x="181" y="43"/>
                  <a:pt x="179" y="45"/>
                </a:cubicBezTo>
                <a:cubicBezTo>
                  <a:pt x="174" y="49"/>
                  <a:pt x="174" y="49"/>
                  <a:pt x="174" y="49"/>
                </a:cubicBezTo>
                <a:cubicBezTo>
                  <a:pt x="174" y="49"/>
                  <a:pt x="174" y="49"/>
                  <a:pt x="174" y="49"/>
                </a:cubicBezTo>
                <a:close/>
                <a:moveTo>
                  <a:pt x="125" y="268"/>
                </a:moveTo>
                <a:cubicBezTo>
                  <a:pt x="122" y="271"/>
                  <a:pt x="117" y="272"/>
                  <a:pt x="114" y="269"/>
                </a:cubicBezTo>
                <a:cubicBezTo>
                  <a:pt x="41" y="174"/>
                  <a:pt x="41" y="174"/>
                  <a:pt x="41" y="174"/>
                </a:cubicBezTo>
                <a:cubicBezTo>
                  <a:pt x="38" y="170"/>
                  <a:pt x="39" y="164"/>
                  <a:pt x="43" y="161"/>
                </a:cubicBezTo>
                <a:cubicBezTo>
                  <a:pt x="107" y="112"/>
                  <a:pt x="107" y="112"/>
                  <a:pt x="107" y="112"/>
                </a:cubicBezTo>
                <a:cubicBezTo>
                  <a:pt x="110" y="110"/>
                  <a:pt x="114" y="112"/>
                  <a:pt x="116" y="115"/>
                </a:cubicBezTo>
                <a:cubicBezTo>
                  <a:pt x="190" y="211"/>
                  <a:pt x="190" y="211"/>
                  <a:pt x="190" y="211"/>
                </a:cubicBezTo>
                <a:cubicBezTo>
                  <a:pt x="192" y="214"/>
                  <a:pt x="192" y="217"/>
                  <a:pt x="189" y="219"/>
                </a:cubicBezTo>
                <a:cubicBezTo>
                  <a:pt x="125" y="268"/>
                  <a:pt x="125" y="268"/>
                  <a:pt x="125" y="268"/>
                </a:cubicBezTo>
                <a:close/>
                <a:moveTo>
                  <a:pt x="213" y="201"/>
                </a:moveTo>
                <a:cubicBezTo>
                  <a:pt x="210" y="204"/>
                  <a:pt x="205" y="204"/>
                  <a:pt x="202" y="200"/>
                </a:cubicBezTo>
                <a:cubicBezTo>
                  <a:pt x="128" y="105"/>
                  <a:pt x="128" y="105"/>
                  <a:pt x="128" y="105"/>
                </a:cubicBezTo>
                <a:cubicBezTo>
                  <a:pt x="126" y="101"/>
                  <a:pt x="127" y="97"/>
                  <a:pt x="131" y="94"/>
                </a:cubicBezTo>
                <a:cubicBezTo>
                  <a:pt x="195" y="45"/>
                  <a:pt x="195" y="45"/>
                  <a:pt x="195" y="45"/>
                </a:cubicBezTo>
                <a:cubicBezTo>
                  <a:pt x="198" y="42"/>
                  <a:pt x="202" y="43"/>
                  <a:pt x="204" y="46"/>
                </a:cubicBezTo>
                <a:cubicBezTo>
                  <a:pt x="277" y="142"/>
                  <a:pt x="277" y="142"/>
                  <a:pt x="277" y="142"/>
                </a:cubicBezTo>
                <a:cubicBezTo>
                  <a:pt x="280" y="146"/>
                  <a:pt x="280" y="149"/>
                  <a:pt x="277" y="152"/>
                </a:cubicBezTo>
                <a:cubicBezTo>
                  <a:pt x="213" y="201"/>
                  <a:pt x="213" y="201"/>
                  <a:pt x="213" y="201"/>
                </a:cubicBezTo>
                <a:cubicBezTo>
                  <a:pt x="213" y="201"/>
                  <a:pt x="213" y="201"/>
                  <a:pt x="213" y="201"/>
                </a:cubicBezTo>
                <a:close/>
                <a:moveTo>
                  <a:pt x="154" y="288"/>
                </a:moveTo>
                <a:cubicBezTo>
                  <a:pt x="151" y="290"/>
                  <a:pt x="147" y="290"/>
                  <a:pt x="145" y="288"/>
                </a:cubicBezTo>
                <a:cubicBezTo>
                  <a:pt x="138" y="278"/>
                  <a:pt x="138" y="278"/>
                  <a:pt x="138" y="278"/>
                </a:cubicBezTo>
                <a:cubicBezTo>
                  <a:pt x="136" y="276"/>
                  <a:pt x="137" y="272"/>
                  <a:pt x="140" y="270"/>
                </a:cubicBezTo>
                <a:cubicBezTo>
                  <a:pt x="145" y="266"/>
                  <a:pt x="145" y="266"/>
                  <a:pt x="145" y="266"/>
                </a:cubicBezTo>
                <a:cubicBezTo>
                  <a:pt x="147" y="264"/>
                  <a:pt x="152" y="264"/>
                  <a:pt x="153" y="267"/>
                </a:cubicBezTo>
                <a:cubicBezTo>
                  <a:pt x="160" y="276"/>
                  <a:pt x="160" y="276"/>
                  <a:pt x="160" y="276"/>
                </a:cubicBezTo>
                <a:cubicBezTo>
                  <a:pt x="163" y="279"/>
                  <a:pt x="162" y="282"/>
                  <a:pt x="159" y="284"/>
                </a:cubicBezTo>
                <a:cubicBezTo>
                  <a:pt x="154" y="288"/>
                  <a:pt x="154" y="288"/>
                  <a:pt x="154" y="288"/>
                </a:cubicBezTo>
                <a:cubicBezTo>
                  <a:pt x="154" y="288"/>
                  <a:pt x="154" y="288"/>
                  <a:pt x="154" y="288"/>
                </a:cubicBezTo>
                <a:close/>
                <a:moveTo>
                  <a:pt x="180" y="268"/>
                </a:moveTo>
                <a:cubicBezTo>
                  <a:pt x="176" y="271"/>
                  <a:pt x="173" y="271"/>
                  <a:pt x="171" y="268"/>
                </a:cubicBezTo>
                <a:cubicBezTo>
                  <a:pt x="163" y="259"/>
                  <a:pt x="163" y="259"/>
                  <a:pt x="163" y="259"/>
                </a:cubicBezTo>
                <a:cubicBezTo>
                  <a:pt x="162" y="257"/>
                  <a:pt x="162" y="252"/>
                  <a:pt x="165" y="250"/>
                </a:cubicBezTo>
                <a:cubicBezTo>
                  <a:pt x="170" y="246"/>
                  <a:pt x="170" y="246"/>
                  <a:pt x="170" y="246"/>
                </a:cubicBezTo>
                <a:cubicBezTo>
                  <a:pt x="173" y="244"/>
                  <a:pt x="177" y="245"/>
                  <a:pt x="179" y="247"/>
                </a:cubicBezTo>
                <a:cubicBezTo>
                  <a:pt x="186" y="256"/>
                  <a:pt x="186" y="256"/>
                  <a:pt x="186" y="256"/>
                </a:cubicBezTo>
                <a:cubicBezTo>
                  <a:pt x="188" y="259"/>
                  <a:pt x="187" y="262"/>
                  <a:pt x="184" y="265"/>
                </a:cubicBezTo>
                <a:cubicBezTo>
                  <a:pt x="180" y="268"/>
                  <a:pt x="180" y="268"/>
                  <a:pt x="180" y="268"/>
                </a:cubicBezTo>
                <a:cubicBezTo>
                  <a:pt x="180" y="268"/>
                  <a:pt x="180" y="268"/>
                  <a:pt x="180" y="268"/>
                </a:cubicBezTo>
                <a:close/>
                <a:moveTo>
                  <a:pt x="205" y="249"/>
                </a:moveTo>
                <a:cubicBezTo>
                  <a:pt x="202" y="251"/>
                  <a:pt x="199" y="251"/>
                  <a:pt x="196" y="248"/>
                </a:cubicBezTo>
                <a:cubicBezTo>
                  <a:pt x="189" y="239"/>
                  <a:pt x="189" y="239"/>
                  <a:pt x="189" y="239"/>
                </a:cubicBezTo>
                <a:cubicBezTo>
                  <a:pt x="188" y="237"/>
                  <a:pt x="188" y="233"/>
                  <a:pt x="191" y="231"/>
                </a:cubicBezTo>
                <a:cubicBezTo>
                  <a:pt x="196" y="227"/>
                  <a:pt x="196" y="227"/>
                  <a:pt x="196" y="227"/>
                </a:cubicBezTo>
                <a:cubicBezTo>
                  <a:pt x="199" y="224"/>
                  <a:pt x="203" y="225"/>
                  <a:pt x="205" y="227"/>
                </a:cubicBezTo>
                <a:cubicBezTo>
                  <a:pt x="212" y="237"/>
                  <a:pt x="212" y="237"/>
                  <a:pt x="212" y="237"/>
                </a:cubicBezTo>
                <a:cubicBezTo>
                  <a:pt x="214" y="239"/>
                  <a:pt x="213" y="243"/>
                  <a:pt x="210" y="245"/>
                </a:cubicBezTo>
                <a:cubicBezTo>
                  <a:pt x="205" y="249"/>
                  <a:pt x="205" y="249"/>
                  <a:pt x="205" y="249"/>
                </a:cubicBezTo>
                <a:cubicBezTo>
                  <a:pt x="205" y="249"/>
                  <a:pt x="205" y="249"/>
                  <a:pt x="205" y="249"/>
                </a:cubicBezTo>
                <a:close/>
                <a:moveTo>
                  <a:pt x="231" y="229"/>
                </a:moveTo>
                <a:cubicBezTo>
                  <a:pt x="228" y="231"/>
                  <a:pt x="224" y="232"/>
                  <a:pt x="222" y="229"/>
                </a:cubicBezTo>
                <a:cubicBezTo>
                  <a:pt x="215" y="220"/>
                  <a:pt x="215" y="220"/>
                  <a:pt x="215" y="220"/>
                </a:cubicBezTo>
                <a:cubicBezTo>
                  <a:pt x="213" y="217"/>
                  <a:pt x="214" y="213"/>
                  <a:pt x="217" y="211"/>
                </a:cubicBezTo>
                <a:cubicBezTo>
                  <a:pt x="222" y="207"/>
                  <a:pt x="222" y="207"/>
                  <a:pt x="222" y="207"/>
                </a:cubicBezTo>
                <a:cubicBezTo>
                  <a:pt x="224" y="205"/>
                  <a:pt x="229" y="205"/>
                  <a:pt x="230" y="207"/>
                </a:cubicBezTo>
                <a:cubicBezTo>
                  <a:pt x="237" y="217"/>
                  <a:pt x="237" y="217"/>
                  <a:pt x="237" y="217"/>
                </a:cubicBezTo>
                <a:cubicBezTo>
                  <a:pt x="240" y="219"/>
                  <a:pt x="239" y="223"/>
                  <a:pt x="236" y="225"/>
                </a:cubicBezTo>
                <a:cubicBezTo>
                  <a:pt x="231" y="229"/>
                  <a:pt x="231" y="229"/>
                  <a:pt x="231" y="229"/>
                </a:cubicBezTo>
                <a:cubicBezTo>
                  <a:pt x="231" y="229"/>
                  <a:pt x="231" y="229"/>
                  <a:pt x="231" y="229"/>
                </a:cubicBezTo>
                <a:close/>
                <a:moveTo>
                  <a:pt x="256" y="210"/>
                </a:moveTo>
                <a:cubicBezTo>
                  <a:pt x="253" y="212"/>
                  <a:pt x="250" y="212"/>
                  <a:pt x="248" y="209"/>
                </a:cubicBezTo>
                <a:cubicBezTo>
                  <a:pt x="240" y="200"/>
                  <a:pt x="240" y="200"/>
                  <a:pt x="240" y="200"/>
                </a:cubicBezTo>
                <a:cubicBezTo>
                  <a:pt x="239" y="197"/>
                  <a:pt x="239" y="193"/>
                  <a:pt x="242" y="191"/>
                </a:cubicBezTo>
                <a:cubicBezTo>
                  <a:pt x="247" y="187"/>
                  <a:pt x="247" y="187"/>
                  <a:pt x="247" y="187"/>
                </a:cubicBezTo>
                <a:cubicBezTo>
                  <a:pt x="250" y="185"/>
                  <a:pt x="254" y="186"/>
                  <a:pt x="256" y="188"/>
                </a:cubicBezTo>
                <a:cubicBezTo>
                  <a:pt x="263" y="197"/>
                  <a:pt x="263" y="197"/>
                  <a:pt x="263" y="197"/>
                </a:cubicBezTo>
                <a:cubicBezTo>
                  <a:pt x="265" y="200"/>
                  <a:pt x="264" y="204"/>
                  <a:pt x="261" y="206"/>
                </a:cubicBezTo>
                <a:cubicBezTo>
                  <a:pt x="256" y="210"/>
                  <a:pt x="256" y="210"/>
                  <a:pt x="256" y="210"/>
                </a:cubicBezTo>
                <a:cubicBezTo>
                  <a:pt x="256" y="210"/>
                  <a:pt x="256" y="210"/>
                  <a:pt x="256" y="210"/>
                </a:cubicBezTo>
                <a:close/>
                <a:moveTo>
                  <a:pt x="282" y="190"/>
                </a:moveTo>
                <a:cubicBezTo>
                  <a:pt x="279" y="192"/>
                  <a:pt x="276" y="192"/>
                  <a:pt x="273" y="189"/>
                </a:cubicBezTo>
                <a:cubicBezTo>
                  <a:pt x="266" y="180"/>
                  <a:pt x="266" y="180"/>
                  <a:pt x="266" y="180"/>
                </a:cubicBezTo>
                <a:cubicBezTo>
                  <a:pt x="265" y="178"/>
                  <a:pt x="265" y="173"/>
                  <a:pt x="268" y="171"/>
                </a:cubicBezTo>
                <a:cubicBezTo>
                  <a:pt x="273" y="167"/>
                  <a:pt x="273" y="167"/>
                  <a:pt x="273" y="167"/>
                </a:cubicBezTo>
                <a:cubicBezTo>
                  <a:pt x="276" y="165"/>
                  <a:pt x="280" y="166"/>
                  <a:pt x="282" y="168"/>
                </a:cubicBezTo>
                <a:cubicBezTo>
                  <a:pt x="289" y="177"/>
                  <a:pt x="289" y="177"/>
                  <a:pt x="289" y="177"/>
                </a:cubicBezTo>
                <a:cubicBezTo>
                  <a:pt x="291" y="180"/>
                  <a:pt x="290" y="184"/>
                  <a:pt x="287" y="186"/>
                </a:cubicBezTo>
                <a:cubicBezTo>
                  <a:pt x="282" y="190"/>
                  <a:pt x="282" y="190"/>
                  <a:pt x="282" y="190"/>
                </a:cubicBezTo>
                <a:cubicBezTo>
                  <a:pt x="282" y="190"/>
                  <a:pt x="282" y="190"/>
                  <a:pt x="282" y="190"/>
                </a:cubicBezTo>
                <a:close/>
              </a:path>
            </a:pathLst>
          </a:custGeom>
          <a:solidFill>
            <a:srgbClr val="33CC33"/>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9" name="Freeform 69"/>
          <p:cNvSpPr>
            <a:spLocks/>
          </p:cNvSpPr>
          <p:nvPr/>
        </p:nvSpPr>
        <p:spPr bwMode="auto">
          <a:xfrm>
            <a:off x="6117346" y="1315072"/>
            <a:ext cx="528638" cy="527050"/>
          </a:xfrm>
          <a:custGeom>
            <a:avLst/>
            <a:gdLst>
              <a:gd name="T0" fmla="*/ 0 w 333"/>
              <a:gd name="T1" fmla="*/ 236 h 332"/>
              <a:gd name="T2" fmla="*/ 71 w 333"/>
              <a:gd name="T3" fmla="*/ 142 h 332"/>
              <a:gd name="T4" fmla="*/ 34 w 333"/>
              <a:gd name="T5" fmla="*/ 31 h 332"/>
              <a:gd name="T6" fmla="*/ 144 w 333"/>
              <a:gd name="T7" fmla="*/ 69 h 332"/>
              <a:gd name="T8" fmla="*/ 239 w 333"/>
              <a:gd name="T9" fmla="*/ 0 h 332"/>
              <a:gd name="T10" fmla="*/ 237 w 333"/>
              <a:gd name="T11" fmla="*/ 118 h 332"/>
              <a:gd name="T12" fmla="*/ 333 w 333"/>
              <a:gd name="T13" fmla="*/ 186 h 332"/>
              <a:gd name="T14" fmla="*/ 220 w 333"/>
              <a:gd name="T15" fmla="*/ 220 h 332"/>
              <a:gd name="T16" fmla="*/ 184 w 333"/>
              <a:gd name="T17" fmla="*/ 332 h 332"/>
              <a:gd name="T18" fmla="*/ 118 w 333"/>
              <a:gd name="T19" fmla="*/ 236 h 332"/>
              <a:gd name="T20" fmla="*/ 0 w 333"/>
              <a:gd name="T21" fmla="*/ 23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32">
                <a:moveTo>
                  <a:pt x="0" y="236"/>
                </a:moveTo>
                <a:lnTo>
                  <a:pt x="71" y="142"/>
                </a:lnTo>
                <a:lnTo>
                  <a:pt x="34" y="31"/>
                </a:lnTo>
                <a:lnTo>
                  <a:pt x="144" y="69"/>
                </a:lnTo>
                <a:lnTo>
                  <a:pt x="239" y="0"/>
                </a:lnTo>
                <a:lnTo>
                  <a:pt x="237" y="118"/>
                </a:lnTo>
                <a:lnTo>
                  <a:pt x="333" y="186"/>
                </a:lnTo>
                <a:lnTo>
                  <a:pt x="220" y="220"/>
                </a:lnTo>
                <a:lnTo>
                  <a:pt x="184" y="332"/>
                </a:lnTo>
                <a:lnTo>
                  <a:pt x="118" y="236"/>
                </a:lnTo>
                <a:lnTo>
                  <a:pt x="0" y="236"/>
                </a:lnTo>
                <a:close/>
              </a:path>
            </a:pathLst>
          </a:custGeom>
          <a:solidFill>
            <a:srgbClr val="B29A6E"/>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1" name="Rectangle 1"/>
          <p:cNvSpPr>
            <a:spLocks noChangeArrowheads="1"/>
          </p:cNvSpPr>
          <p:nvPr/>
        </p:nvSpPr>
        <p:spPr bwMode="auto">
          <a:xfrm>
            <a:off x="179512" y="5704800"/>
            <a:ext cx="5852810" cy="892552"/>
          </a:xfrm>
          <a:prstGeom prst="rect">
            <a:avLst/>
          </a:prstGeom>
          <a:noFill/>
          <a:ln>
            <a:noFill/>
          </a:ln>
          <a:extLst/>
        </p:spPr>
        <p:txBody>
          <a:bodyPr wrap="square">
            <a:spAutoFit/>
          </a:bodyPr>
          <a:lstStyle/>
          <a:p>
            <a:pPr fontAlgn="base">
              <a:spcBef>
                <a:spcPct val="0"/>
              </a:spcBef>
              <a:spcAft>
                <a:spcPct val="0"/>
              </a:spcAft>
              <a:defRPr/>
            </a:pPr>
            <a:r>
              <a:rPr lang="en-GB" sz="3200" b="1" dirty="0">
                <a:solidFill>
                  <a:schemeClr val="tx2"/>
                </a:solidFill>
                <a:cs typeface="Arial" charset="0"/>
              </a:rPr>
              <a:t>52%</a:t>
            </a:r>
            <a:r>
              <a:rPr lang="en-GB" b="1" dirty="0">
                <a:solidFill>
                  <a:schemeClr val="tx2"/>
                </a:solidFill>
                <a:cs typeface="Arial" charset="0"/>
              </a:rPr>
              <a:t> </a:t>
            </a:r>
            <a:r>
              <a:rPr lang="en-GB" dirty="0">
                <a:solidFill>
                  <a:schemeClr val="tx2"/>
                </a:solidFill>
                <a:cs typeface="Arial" charset="0"/>
              </a:rPr>
              <a:t>agree</a:t>
            </a:r>
            <a:r>
              <a:rPr lang="en-GB" b="1" dirty="0">
                <a:solidFill>
                  <a:schemeClr val="tx2"/>
                </a:solidFill>
                <a:cs typeface="Arial" charset="0"/>
              </a:rPr>
              <a:t> </a:t>
            </a:r>
            <a:r>
              <a:rPr lang="en-GB" dirty="0">
                <a:solidFill>
                  <a:schemeClr val="tx2"/>
                </a:solidFill>
                <a:cs typeface="Arial" charset="0"/>
              </a:rPr>
              <a:t>“My </a:t>
            </a:r>
            <a:r>
              <a:rPr lang="en-GB" dirty="0" smtClean="0">
                <a:solidFill>
                  <a:schemeClr val="tx2"/>
                </a:solidFill>
                <a:cs typeface="Arial" charset="0"/>
              </a:rPr>
              <a:t>choice of </a:t>
            </a:r>
            <a:r>
              <a:rPr lang="en-GB" dirty="0">
                <a:solidFill>
                  <a:schemeClr val="tx2"/>
                </a:solidFill>
                <a:cs typeface="Arial" charset="0"/>
              </a:rPr>
              <a:t>magazine says something about the kind of person I am” </a:t>
            </a:r>
          </a:p>
        </p:txBody>
      </p:sp>
      <p:sp>
        <p:nvSpPr>
          <p:cNvPr id="112" name="Rectangle 37"/>
          <p:cNvSpPr>
            <a:spLocks noChangeArrowheads="1"/>
          </p:cNvSpPr>
          <p:nvPr/>
        </p:nvSpPr>
        <p:spPr bwMode="auto">
          <a:xfrm>
            <a:off x="-420154" y="6633356"/>
            <a:ext cx="315595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80000"/>
              </a:lnSpc>
              <a:spcBef>
                <a:spcPct val="20000"/>
              </a:spcBef>
              <a:spcAft>
                <a:spcPct val="0"/>
              </a:spcAft>
            </a:pPr>
            <a:r>
              <a:rPr lang="en-GB" sz="900" dirty="0" smtClean="0">
                <a:cs typeface="Arial" charset="0"/>
              </a:rPr>
              <a:t>TNS 2012 &amp; many global studies</a:t>
            </a:r>
            <a:endParaRPr lang="en-GB" sz="900" dirty="0">
              <a:cs typeface="Arial" charset="0"/>
            </a:endParaRPr>
          </a:p>
        </p:txBody>
      </p:sp>
      <p:grpSp>
        <p:nvGrpSpPr>
          <p:cNvPr id="116" name="Group 24588"/>
          <p:cNvGrpSpPr>
            <a:grpSpLocks/>
          </p:cNvGrpSpPr>
          <p:nvPr/>
        </p:nvGrpSpPr>
        <p:grpSpPr bwMode="auto">
          <a:xfrm rot="1016069">
            <a:off x="7884173" y="2239514"/>
            <a:ext cx="931894" cy="722748"/>
            <a:chOff x="681211" y="1677926"/>
            <a:chExt cx="2161918" cy="1641708"/>
          </a:xfrm>
        </p:grpSpPr>
        <p:grpSp>
          <p:nvGrpSpPr>
            <p:cNvPr id="117" name="Group 7"/>
            <p:cNvGrpSpPr>
              <a:grpSpLocks/>
            </p:cNvGrpSpPr>
            <p:nvPr/>
          </p:nvGrpSpPr>
          <p:grpSpPr bwMode="auto">
            <a:xfrm>
              <a:off x="681211" y="1677926"/>
              <a:ext cx="2161918" cy="1641708"/>
              <a:chOff x="5755448" y="2702938"/>
              <a:chExt cx="2986088" cy="2267562"/>
            </a:xfrm>
          </p:grpSpPr>
          <p:sp>
            <p:nvSpPr>
              <p:cNvPr id="172" name="Rectangle 171"/>
              <p:cNvSpPr/>
              <p:nvPr/>
            </p:nvSpPr>
            <p:spPr>
              <a:xfrm>
                <a:off x="6007577" y="2788464"/>
                <a:ext cx="2481829" cy="1710540"/>
              </a:xfrm>
              <a:prstGeom prst="rect">
                <a:avLst/>
              </a:prstGeom>
              <a:solidFill>
                <a:schemeClr val="accent5"/>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73" name="Rounded Rectangle 2"/>
              <p:cNvSpPr/>
              <p:nvPr/>
            </p:nvSpPr>
            <p:spPr>
              <a:xfrm>
                <a:off x="5755448" y="2702938"/>
                <a:ext cx="2986088" cy="2267562"/>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accent5">
                  <a:lumMod val="50000"/>
                </a:schemeClr>
              </a:solidFill>
              <a:ln w="31750" cap="flat" cmpd="sng" algn="ctr">
                <a:solidFill>
                  <a:schemeClr val="accent5">
                    <a:lumMod val="20000"/>
                    <a:lumOff val="80000"/>
                  </a:schemeClr>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grpSp>
        <p:grpSp>
          <p:nvGrpSpPr>
            <p:cNvPr id="118" name="Group 24587"/>
            <p:cNvGrpSpPr/>
            <p:nvPr/>
          </p:nvGrpSpPr>
          <p:grpSpPr>
            <a:xfrm>
              <a:off x="1256566" y="1839358"/>
              <a:ext cx="1010172" cy="962036"/>
              <a:chOff x="-7885113" y="-1819275"/>
              <a:chExt cx="9328151" cy="8883651"/>
            </a:xfrm>
            <a:solidFill>
              <a:schemeClr val="bg1">
                <a:lumMod val="95000"/>
              </a:schemeClr>
            </a:solidFill>
          </p:grpSpPr>
          <p:sp>
            <p:nvSpPr>
              <p:cNvPr id="119" name="Freeform 6"/>
              <p:cNvSpPr>
                <a:spLocks/>
              </p:cNvSpPr>
              <p:nvPr/>
            </p:nvSpPr>
            <p:spPr bwMode="auto">
              <a:xfrm>
                <a:off x="-6854825" y="344488"/>
                <a:ext cx="1006475" cy="1349375"/>
              </a:xfrm>
              <a:custGeom>
                <a:avLst/>
                <a:gdLst>
                  <a:gd name="T0" fmla="*/ 47 w 317"/>
                  <a:gd name="T1" fmla="*/ 155 h 424"/>
                  <a:gd name="T2" fmla="*/ 4 w 317"/>
                  <a:gd name="T3" fmla="*/ 248 h 424"/>
                  <a:gd name="T4" fmla="*/ 31 w 317"/>
                  <a:gd name="T5" fmla="*/ 389 h 424"/>
                  <a:gd name="T6" fmla="*/ 97 w 317"/>
                  <a:gd name="T7" fmla="*/ 396 h 424"/>
                  <a:gd name="T8" fmla="*/ 260 w 317"/>
                  <a:gd name="T9" fmla="*/ 256 h 424"/>
                  <a:gd name="T10" fmla="*/ 307 w 317"/>
                  <a:gd name="T11" fmla="*/ 150 h 424"/>
                  <a:gd name="T12" fmla="*/ 265 w 317"/>
                  <a:gd name="T13" fmla="*/ 23 h 424"/>
                  <a:gd name="T14" fmla="*/ 193 w 317"/>
                  <a:gd name="T15" fmla="*/ 28 h 424"/>
                  <a:gd name="T16" fmla="*/ 47 w 317"/>
                  <a:gd name="T17" fmla="*/ 15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24">
                    <a:moveTo>
                      <a:pt x="47" y="155"/>
                    </a:moveTo>
                    <a:cubicBezTo>
                      <a:pt x="19" y="181"/>
                      <a:pt x="0" y="222"/>
                      <a:pt x="4" y="248"/>
                    </a:cubicBezTo>
                    <a:cubicBezTo>
                      <a:pt x="12" y="292"/>
                      <a:pt x="20" y="339"/>
                      <a:pt x="31" y="389"/>
                    </a:cubicBezTo>
                    <a:cubicBezTo>
                      <a:pt x="38" y="420"/>
                      <a:pt x="67" y="424"/>
                      <a:pt x="97" y="396"/>
                    </a:cubicBezTo>
                    <a:cubicBezTo>
                      <a:pt x="148" y="349"/>
                      <a:pt x="202" y="302"/>
                      <a:pt x="260" y="256"/>
                    </a:cubicBezTo>
                    <a:cubicBezTo>
                      <a:pt x="296" y="227"/>
                      <a:pt x="317" y="179"/>
                      <a:pt x="307" y="150"/>
                    </a:cubicBezTo>
                    <a:cubicBezTo>
                      <a:pt x="292" y="105"/>
                      <a:pt x="278" y="62"/>
                      <a:pt x="265" y="23"/>
                    </a:cubicBezTo>
                    <a:cubicBezTo>
                      <a:pt x="258" y="0"/>
                      <a:pt x="225" y="2"/>
                      <a:pt x="193" y="28"/>
                    </a:cubicBezTo>
                    <a:cubicBezTo>
                      <a:pt x="141" y="69"/>
                      <a:pt x="92" y="111"/>
                      <a:pt x="47" y="15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0" name="Freeform 7"/>
              <p:cNvSpPr>
                <a:spLocks/>
              </p:cNvSpPr>
              <p:nvPr/>
            </p:nvSpPr>
            <p:spPr bwMode="auto">
              <a:xfrm>
                <a:off x="-5405438" y="557213"/>
                <a:ext cx="1773238" cy="1712913"/>
              </a:xfrm>
              <a:custGeom>
                <a:avLst/>
                <a:gdLst>
                  <a:gd name="T0" fmla="*/ 65 w 558"/>
                  <a:gd name="T1" fmla="*/ 162 h 538"/>
                  <a:gd name="T2" fmla="*/ 16 w 558"/>
                  <a:gd name="T3" fmla="*/ 281 h 538"/>
                  <a:gd name="T4" fmla="*/ 104 w 558"/>
                  <a:gd name="T5" fmla="*/ 482 h 538"/>
                  <a:gd name="T6" fmla="*/ 229 w 558"/>
                  <a:gd name="T7" fmla="*/ 507 h 538"/>
                  <a:gd name="T8" fmla="*/ 483 w 558"/>
                  <a:gd name="T9" fmla="*/ 351 h 538"/>
                  <a:gd name="T10" fmla="*/ 531 w 558"/>
                  <a:gd name="T11" fmla="*/ 222 h 538"/>
                  <a:gd name="T12" fmla="*/ 411 w 558"/>
                  <a:gd name="T13" fmla="*/ 39 h 538"/>
                  <a:gd name="T14" fmla="*/ 287 w 558"/>
                  <a:gd name="T15" fmla="*/ 26 h 538"/>
                  <a:gd name="T16" fmla="*/ 65 w 558"/>
                  <a:gd name="T17" fmla="*/ 16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38">
                    <a:moveTo>
                      <a:pt x="65" y="162"/>
                    </a:moveTo>
                    <a:cubicBezTo>
                      <a:pt x="22" y="191"/>
                      <a:pt x="0" y="244"/>
                      <a:pt x="16" y="281"/>
                    </a:cubicBezTo>
                    <a:cubicBezTo>
                      <a:pt x="43" y="344"/>
                      <a:pt x="72" y="412"/>
                      <a:pt x="104" y="482"/>
                    </a:cubicBezTo>
                    <a:cubicBezTo>
                      <a:pt x="124" y="528"/>
                      <a:pt x="179" y="538"/>
                      <a:pt x="229" y="507"/>
                    </a:cubicBezTo>
                    <a:cubicBezTo>
                      <a:pt x="311" y="453"/>
                      <a:pt x="395" y="399"/>
                      <a:pt x="483" y="351"/>
                    </a:cubicBezTo>
                    <a:cubicBezTo>
                      <a:pt x="536" y="320"/>
                      <a:pt x="558" y="264"/>
                      <a:pt x="531" y="222"/>
                    </a:cubicBezTo>
                    <a:cubicBezTo>
                      <a:pt x="489" y="157"/>
                      <a:pt x="449" y="96"/>
                      <a:pt x="411" y="39"/>
                    </a:cubicBezTo>
                    <a:cubicBezTo>
                      <a:pt x="389" y="6"/>
                      <a:pt x="334" y="0"/>
                      <a:pt x="287" y="26"/>
                    </a:cubicBezTo>
                    <a:cubicBezTo>
                      <a:pt x="211" y="68"/>
                      <a:pt x="137" y="114"/>
                      <a:pt x="65" y="162"/>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1" name="Freeform 8"/>
              <p:cNvSpPr>
                <a:spLocks/>
              </p:cNvSpPr>
              <p:nvPr/>
            </p:nvSpPr>
            <p:spPr bwMode="auto">
              <a:xfrm>
                <a:off x="-7070725" y="4314825"/>
                <a:ext cx="666750" cy="1035050"/>
              </a:xfrm>
              <a:custGeom>
                <a:avLst/>
                <a:gdLst>
                  <a:gd name="T0" fmla="*/ 15 w 210"/>
                  <a:gd name="T1" fmla="*/ 87 h 325"/>
                  <a:gd name="T2" fmla="*/ 9 w 210"/>
                  <a:gd name="T3" fmla="*/ 157 h 325"/>
                  <a:gd name="T4" fmla="*/ 64 w 210"/>
                  <a:gd name="T5" fmla="*/ 285 h 325"/>
                  <a:gd name="T6" fmla="*/ 112 w 210"/>
                  <a:gd name="T7" fmla="*/ 316 h 325"/>
                  <a:gd name="T8" fmla="*/ 190 w 210"/>
                  <a:gd name="T9" fmla="*/ 261 h 325"/>
                  <a:gd name="T10" fmla="*/ 196 w 210"/>
                  <a:gd name="T11" fmla="*/ 184 h 325"/>
                  <a:gd name="T12" fmla="*/ 134 w 210"/>
                  <a:gd name="T13" fmla="*/ 39 h 325"/>
                  <a:gd name="T14" fmla="*/ 85 w 210"/>
                  <a:gd name="T15" fmla="*/ 16 h 325"/>
                  <a:gd name="T16" fmla="*/ 15 w 210"/>
                  <a:gd name="T17" fmla="*/ 8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25">
                    <a:moveTo>
                      <a:pt x="15" y="87"/>
                    </a:moveTo>
                    <a:cubicBezTo>
                      <a:pt x="2" y="100"/>
                      <a:pt x="0" y="131"/>
                      <a:pt x="9" y="157"/>
                    </a:cubicBezTo>
                    <a:cubicBezTo>
                      <a:pt x="26" y="200"/>
                      <a:pt x="44" y="243"/>
                      <a:pt x="64" y="285"/>
                    </a:cubicBezTo>
                    <a:cubicBezTo>
                      <a:pt x="76" y="312"/>
                      <a:pt x="98" y="325"/>
                      <a:pt x="112" y="316"/>
                    </a:cubicBezTo>
                    <a:cubicBezTo>
                      <a:pt x="136" y="298"/>
                      <a:pt x="162" y="280"/>
                      <a:pt x="190" y="261"/>
                    </a:cubicBezTo>
                    <a:cubicBezTo>
                      <a:pt x="208" y="249"/>
                      <a:pt x="210" y="214"/>
                      <a:pt x="196" y="184"/>
                    </a:cubicBezTo>
                    <a:cubicBezTo>
                      <a:pt x="173" y="135"/>
                      <a:pt x="153" y="87"/>
                      <a:pt x="134" y="39"/>
                    </a:cubicBezTo>
                    <a:cubicBezTo>
                      <a:pt x="123" y="10"/>
                      <a:pt x="101" y="0"/>
                      <a:pt x="85" y="16"/>
                    </a:cubicBezTo>
                    <a:cubicBezTo>
                      <a:pt x="59" y="41"/>
                      <a:pt x="36" y="65"/>
                      <a:pt x="15" y="8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2" name="Freeform 9"/>
              <p:cNvSpPr>
                <a:spLocks/>
              </p:cNvSpPr>
              <p:nvPr/>
            </p:nvSpPr>
            <p:spPr bwMode="auto">
              <a:xfrm>
                <a:off x="-6505575" y="3224213"/>
                <a:ext cx="1427163" cy="1793875"/>
              </a:xfrm>
              <a:custGeom>
                <a:avLst/>
                <a:gdLst>
                  <a:gd name="T0" fmla="*/ 35 w 449"/>
                  <a:gd name="T1" fmla="*/ 154 h 564"/>
                  <a:gd name="T2" fmla="*/ 20 w 449"/>
                  <a:gd name="T3" fmla="*/ 277 h 564"/>
                  <a:gd name="T4" fmla="*/ 129 w 449"/>
                  <a:gd name="T5" fmla="*/ 497 h 564"/>
                  <a:gd name="T6" fmla="*/ 230 w 449"/>
                  <a:gd name="T7" fmla="*/ 547 h 564"/>
                  <a:gd name="T8" fmla="*/ 401 w 449"/>
                  <a:gd name="T9" fmla="*/ 450 h 564"/>
                  <a:gd name="T10" fmla="*/ 421 w 449"/>
                  <a:gd name="T11" fmla="*/ 317 h 564"/>
                  <a:gd name="T12" fmla="*/ 296 w 449"/>
                  <a:gd name="T13" fmla="*/ 66 h 564"/>
                  <a:gd name="T14" fmla="*/ 190 w 449"/>
                  <a:gd name="T15" fmla="*/ 28 h 564"/>
                  <a:gd name="T16" fmla="*/ 35 w 449"/>
                  <a:gd name="T17" fmla="*/ 15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64">
                    <a:moveTo>
                      <a:pt x="35" y="154"/>
                    </a:moveTo>
                    <a:cubicBezTo>
                      <a:pt x="7" y="177"/>
                      <a:pt x="0" y="232"/>
                      <a:pt x="20" y="277"/>
                    </a:cubicBezTo>
                    <a:cubicBezTo>
                      <a:pt x="53" y="351"/>
                      <a:pt x="89" y="424"/>
                      <a:pt x="129" y="497"/>
                    </a:cubicBezTo>
                    <a:cubicBezTo>
                      <a:pt x="154" y="542"/>
                      <a:pt x="199" y="564"/>
                      <a:pt x="230" y="547"/>
                    </a:cubicBezTo>
                    <a:cubicBezTo>
                      <a:pt x="284" y="517"/>
                      <a:pt x="341" y="485"/>
                      <a:pt x="401" y="450"/>
                    </a:cubicBezTo>
                    <a:cubicBezTo>
                      <a:pt x="441" y="428"/>
                      <a:pt x="449" y="368"/>
                      <a:pt x="421" y="317"/>
                    </a:cubicBezTo>
                    <a:cubicBezTo>
                      <a:pt x="375" y="233"/>
                      <a:pt x="333" y="149"/>
                      <a:pt x="296" y="66"/>
                    </a:cubicBezTo>
                    <a:cubicBezTo>
                      <a:pt x="273" y="17"/>
                      <a:pt x="226" y="0"/>
                      <a:pt x="190" y="28"/>
                    </a:cubicBezTo>
                    <a:cubicBezTo>
                      <a:pt x="135" y="72"/>
                      <a:pt x="83" y="114"/>
                      <a:pt x="35" y="154"/>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3" name="Freeform 10"/>
              <p:cNvSpPr>
                <a:spLocks/>
              </p:cNvSpPr>
              <p:nvPr/>
            </p:nvSpPr>
            <p:spPr bwMode="auto">
              <a:xfrm>
                <a:off x="-7016750" y="-203200"/>
                <a:ext cx="777875" cy="1047750"/>
              </a:xfrm>
              <a:custGeom>
                <a:avLst/>
                <a:gdLst>
                  <a:gd name="T0" fmla="*/ 42 w 245"/>
                  <a:gd name="T1" fmla="*/ 137 h 329"/>
                  <a:gd name="T2" fmla="*/ 0 w 245"/>
                  <a:gd name="T3" fmla="*/ 210 h 329"/>
                  <a:gd name="T4" fmla="*/ 7 w 245"/>
                  <a:gd name="T5" fmla="*/ 307 h 329"/>
                  <a:gd name="T6" fmla="*/ 57 w 245"/>
                  <a:gd name="T7" fmla="*/ 302 h 329"/>
                  <a:gd name="T8" fmla="*/ 194 w 245"/>
                  <a:gd name="T9" fmla="*/ 178 h 329"/>
                  <a:gd name="T10" fmla="*/ 241 w 245"/>
                  <a:gd name="T11" fmla="*/ 98 h 329"/>
                  <a:gd name="T12" fmla="*/ 222 w 245"/>
                  <a:gd name="T13" fmla="*/ 15 h 329"/>
                  <a:gd name="T14" fmla="*/ 167 w 245"/>
                  <a:gd name="T15" fmla="*/ 27 h 329"/>
                  <a:gd name="T16" fmla="*/ 42 w 245"/>
                  <a:gd name="T17"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29">
                    <a:moveTo>
                      <a:pt x="42" y="137"/>
                    </a:moveTo>
                    <a:cubicBezTo>
                      <a:pt x="18" y="159"/>
                      <a:pt x="0" y="192"/>
                      <a:pt x="0" y="210"/>
                    </a:cubicBezTo>
                    <a:cubicBezTo>
                      <a:pt x="2" y="240"/>
                      <a:pt x="4" y="273"/>
                      <a:pt x="7" y="307"/>
                    </a:cubicBezTo>
                    <a:cubicBezTo>
                      <a:pt x="9" y="329"/>
                      <a:pt x="31" y="327"/>
                      <a:pt x="57" y="302"/>
                    </a:cubicBezTo>
                    <a:cubicBezTo>
                      <a:pt x="100" y="260"/>
                      <a:pt x="146" y="219"/>
                      <a:pt x="194" y="178"/>
                    </a:cubicBezTo>
                    <a:cubicBezTo>
                      <a:pt x="224" y="153"/>
                      <a:pt x="245" y="117"/>
                      <a:pt x="241" y="98"/>
                    </a:cubicBezTo>
                    <a:cubicBezTo>
                      <a:pt x="234" y="69"/>
                      <a:pt x="228" y="41"/>
                      <a:pt x="222" y="15"/>
                    </a:cubicBezTo>
                    <a:cubicBezTo>
                      <a:pt x="219" y="0"/>
                      <a:pt x="194" y="5"/>
                      <a:pt x="167" y="27"/>
                    </a:cubicBezTo>
                    <a:cubicBezTo>
                      <a:pt x="123" y="63"/>
                      <a:pt x="81" y="99"/>
                      <a:pt x="42" y="13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4" name="Freeform 11"/>
              <p:cNvSpPr>
                <a:spLocks/>
              </p:cNvSpPr>
              <p:nvPr/>
            </p:nvSpPr>
            <p:spPr bwMode="auto">
              <a:xfrm>
                <a:off x="-3940175" y="5222875"/>
                <a:ext cx="1887538" cy="1449388"/>
              </a:xfrm>
              <a:custGeom>
                <a:avLst/>
                <a:gdLst>
                  <a:gd name="T0" fmla="*/ 59 w 594"/>
                  <a:gd name="T1" fmla="*/ 138 h 456"/>
                  <a:gd name="T2" fmla="*/ 30 w 594"/>
                  <a:gd name="T3" fmla="*/ 245 h 456"/>
                  <a:gd name="T4" fmla="*/ 172 w 594"/>
                  <a:gd name="T5" fmla="*/ 414 h 456"/>
                  <a:gd name="T6" fmla="*/ 300 w 594"/>
                  <a:gd name="T7" fmla="*/ 438 h 456"/>
                  <a:gd name="T8" fmla="*/ 526 w 594"/>
                  <a:gd name="T9" fmla="*/ 339 h 456"/>
                  <a:gd name="T10" fmla="*/ 572 w 594"/>
                  <a:gd name="T11" fmla="*/ 237 h 456"/>
                  <a:gd name="T12" fmla="*/ 452 w 594"/>
                  <a:gd name="T13" fmla="*/ 54 h 456"/>
                  <a:gd name="T14" fmla="*/ 305 w 594"/>
                  <a:gd name="T15" fmla="*/ 26 h 456"/>
                  <a:gd name="T16" fmla="*/ 59 w 594"/>
                  <a:gd name="T17" fmla="*/ 13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456">
                    <a:moveTo>
                      <a:pt x="59" y="138"/>
                    </a:moveTo>
                    <a:cubicBezTo>
                      <a:pt x="12" y="158"/>
                      <a:pt x="0" y="206"/>
                      <a:pt x="30" y="245"/>
                    </a:cubicBezTo>
                    <a:cubicBezTo>
                      <a:pt x="79" y="305"/>
                      <a:pt x="126" y="362"/>
                      <a:pt x="172" y="414"/>
                    </a:cubicBezTo>
                    <a:cubicBezTo>
                      <a:pt x="198" y="445"/>
                      <a:pt x="256" y="456"/>
                      <a:pt x="300" y="438"/>
                    </a:cubicBezTo>
                    <a:cubicBezTo>
                      <a:pt x="374" y="409"/>
                      <a:pt x="450" y="376"/>
                      <a:pt x="526" y="339"/>
                    </a:cubicBezTo>
                    <a:cubicBezTo>
                      <a:pt x="573" y="317"/>
                      <a:pt x="594" y="270"/>
                      <a:pt x="572" y="237"/>
                    </a:cubicBezTo>
                    <a:cubicBezTo>
                      <a:pt x="534" y="180"/>
                      <a:pt x="494" y="119"/>
                      <a:pt x="452" y="54"/>
                    </a:cubicBezTo>
                    <a:cubicBezTo>
                      <a:pt x="425" y="12"/>
                      <a:pt x="359" y="0"/>
                      <a:pt x="305" y="26"/>
                    </a:cubicBezTo>
                    <a:cubicBezTo>
                      <a:pt x="221" y="67"/>
                      <a:pt x="138" y="105"/>
                      <a:pt x="59" y="138"/>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5" name="Freeform 12"/>
              <p:cNvSpPr>
                <a:spLocks/>
              </p:cNvSpPr>
              <p:nvPr/>
            </p:nvSpPr>
            <p:spPr bwMode="auto">
              <a:xfrm>
                <a:off x="-4989513" y="2822575"/>
                <a:ext cx="2119313" cy="2144713"/>
              </a:xfrm>
              <a:custGeom>
                <a:avLst/>
                <a:gdLst>
                  <a:gd name="T0" fmla="*/ 59 w 667"/>
                  <a:gd name="T1" fmla="*/ 195 h 674"/>
                  <a:gd name="T2" fmla="*/ 28 w 667"/>
                  <a:gd name="T3" fmla="*/ 346 h 674"/>
                  <a:gd name="T4" fmla="*/ 180 w 667"/>
                  <a:gd name="T5" fmla="*/ 603 h 674"/>
                  <a:gd name="T6" fmla="*/ 327 w 667"/>
                  <a:gd name="T7" fmla="*/ 651 h 674"/>
                  <a:gd name="T8" fmla="*/ 589 w 667"/>
                  <a:gd name="T9" fmla="*/ 520 h 674"/>
                  <a:gd name="T10" fmla="*/ 634 w 667"/>
                  <a:gd name="T11" fmla="*/ 365 h 674"/>
                  <a:gd name="T12" fmla="*/ 465 w 667"/>
                  <a:gd name="T13" fmla="*/ 75 h 674"/>
                  <a:gd name="T14" fmla="*/ 306 w 667"/>
                  <a:gd name="T15" fmla="*/ 34 h 674"/>
                  <a:gd name="T16" fmla="*/ 59 w 667"/>
                  <a:gd name="T17" fmla="*/ 19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74">
                    <a:moveTo>
                      <a:pt x="59" y="195"/>
                    </a:moveTo>
                    <a:cubicBezTo>
                      <a:pt x="13" y="224"/>
                      <a:pt x="0" y="292"/>
                      <a:pt x="28" y="346"/>
                    </a:cubicBezTo>
                    <a:cubicBezTo>
                      <a:pt x="75" y="433"/>
                      <a:pt x="126" y="520"/>
                      <a:pt x="180" y="603"/>
                    </a:cubicBezTo>
                    <a:cubicBezTo>
                      <a:pt x="212" y="653"/>
                      <a:pt x="277" y="674"/>
                      <a:pt x="327" y="651"/>
                    </a:cubicBezTo>
                    <a:cubicBezTo>
                      <a:pt x="410" y="610"/>
                      <a:pt x="498" y="567"/>
                      <a:pt x="589" y="520"/>
                    </a:cubicBezTo>
                    <a:cubicBezTo>
                      <a:pt x="646" y="489"/>
                      <a:pt x="667" y="420"/>
                      <a:pt x="634" y="365"/>
                    </a:cubicBezTo>
                    <a:cubicBezTo>
                      <a:pt x="578" y="272"/>
                      <a:pt x="520" y="173"/>
                      <a:pt x="465" y="75"/>
                    </a:cubicBezTo>
                    <a:cubicBezTo>
                      <a:pt x="433" y="17"/>
                      <a:pt x="361" y="0"/>
                      <a:pt x="306" y="34"/>
                    </a:cubicBezTo>
                    <a:cubicBezTo>
                      <a:pt x="218" y="89"/>
                      <a:pt x="136" y="144"/>
                      <a:pt x="59" y="19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6" name="Freeform 13"/>
              <p:cNvSpPr>
                <a:spLocks/>
              </p:cNvSpPr>
              <p:nvPr/>
            </p:nvSpPr>
            <p:spPr bwMode="auto">
              <a:xfrm>
                <a:off x="-6794500" y="1516063"/>
                <a:ext cx="1196975" cy="1720850"/>
              </a:xfrm>
              <a:custGeom>
                <a:avLst/>
                <a:gdLst>
                  <a:gd name="T0" fmla="*/ 43 w 377"/>
                  <a:gd name="T1" fmla="*/ 171 h 541"/>
                  <a:gd name="T2" fmla="*/ 10 w 377"/>
                  <a:gd name="T3" fmla="*/ 288 h 541"/>
                  <a:gd name="T4" fmla="*/ 71 w 377"/>
                  <a:gd name="T5" fmla="*/ 484 h 541"/>
                  <a:gd name="T6" fmla="*/ 153 w 377"/>
                  <a:gd name="T7" fmla="*/ 515 h 541"/>
                  <a:gd name="T8" fmla="*/ 321 w 377"/>
                  <a:gd name="T9" fmla="*/ 375 h 541"/>
                  <a:gd name="T10" fmla="*/ 360 w 377"/>
                  <a:gd name="T11" fmla="*/ 238 h 541"/>
                  <a:gd name="T12" fmla="*/ 286 w 377"/>
                  <a:gd name="T13" fmla="*/ 41 h 541"/>
                  <a:gd name="T14" fmla="*/ 199 w 377"/>
                  <a:gd name="T15" fmla="*/ 30 h 541"/>
                  <a:gd name="T16" fmla="*/ 43 w 377"/>
                  <a:gd name="T17" fmla="*/ 17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41">
                    <a:moveTo>
                      <a:pt x="43" y="171"/>
                    </a:moveTo>
                    <a:cubicBezTo>
                      <a:pt x="14" y="198"/>
                      <a:pt x="0" y="250"/>
                      <a:pt x="10" y="288"/>
                    </a:cubicBezTo>
                    <a:cubicBezTo>
                      <a:pt x="27" y="351"/>
                      <a:pt x="48" y="416"/>
                      <a:pt x="71" y="484"/>
                    </a:cubicBezTo>
                    <a:cubicBezTo>
                      <a:pt x="86" y="527"/>
                      <a:pt x="122" y="541"/>
                      <a:pt x="153" y="515"/>
                    </a:cubicBezTo>
                    <a:cubicBezTo>
                      <a:pt x="205" y="469"/>
                      <a:pt x="261" y="423"/>
                      <a:pt x="321" y="375"/>
                    </a:cubicBezTo>
                    <a:cubicBezTo>
                      <a:pt x="360" y="345"/>
                      <a:pt x="377" y="282"/>
                      <a:pt x="360" y="238"/>
                    </a:cubicBezTo>
                    <a:cubicBezTo>
                      <a:pt x="333" y="169"/>
                      <a:pt x="308" y="103"/>
                      <a:pt x="286" y="41"/>
                    </a:cubicBezTo>
                    <a:cubicBezTo>
                      <a:pt x="273" y="5"/>
                      <a:pt x="234" y="0"/>
                      <a:pt x="199" y="30"/>
                    </a:cubicBezTo>
                    <a:cubicBezTo>
                      <a:pt x="143" y="77"/>
                      <a:pt x="91" y="124"/>
                      <a:pt x="43" y="171"/>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7" name="Freeform 14"/>
              <p:cNvSpPr>
                <a:spLocks/>
              </p:cNvSpPr>
              <p:nvPr/>
            </p:nvSpPr>
            <p:spPr bwMode="auto">
              <a:xfrm>
                <a:off x="-7885113" y="1477963"/>
                <a:ext cx="514350" cy="1249363"/>
              </a:xfrm>
              <a:custGeom>
                <a:avLst/>
                <a:gdLst>
                  <a:gd name="T0" fmla="*/ 25 w 162"/>
                  <a:gd name="T1" fmla="*/ 135 h 393"/>
                  <a:gd name="T2" fmla="*/ 2 w 162"/>
                  <a:gd name="T3" fmla="*/ 220 h 393"/>
                  <a:gd name="T4" fmla="*/ 16 w 162"/>
                  <a:gd name="T5" fmla="*/ 356 h 393"/>
                  <a:gd name="T6" fmla="*/ 50 w 162"/>
                  <a:gd name="T7" fmla="*/ 372 h 393"/>
                  <a:gd name="T8" fmla="*/ 131 w 162"/>
                  <a:gd name="T9" fmla="*/ 261 h 393"/>
                  <a:gd name="T10" fmla="*/ 158 w 162"/>
                  <a:gd name="T11" fmla="*/ 162 h 393"/>
                  <a:gd name="T12" fmla="*/ 144 w 162"/>
                  <a:gd name="T13" fmla="*/ 26 h 393"/>
                  <a:gd name="T14" fmla="*/ 106 w 162"/>
                  <a:gd name="T15" fmla="*/ 24 h 393"/>
                  <a:gd name="T16" fmla="*/ 25 w 162"/>
                  <a:gd name="T17" fmla="*/ 13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93">
                    <a:moveTo>
                      <a:pt x="25" y="135"/>
                    </a:moveTo>
                    <a:cubicBezTo>
                      <a:pt x="10" y="156"/>
                      <a:pt x="0" y="194"/>
                      <a:pt x="2" y="220"/>
                    </a:cubicBezTo>
                    <a:cubicBezTo>
                      <a:pt x="5" y="264"/>
                      <a:pt x="9" y="309"/>
                      <a:pt x="16" y="356"/>
                    </a:cubicBezTo>
                    <a:cubicBezTo>
                      <a:pt x="20" y="386"/>
                      <a:pt x="35" y="393"/>
                      <a:pt x="50" y="372"/>
                    </a:cubicBezTo>
                    <a:cubicBezTo>
                      <a:pt x="75" y="336"/>
                      <a:pt x="102" y="299"/>
                      <a:pt x="131" y="261"/>
                    </a:cubicBezTo>
                    <a:cubicBezTo>
                      <a:pt x="150" y="237"/>
                      <a:pt x="162" y="192"/>
                      <a:pt x="158" y="162"/>
                    </a:cubicBezTo>
                    <a:cubicBezTo>
                      <a:pt x="152" y="115"/>
                      <a:pt x="147" y="69"/>
                      <a:pt x="144" y="26"/>
                    </a:cubicBezTo>
                    <a:cubicBezTo>
                      <a:pt x="142" y="1"/>
                      <a:pt x="124" y="0"/>
                      <a:pt x="106" y="24"/>
                    </a:cubicBezTo>
                    <a:cubicBezTo>
                      <a:pt x="77" y="61"/>
                      <a:pt x="50" y="99"/>
                      <a:pt x="25" y="13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8" name="Freeform 15"/>
              <p:cNvSpPr>
                <a:spLocks/>
              </p:cNvSpPr>
              <p:nvPr/>
            </p:nvSpPr>
            <p:spPr bwMode="auto">
              <a:xfrm>
                <a:off x="-6054725" y="5270500"/>
                <a:ext cx="1497013" cy="1303338"/>
              </a:xfrm>
              <a:custGeom>
                <a:avLst/>
                <a:gdLst>
                  <a:gd name="T0" fmla="*/ 27 w 471"/>
                  <a:gd name="T1" fmla="*/ 87 h 410"/>
                  <a:gd name="T2" fmla="*/ 27 w 471"/>
                  <a:gd name="T3" fmla="*/ 180 h 410"/>
                  <a:gd name="T4" fmla="*/ 160 w 471"/>
                  <a:gd name="T5" fmla="*/ 356 h 410"/>
                  <a:gd name="T6" fmla="*/ 264 w 471"/>
                  <a:gd name="T7" fmla="*/ 402 h 410"/>
                  <a:gd name="T8" fmla="*/ 427 w 471"/>
                  <a:gd name="T9" fmla="*/ 354 h 410"/>
                  <a:gd name="T10" fmla="*/ 441 w 471"/>
                  <a:gd name="T11" fmla="*/ 266 h 410"/>
                  <a:gd name="T12" fmla="*/ 292 w 471"/>
                  <a:gd name="T13" fmla="*/ 67 h 410"/>
                  <a:gd name="T14" fmla="*/ 175 w 471"/>
                  <a:gd name="T15" fmla="*/ 17 h 410"/>
                  <a:gd name="T16" fmla="*/ 27 w 471"/>
                  <a:gd name="T17" fmla="*/ 8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410">
                    <a:moveTo>
                      <a:pt x="27" y="87"/>
                    </a:moveTo>
                    <a:cubicBezTo>
                      <a:pt x="1" y="100"/>
                      <a:pt x="0" y="141"/>
                      <a:pt x="27" y="180"/>
                    </a:cubicBezTo>
                    <a:cubicBezTo>
                      <a:pt x="70" y="242"/>
                      <a:pt x="115" y="300"/>
                      <a:pt x="160" y="356"/>
                    </a:cubicBezTo>
                    <a:cubicBezTo>
                      <a:pt x="188" y="390"/>
                      <a:pt x="234" y="410"/>
                      <a:pt x="264" y="402"/>
                    </a:cubicBezTo>
                    <a:cubicBezTo>
                      <a:pt x="315" y="388"/>
                      <a:pt x="370" y="372"/>
                      <a:pt x="427" y="354"/>
                    </a:cubicBezTo>
                    <a:cubicBezTo>
                      <a:pt x="464" y="342"/>
                      <a:pt x="471" y="303"/>
                      <a:pt x="441" y="266"/>
                    </a:cubicBezTo>
                    <a:cubicBezTo>
                      <a:pt x="390" y="203"/>
                      <a:pt x="341" y="137"/>
                      <a:pt x="292" y="67"/>
                    </a:cubicBezTo>
                    <a:cubicBezTo>
                      <a:pt x="262" y="23"/>
                      <a:pt x="209" y="0"/>
                      <a:pt x="175" y="17"/>
                    </a:cubicBezTo>
                    <a:cubicBezTo>
                      <a:pt x="123" y="42"/>
                      <a:pt x="74" y="66"/>
                      <a:pt x="27" y="8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29" name="Freeform 16"/>
              <p:cNvSpPr>
                <a:spLocks/>
              </p:cNvSpPr>
              <p:nvPr/>
            </p:nvSpPr>
            <p:spPr bwMode="auto">
              <a:xfrm>
                <a:off x="-7121525" y="1377950"/>
                <a:ext cx="908050" cy="1200150"/>
              </a:xfrm>
              <a:custGeom>
                <a:avLst/>
                <a:gdLst>
                  <a:gd name="T0" fmla="*/ 260 w 286"/>
                  <a:gd name="T1" fmla="*/ 0 h 377"/>
                  <a:gd name="T2" fmla="*/ 181 w 286"/>
                  <a:gd name="T3" fmla="*/ 71 h 377"/>
                  <a:gd name="T4" fmla="*/ 143 w 286"/>
                  <a:gd name="T5" fmla="*/ 90 h 377"/>
                  <a:gd name="T6" fmla="*/ 115 w 286"/>
                  <a:gd name="T7" fmla="*/ 64 h 377"/>
                  <a:gd name="T8" fmla="*/ 103 w 286"/>
                  <a:gd name="T9" fmla="*/ 8 h 377"/>
                  <a:gd name="T10" fmla="*/ 40 w 286"/>
                  <a:gd name="T11" fmla="*/ 73 h 377"/>
                  <a:gd name="T12" fmla="*/ 6 w 286"/>
                  <a:gd name="T13" fmla="*/ 176 h 377"/>
                  <a:gd name="T14" fmla="*/ 42 w 286"/>
                  <a:gd name="T15" fmla="*/ 342 h 377"/>
                  <a:gd name="T16" fmla="*/ 75 w 286"/>
                  <a:gd name="T17" fmla="*/ 377 h 377"/>
                  <a:gd name="T18" fmla="*/ 106 w 286"/>
                  <a:gd name="T19" fmla="*/ 362 h 377"/>
                  <a:gd name="T20" fmla="*/ 118 w 286"/>
                  <a:gd name="T21" fmla="*/ 350 h 377"/>
                  <a:gd name="T22" fmla="*/ 113 w 286"/>
                  <a:gd name="T23" fmla="*/ 331 h 377"/>
                  <a:gd name="T24" fmla="*/ 146 w 286"/>
                  <a:gd name="T25" fmla="*/ 214 h 377"/>
                  <a:gd name="T26" fmla="*/ 286 w 286"/>
                  <a:gd name="T27" fmla="*/ 86 h 377"/>
                  <a:gd name="T28" fmla="*/ 260 w 286"/>
                  <a:gd name="T29"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377">
                    <a:moveTo>
                      <a:pt x="260" y="0"/>
                    </a:moveTo>
                    <a:cubicBezTo>
                      <a:pt x="233" y="24"/>
                      <a:pt x="207" y="47"/>
                      <a:pt x="181" y="71"/>
                    </a:cubicBezTo>
                    <a:cubicBezTo>
                      <a:pt x="167" y="84"/>
                      <a:pt x="154" y="90"/>
                      <a:pt x="143" y="90"/>
                    </a:cubicBezTo>
                    <a:cubicBezTo>
                      <a:pt x="129" y="90"/>
                      <a:pt x="119" y="81"/>
                      <a:pt x="115" y="64"/>
                    </a:cubicBezTo>
                    <a:cubicBezTo>
                      <a:pt x="111" y="45"/>
                      <a:pt x="107" y="26"/>
                      <a:pt x="103" y="8"/>
                    </a:cubicBezTo>
                    <a:cubicBezTo>
                      <a:pt x="82" y="29"/>
                      <a:pt x="60" y="51"/>
                      <a:pt x="40" y="73"/>
                    </a:cubicBezTo>
                    <a:cubicBezTo>
                      <a:pt x="15" y="99"/>
                      <a:pt x="0" y="145"/>
                      <a:pt x="6" y="176"/>
                    </a:cubicBezTo>
                    <a:cubicBezTo>
                      <a:pt x="16" y="229"/>
                      <a:pt x="27" y="285"/>
                      <a:pt x="42" y="342"/>
                    </a:cubicBezTo>
                    <a:cubicBezTo>
                      <a:pt x="47" y="365"/>
                      <a:pt x="60" y="377"/>
                      <a:pt x="75" y="377"/>
                    </a:cubicBezTo>
                    <a:cubicBezTo>
                      <a:pt x="85" y="377"/>
                      <a:pt x="96" y="372"/>
                      <a:pt x="106" y="362"/>
                    </a:cubicBezTo>
                    <a:cubicBezTo>
                      <a:pt x="110" y="358"/>
                      <a:pt x="114" y="354"/>
                      <a:pt x="118" y="350"/>
                    </a:cubicBezTo>
                    <a:cubicBezTo>
                      <a:pt x="116" y="343"/>
                      <a:pt x="115" y="337"/>
                      <a:pt x="113" y="331"/>
                    </a:cubicBezTo>
                    <a:cubicBezTo>
                      <a:pt x="103" y="293"/>
                      <a:pt x="117" y="241"/>
                      <a:pt x="146" y="214"/>
                    </a:cubicBezTo>
                    <a:cubicBezTo>
                      <a:pt x="190" y="172"/>
                      <a:pt x="236" y="129"/>
                      <a:pt x="286" y="86"/>
                    </a:cubicBezTo>
                    <a:cubicBezTo>
                      <a:pt x="277" y="57"/>
                      <a:pt x="268" y="28"/>
                      <a:pt x="260"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0" name="Freeform 17"/>
              <p:cNvSpPr>
                <a:spLocks/>
              </p:cNvSpPr>
              <p:nvPr/>
            </p:nvSpPr>
            <p:spPr bwMode="auto">
              <a:xfrm>
                <a:off x="-6794500" y="1123950"/>
                <a:ext cx="498475" cy="541338"/>
              </a:xfrm>
              <a:custGeom>
                <a:avLst/>
                <a:gdLst>
                  <a:gd name="T0" fmla="*/ 114 w 157"/>
                  <a:gd name="T1" fmla="*/ 0 h 170"/>
                  <a:gd name="T2" fmla="*/ 72 w 157"/>
                  <a:gd name="T3" fmla="*/ 20 h 170"/>
                  <a:gd name="T4" fmla="*/ 0 w 157"/>
                  <a:gd name="T5" fmla="*/ 88 h 170"/>
                  <a:gd name="T6" fmla="*/ 12 w 157"/>
                  <a:gd name="T7" fmla="*/ 144 h 170"/>
                  <a:gd name="T8" fmla="*/ 40 w 157"/>
                  <a:gd name="T9" fmla="*/ 170 h 170"/>
                  <a:gd name="T10" fmla="*/ 78 w 157"/>
                  <a:gd name="T11" fmla="*/ 151 h 170"/>
                  <a:gd name="T12" fmla="*/ 157 w 157"/>
                  <a:gd name="T13" fmla="*/ 80 h 170"/>
                  <a:gd name="T14" fmla="*/ 142 w 157"/>
                  <a:gd name="T15" fmla="*/ 23 h 170"/>
                  <a:gd name="T16" fmla="*/ 114 w 157"/>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0">
                    <a:moveTo>
                      <a:pt x="114" y="0"/>
                    </a:moveTo>
                    <a:cubicBezTo>
                      <a:pt x="102" y="0"/>
                      <a:pt x="87" y="7"/>
                      <a:pt x="72" y="20"/>
                    </a:cubicBezTo>
                    <a:cubicBezTo>
                      <a:pt x="47" y="43"/>
                      <a:pt x="23" y="65"/>
                      <a:pt x="0" y="88"/>
                    </a:cubicBezTo>
                    <a:cubicBezTo>
                      <a:pt x="4" y="106"/>
                      <a:pt x="8" y="125"/>
                      <a:pt x="12" y="144"/>
                    </a:cubicBezTo>
                    <a:cubicBezTo>
                      <a:pt x="16" y="161"/>
                      <a:pt x="26" y="170"/>
                      <a:pt x="40" y="170"/>
                    </a:cubicBezTo>
                    <a:cubicBezTo>
                      <a:pt x="51" y="170"/>
                      <a:pt x="64" y="164"/>
                      <a:pt x="78" y="151"/>
                    </a:cubicBezTo>
                    <a:cubicBezTo>
                      <a:pt x="104" y="127"/>
                      <a:pt x="130" y="104"/>
                      <a:pt x="157" y="80"/>
                    </a:cubicBezTo>
                    <a:cubicBezTo>
                      <a:pt x="152" y="61"/>
                      <a:pt x="147" y="41"/>
                      <a:pt x="142" y="23"/>
                    </a:cubicBezTo>
                    <a:cubicBezTo>
                      <a:pt x="138" y="7"/>
                      <a:pt x="127" y="0"/>
                      <a:pt x="11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1" name="Freeform 18"/>
              <p:cNvSpPr>
                <a:spLocks/>
              </p:cNvSpPr>
              <p:nvPr/>
            </p:nvSpPr>
            <p:spPr bwMode="auto">
              <a:xfrm>
                <a:off x="-6794500" y="1652588"/>
                <a:ext cx="631825" cy="839788"/>
              </a:xfrm>
              <a:custGeom>
                <a:avLst/>
                <a:gdLst>
                  <a:gd name="T0" fmla="*/ 183 w 199"/>
                  <a:gd name="T1" fmla="*/ 0 h 264"/>
                  <a:gd name="T2" fmla="*/ 43 w 199"/>
                  <a:gd name="T3" fmla="*/ 128 h 264"/>
                  <a:gd name="T4" fmla="*/ 10 w 199"/>
                  <a:gd name="T5" fmla="*/ 245 h 264"/>
                  <a:gd name="T6" fmla="*/ 15 w 199"/>
                  <a:gd name="T7" fmla="*/ 264 h 264"/>
                  <a:gd name="T8" fmla="*/ 148 w 199"/>
                  <a:gd name="T9" fmla="*/ 138 h 264"/>
                  <a:gd name="T10" fmla="*/ 188 w 199"/>
                  <a:gd name="T11" fmla="*/ 18 h 264"/>
                  <a:gd name="T12" fmla="*/ 183 w 199"/>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199" h="264">
                    <a:moveTo>
                      <a:pt x="183" y="0"/>
                    </a:moveTo>
                    <a:cubicBezTo>
                      <a:pt x="133" y="43"/>
                      <a:pt x="87" y="86"/>
                      <a:pt x="43" y="128"/>
                    </a:cubicBezTo>
                    <a:cubicBezTo>
                      <a:pt x="14" y="155"/>
                      <a:pt x="0" y="207"/>
                      <a:pt x="10" y="245"/>
                    </a:cubicBezTo>
                    <a:cubicBezTo>
                      <a:pt x="12" y="251"/>
                      <a:pt x="13" y="257"/>
                      <a:pt x="15" y="264"/>
                    </a:cubicBezTo>
                    <a:cubicBezTo>
                      <a:pt x="57" y="223"/>
                      <a:pt x="101" y="181"/>
                      <a:pt x="148" y="138"/>
                    </a:cubicBezTo>
                    <a:cubicBezTo>
                      <a:pt x="181" y="109"/>
                      <a:pt x="199" y="55"/>
                      <a:pt x="188" y="18"/>
                    </a:cubicBezTo>
                    <a:cubicBezTo>
                      <a:pt x="186" y="12"/>
                      <a:pt x="185" y="6"/>
                      <a:pt x="18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2" name="Freeform 19"/>
              <p:cNvSpPr>
                <a:spLocks/>
              </p:cNvSpPr>
              <p:nvPr/>
            </p:nvSpPr>
            <p:spPr bwMode="auto">
              <a:xfrm>
                <a:off x="-7058025" y="3354388"/>
                <a:ext cx="860425" cy="1460500"/>
              </a:xfrm>
              <a:custGeom>
                <a:avLst/>
                <a:gdLst>
                  <a:gd name="T0" fmla="*/ 155 w 271"/>
                  <a:gd name="T1" fmla="*/ 0 h 459"/>
                  <a:gd name="T2" fmla="*/ 129 w 271"/>
                  <a:gd name="T3" fmla="*/ 12 h 459"/>
                  <a:gd name="T4" fmla="*/ 22 w 271"/>
                  <a:gd name="T5" fmla="*/ 119 h 459"/>
                  <a:gd name="T6" fmla="*/ 14 w 271"/>
                  <a:gd name="T7" fmla="*/ 225 h 459"/>
                  <a:gd name="T8" fmla="*/ 60 w 271"/>
                  <a:gd name="T9" fmla="*/ 339 h 459"/>
                  <a:gd name="T10" fmla="*/ 81 w 271"/>
                  <a:gd name="T11" fmla="*/ 318 h 459"/>
                  <a:gd name="T12" fmla="*/ 98 w 271"/>
                  <a:gd name="T13" fmla="*/ 311 h 459"/>
                  <a:gd name="T14" fmla="*/ 130 w 271"/>
                  <a:gd name="T15" fmla="*/ 341 h 459"/>
                  <a:gd name="T16" fmla="*/ 180 w 271"/>
                  <a:gd name="T17" fmla="*/ 459 h 459"/>
                  <a:gd name="T18" fmla="*/ 271 w 271"/>
                  <a:gd name="T19" fmla="*/ 395 h 459"/>
                  <a:gd name="T20" fmla="*/ 194 w 271"/>
                  <a:gd name="T21" fmla="*/ 236 h 459"/>
                  <a:gd name="T22" fmla="*/ 209 w 271"/>
                  <a:gd name="T23" fmla="*/ 113 h 459"/>
                  <a:gd name="T24" fmla="*/ 225 w 271"/>
                  <a:gd name="T25" fmla="*/ 100 h 459"/>
                  <a:gd name="T26" fmla="*/ 204 w 271"/>
                  <a:gd name="T27" fmla="*/ 46 h 459"/>
                  <a:gd name="T28" fmla="*/ 155 w 271"/>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459">
                    <a:moveTo>
                      <a:pt x="155" y="0"/>
                    </a:moveTo>
                    <a:cubicBezTo>
                      <a:pt x="146" y="0"/>
                      <a:pt x="137" y="4"/>
                      <a:pt x="129" y="12"/>
                    </a:cubicBezTo>
                    <a:cubicBezTo>
                      <a:pt x="90" y="49"/>
                      <a:pt x="55" y="85"/>
                      <a:pt x="22" y="119"/>
                    </a:cubicBezTo>
                    <a:cubicBezTo>
                      <a:pt x="3" y="139"/>
                      <a:pt x="0" y="186"/>
                      <a:pt x="14" y="225"/>
                    </a:cubicBezTo>
                    <a:cubicBezTo>
                      <a:pt x="29" y="263"/>
                      <a:pt x="44" y="301"/>
                      <a:pt x="60" y="339"/>
                    </a:cubicBezTo>
                    <a:cubicBezTo>
                      <a:pt x="67" y="332"/>
                      <a:pt x="74" y="325"/>
                      <a:pt x="81" y="318"/>
                    </a:cubicBezTo>
                    <a:cubicBezTo>
                      <a:pt x="86" y="313"/>
                      <a:pt x="92" y="311"/>
                      <a:pt x="98" y="311"/>
                    </a:cubicBezTo>
                    <a:cubicBezTo>
                      <a:pt x="110" y="311"/>
                      <a:pt x="123" y="322"/>
                      <a:pt x="130" y="341"/>
                    </a:cubicBezTo>
                    <a:cubicBezTo>
                      <a:pt x="145" y="380"/>
                      <a:pt x="162" y="419"/>
                      <a:pt x="180" y="459"/>
                    </a:cubicBezTo>
                    <a:cubicBezTo>
                      <a:pt x="208" y="439"/>
                      <a:pt x="239" y="417"/>
                      <a:pt x="271" y="395"/>
                    </a:cubicBezTo>
                    <a:cubicBezTo>
                      <a:pt x="243" y="342"/>
                      <a:pt x="218" y="289"/>
                      <a:pt x="194" y="236"/>
                    </a:cubicBezTo>
                    <a:cubicBezTo>
                      <a:pt x="174" y="191"/>
                      <a:pt x="181" y="136"/>
                      <a:pt x="209" y="113"/>
                    </a:cubicBezTo>
                    <a:cubicBezTo>
                      <a:pt x="214" y="109"/>
                      <a:pt x="220" y="104"/>
                      <a:pt x="225" y="100"/>
                    </a:cubicBezTo>
                    <a:cubicBezTo>
                      <a:pt x="218" y="82"/>
                      <a:pt x="211" y="64"/>
                      <a:pt x="204" y="46"/>
                    </a:cubicBezTo>
                    <a:cubicBezTo>
                      <a:pt x="193" y="17"/>
                      <a:pt x="174" y="0"/>
                      <a:pt x="15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3" name="Freeform 20"/>
              <p:cNvSpPr>
                <a:spLocks/>
              </p:cNvSpPr>
              <p:nvPr/>
            </p:nvSpPr>
            <p:spPr bwMode="auto">
              <a:xfrm>
                <a:off x="-6867525" y="4343400"/>
                <a:ext cx="381000" cy="509588"/>
              </a:xfrm>
              <a:custGeom>
                <a:avLst/>
                <a:gdLst>
                  <a:gd name="T0" fmla="*/ 38 w 120"/>
                  <a:gd name="T1" fmla="*/ 0 h 160"/>
                  <a:gd name="T2" fmla="*/ 21 w 120"/>
                  <a:gd name="T3" fmla="*/ 7 h 160"/>
                  <a:gd name="T4" fmla="*/ 0 w 120"/>
                  <a:gd name="T5" fmla="*/ 28 h 160"/>
                  <a:gd name="T6" fmla="*/ 37 w 120"/>
                  <a:gd name="T7" fmla="*/ 109 h 160"/>
                  <a:gd name="T8" fmla="*/ 94 w 120"/>
                  <a:gd name="T9" fmla="*/ 160 h 160"/>
                  <a:gd name="T10" fmla="*/ 110 w 120"/>
                  <a:gd name="T11" fmla="*/ 155 h 160"/>
                  <a:gd name="T12" fmla="*/ 120 w 120"/>
                  <a:gd name="T13" fmla="*/ 148 h 160"/>
                  <a:gd name="T14" fmla="*/ 70 w 120"/>
                  <a:gd name="T15" fmla="*/ 30 h 160"/>
                  <a:gd name="T16" fmla="*/ 38 w 120"/>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0">
                    <a:moveTo>
                      <a:pt x="38" y="0"/>
                    </a:moveTo>
                    <a:cubicBezTo>
                      <a:pt x="32" y="0"/>
                      <a:pt x="26" y="2"/>
                      <a:pt x="21" y="7"/>
                    </a:cubicBezTo>
                    <a:cubicBezTo>
                      <a:pt x="14" y="14"/>
                      <a:pt x="7" y="21"/>
                      <a:pt x="0" y="28"/>
                    </a:cubicBezTo>
                    <a:cubicBezTo>
                      <a:pt x="12" y="55"/>
                      <a:pt x="24" y="82"/>
                      <a:pt x="37" y="109"/>
                    </a:cubicBezTo>
                    <a:cubicBezTo>
                      <a:pt x="52" y="140"/>
                      <a:pt x="75" y="160"/>
                      <a:pt x="94" y="160"/>
                    </a:cubicBezTo>
                    <a:cubicBezTo>
                      <a:pt x="100" y="160"/>
                      <a:pt x="105" y="158"/>
                      <a:pt x="110" y="155"/>
                    </a:cubicBezTo>
                    <a:cubicBezTo>
                      <a:pt x="113" y="153"/>
                      <a:pt x="116" y="150"/>
                      <a:pt x="120" y="148"/>
                    </a:cubicBezTo>
                    <a:cubicBezTo>
                      <a:pt x="102" y="108"/>
                      <a:pt x="85" y="69"/>
                      <a:pt x="70" y="30"/>
                    </a:cubicBezTo>
                    <a:cubicBezTo>
                      <a:pt x="63" y="11"/>
                      <a:pt x="50" y="0"/>
                      <a:pt x="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4" name="Freeform 21"/>
              <p:cNvSpPr>
                <a:spLocks/>
              </p:cNvSpPr>
              <p:nvPr/>
            </p:nvSpPr>
            <p:spPr bwMode="auto">
              <a:xfrm>
                <a:off x="-6505575" y="3671888"/>
                <a:ext cx="463550" cy="939800"/>
              </a:xfrm>
              <a:custGeom>
                <a:avLst/>
                <a:gdLst>
                  <a:gd name="T0" fmla="*/ 51 w 146"/>
                  <a:gd name="T1" fmla="*/ 0 h 295"/>
                  <a:gd name="T2" fmla="*/ 35 w 146"/>
                  <a:gd name="T3" fmla="*/ 13 h 295"/>
                  <a:gd name="T4" fmla="*/ 20 w 146"/>
                  <a:gd name="T5" fmla="*/ 136 h 295"/>
                  <a:gd name="T6" fmla="*/ 97 w 146"/>
                  <a:gd name="T7" fmla="*/ 295 h 295"/>
                  <a:gd name="T8" fmla="*/ 114 w 146"/>
                  <a:gd name="T9" fmla="*/ 283 h 295"/>
                  <a:gd name="T10" fmla="*/ 124 w 146"/>
                  <a:gd name="T11" fmla="*/ 166 h 295"/>
                  <a:gd name="T12" fmla="*/ 51 w 146"/>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146" h="295">
                    <a:moveTo>
                      <a:pt x="51" y="0"/>
                    </a:moveTo>
                    <a:cubicBezTo>
                      <a:pt x="46" y="4"/>
                      <a:pt x="40" y="9"/>
                      <a:pt x="35" y="13"/>
                    </a:cubicBezTo>
                    <a:cubicBezTo>
                      <a:pt x="7" y="36"/>
                      <a:pt x="0" y="91"/>
                      <a:pt x="20" y="136"/>
                    </a:cubicBezTo>
                    <a:cubicBezTo>
                      <a:pt x="44" y="189"/>
                      <a:pt x="69" y="242"/>
                      <a:pt x="97" y="295"/>
                    </a:cubicBezTo>
                    <a:cubicBezTo>
                      <a:pt x="102" y="291"/>
                      <a:pt x="108" y="287"/>
                      <a:pt x="114" y="283"/>
                    </a:cubicBezTo>
                    <a:cubicBezTo>
                      <a:pt x="141" y="265"/>
                      <a:pt x="146" y="211"/>
                      <a:pt x="124" y="166"/>
                    </a:cubicBezTo>
                    <a:cubicBezTo>
                      <a:pt x="98" y="110"/>
                      <a:pt x="73" y="55"/>
                      <a:pt x="5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5" name="Freeform 22"/>
              <p:cNvSpPr>
                <a:spLocks/>
              </p:cNvSpPr>
              <p:nvPr/>
            </p:nvSpPr>
            <p:spPr bwMode="auto">
              <a:xfrm>
                <a:off x="-4614863" y="5170488"/>
                <a:ext cx="1420813" cy="1390650"/>
              </a:xfrm>
              <a:custGeom>
                <a:avLst/>
                <a:gdLst>
                  <a:gd name="T0" fmla="*/ 327 w 447"/>
                  <a:gd name="T1" fmla="*/ 0 h 437"/>
                  <a:gd name="T2" fmla="*/ 278 w 447"/>
                  <a:gd name="T3" fmla="*/ 11 h 437"/>
                  <a:gd name="T4" fmla="*/ 50 w 447"/>
                  <a:gd name="T5" fmla="*/ 111 h 437"/>
                  <a:gd name="T6" fmla="*/ 31 w 447"/>
                  <a:gd name="T7" fmla="*/ 218 h 437"/>
                  <a:gd name="T8" fmla="*/ 179 w 447"/>
                  <a:gd name="T9" fmla="*/ 399 h 437"/>
                  <a:gd name="T10" fmla="*/ 271 w 447"/>
                  <a:gd name="T11" fmla="*/ 437 h 437"/>
                  <a:gd name="T12" fmla="*/ 308 w 447"/>
                  <a:gd name="T13" fmla="*/ 432 h 437"/>
                  <a:gd name="T14" fmla="*/ 367 w 447"/>
                  <a:gd name="T15" fmla="*/ 410 h 437"/>
                  <a:gd name="T16" fmla="*/ 242 w 447"/>
                  <a:gd name="T17" fmla="*/ 261 h 437"/>
                  <a:gd name="T18" fmla="*/ 271 w 447"/>
                  <a:gd name="T19" fmla="*/ 154 h 437"/>
                  <a:gd name="T20" fmla="*/ 447 w 447"/>
                  <a:gd name="T21" fmla="*/ 76 h 437"/>
                  <a:gd name="T22" fmla="*/ 428 w 447"/>
                  <a:gd name="T23" fmla="*/ 49 h 437"/>
                  <a:gd name="T24" fmla="*/ 327 w 447"/>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37">
                    <a:moveTo>
                      <a:pt x="327" y="0"/>
                    </a:moveTo>
                    <a:cubicBezTo>
                      <a:pt x="310" y="0"/>
                      <a:pt x="293" y="3"/>
                      <a:pt x="278" y="11"/>
                    </a:cubicBezTo>
                    <a:cubicBezTo>
                      <a:pt x="198" y="47"/>
                      <a:pt x="122" y="81"/>
                      <a:pt x="50" y="111"/>
                    </a:cubicBezTo>
                    <a:cubicBezTo>
                      <a:pt x="8" y="130"/>
                      <a:pt x="0" y="177"/>
                      <a:pt x="31" y="218"/>
                    </a:cubicBezTo>
                    <a:cubicBezTo>
                      <a:pt x="81" y="282"/>
                      <a:pt x="130" y="343"/>
                      <a:pt x="179" y="399"/>
                    </a:cubicBezTo>
                    <a:cubicBezTo>
                      <a:pt x="200" y="423"/>
                      <a:pt x="237" y="437"/>
                      <a:pt x="271" y="437"/>
                    </a:cubicBezTo>
                    <a:cubicBezTo>
                      <a:pt x="284" y="437"/>
                      <a:pt x="296" y="436"/>
                      <a:pt x="308" y="432"/>
                    </a:cubicBezTo>
                    <a:cubicBezTo>
                      <a:pt x="327" y="425"/>
                      <a:pt x="347" y="418"/>
                      <a:pt x="367" y="410"/>
                    </a:cubicBezTo>
                    <a:cubicBezTo>
                      <a:pt x="326" y="364"/>
                      <a:pt x="285" y="314"/>
                      <a:pt x="242" y="261"/>
                    </a:cubicBezTo>
                    <a:cubicBezTo>
                      <a:pt x="212" y="222"/>
                      <a:pt x="224" y="174"/>
                      <a:pt x="271" y="154"/>
                    </a:cubicBezTo>
                    <a:cubicBezTo>
                      <a:pt x="328" y="130"/>
                      <a:pt x="387" y="104"/>
                      <a:pt x="447" y="76"/>
                    </a:cubicBezTo>
                    <a:cubicBezTo>
                      <a:pt x="440" y="67"/>
                      <a:pt x="434" y="58"/>
                      <a:pt x="428" y="49"/>
                    </a:cubicBezTo>
                    <a:cubicBezTo>
                      <a:pt x="406" y="18"/>
                      <a:pt x="366" y="0"/>
                      <a:pt x="327"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6" name="Freeform 23"/>
              <p:cNvSpPr>
                <a:spLocks/>
              </p:cNvSpPr>
              <p:nvPr/>
            </p:nvSpPr>
            <p:spPr bwMode="auto">
              <a:xfrm>
                <a:off x="-3940175" y="5413375"/>
                <a:ext cx="1216025" cy="1062038"/>
              </a:xfrm>
              <a:custGeom>
                <a:avLst/>
                <a:gdLst>
                  <a:gd name="T0" fmla="*/ 235 w 383"/>
                  <a:gd name="T1" fmla="*/ 0 h 334"/>
                  <a:gd name="T2" fmla="*/ 59 w 383"/>
                  <a:gd name="T3" fmla="*/ 78 h 334"/>
                  <a:gd name="T4" fmla="*/ 30 w 383"/>
                  <a:gd name="T5" fmla="*/ 185 h 334"/>
                  <a:gd name="T6" fmla="*/ 155 w 383"/>
                  <a:gd name="T7" fmla="*/ 334 h 334"/>
                  <a:gd name="T8" fmla="*/ 317 w 383"/>
                  <a:gd name="T9" fmla="*/ 270 h 334"/>
                  <a:gd name="T10" fmla="*/ 357 w 383"/>
                  <a:gd name="T11" fmla="*/ 168 h 334"/>
                  <a:gd name="T12" fmla="*/ 235 w 383"/>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383" h="334">
                    <a:moveTo>
                      <a:pt x="235" y="0"/>
                    </a:moveTo>
                    <a:cubicBezTo>
                      <a:pt x="175" y="28"/>
                      <a:pt x="116" y="54"/>
                      <a:pt x="59" y="78"/>
                    </a:cubicBezTo>
                    <a:cubicBezTo>
                      <a:pt x="12" y="98"/>
                      <a:pt x="0" y="146"/>
                      <a:pt x="30" y="185"/>
                    </a:cubicBezTo>
                    <a:cubicBezTo>
                      <a:pt x="73" y="238"/>
                      <a:pt x="114" y="288"/>
                      <a:pt x="155" y="334"/>
                    </a:cubicBezTo>
                    <a:cubicBezTo>
                      <a:pt x="208" y="315"/>
                      <a:pt x="262" y="293"/>
                      <a:pt x="317" y="270"/>
                    </a:cubicBezTo>
                    <a:cubicBezTo>
                      <a:pt x="365" y="249"/>
                      <a:pt x="383" y="204"/>
                      <a:pt x="357" y="168"/>
                    </a:cubicBezTo>
                    <a:cubicBezTo>
                      <a:pt x="318" y="115"/>
                      <a:pt x="277" y="59"/>
                      <a:pt x="23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7" name="Freeform 25"/>
              <p:cNvSpPr>
                <a:spLocks/>
              </p:cNvSpPr>
              <p:nvPr/>
            </p:nvSpPr>
            <p:spPr bwMode="auto">
              <a:xfrm>
                <a:off x="-4579938" y="2876550"/>
                <a:ext cx="1550988" cy="1397000"/>
              </a:xfrm>
              <a:custGeom>
                <a:avLst/>
                <a:gdLst>
                  <a:gd name="T0" fmla="*/ 238 w 488"/>
                  <a:gd name="T1" fmla="*/ 0 h 439"/>
                  <a:gd name="T2" fmla="*/ 177 w 488"/>
                  <a:gd name="T3" fmla="*/ 17 h 439"/>
                  <a:gd name="T4" fmla="*/ 0 w 488"/>
                  <a:gd name="T5" fmla="*/ 132 h 439"/>
                  <a:gd name="T6" fmla="*/ 134 w 488"/>
                  <a:gd name="T7" fmla="*/ 378 h 439"/>
                  <a:gd name="T8" fmla="*/ 240 w 488"/>
                  <a:gd name="T9" fmla="*/ 439 h 439"/>
                  <a:gd name="T10" fmla="*/ 291 w 488"/>
                  <a:gd name="T11" fmla="*/ 427 h 439"/>
                  <a:gd name="T12" fmla="*/ 488 w 488"/>
                  <a:gd name="T13" fmla="*/ 321 h 439"/>
                  <a:gd name="T14" fmla="*/ 336 w 488"/>
                  <a:gd name="T15" fmla="*/ 58 h 439"/>
                  <a:gd name="T16" fmla="*/ 238 w 488"/>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39">
                    <a:moveTo>
                      <a:pt x="238" y="0"/>
                    </a:moveTo>
                    <a:cubicBezTo>
                      <a:pt x="217" y="0"/>
                      <a:pt x="196" y="5"/>
                      <a:pt x="177" y="17"/>
                    </a:cubicBezTo>
                    <a:cubicBezTo>
                      <a:pt x="115" y="56"/>
                      <a:pt x="56" y="95"/>
                      <a:pt x="0" y="132"/>
                    </a:cubicBezTo>
                    <a:cubicBezTo>
                      <a:pt x="41" y="213"/>
                      <a:pt x="86" y="296"/>
                      <a:pt x="134" y="378"/>
                    </a:cubicBezTo>
                    <a:cubicBezTo>
                      <a:pt x="157" y="417"/>
                      <a:pt x="198" y="439"/>
                      <a:pt x="240" y="439"/>
                    </a:cubicBezTo>
                    <a:cubicBezTo>
                      <a:pt x="257" y="439"/>
                      <a:pt x="275" y="435"/>
                      <a:pt x="291" y="427"/>
                    </a:cubicBezTo>
                    <a:cubicBezTo>
                      <a:pt x="355" y="393"/>
                      <a:pt x="422" y="358"/>
                      <a:pt x="488" y="321"/>
                    </a:cubicBezTo>
                    <a:cubicBezTo>
                      <a:pt x="437" y="235"/>
                      <a:pt x="385" y="147"/>
                      <a:pt x="336" y="58"/>
                    </a:cubicBezTo>
                    <a:cubicBezTo>
                      <a:pt x="315" y="20"/>
                      <a:pt x="277" y="0"/>
                      <a:pt x="2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8" name="Freeform 27"/>
              <p:cNvSpPr>
                <a:spLocks/>
              </p:cNvSpPr>
              <p:nvPr/>
            </p:nvSpPr>
            <p:spPr bwMode="auto">
              <a:xfrm>
                <a:off x="-6051550" y="6151563"/>
                <a:ext cx="1370013" cy="912813"/>
              </a:xfrm>
              <a:custGeom>
                <a:avLst/>
                <a:gdLst>
                  <a:gd name="T0" fmla="*/ 97 w 431"/>
                  <a:gd name="T1" fmla="*/ 0 h 287"/>
                  <a:gd name="T2" fmla="*/ 24 w 431"/>
                  <a:gd name="T3" fmla="*/ 24 h 287"/>
                  <a:gd name="T4" fmla="*/ 28 w 431"/>
                  <a:gd name="T5" fmla="*/ 97 h 287"/>
                  <a:gd name="T6" fmla="*/ 156 w 431"/>
                  <a:gd name="T7" fmla="*/ 244 h 287"/>
                  <a:gd name="T8" fmla="*/ 243 w 431"/>
                  <a:gd name="T9" fmla="*/ 287 h 287"/>
                  <a:gd name="T10" fmla="*/ 251 w 431"/>
                  <a:gd name="T11" fmla="*/ 286 h 287"/>
                  <a:gd name="T12" fmla="*/ 394 w 431"/>
                  <a:gd name="T13" fmla="*/ 258 h 287"/>
                  <a:gd name="T14" fmla="*/ 403 w 431"/>
                  <a:gd name="T15" fmla="*/ 191 h 287"/>
                  <a:gd name="T16" fmla="*/ 327 w 431"/>
                  <a:gd name="T17" fmla="*/ 107 h 287"/>
                  <a:gd name="T18" fmla="*/ 263 w 431"/>
                  <a:gd name="T19" fmla="*/ 125 h 287"/>
                  <a:gd name="T20" fmla="*/ 249 w 431"/>
                  <a:gd name="T21" fmla="*/ 127 h 287"/>
                  <a:gd name="T22" fmla="*/ 159 w 431"/>
                  <a:gd name="T23" fmla="*/ 79 h 287"/>
                  <a:gd name="T24" fmla="*/ 97 w 431"/>
                  <a:gd name="T2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287">
                    <a:moveTo>
                      <a:pt x="97" y="0"/>
                    </a:moveTo>
                    <a:cubicBezTo>
                      <a:pt x="71" y="8"/>
                      <a:pt x="47" y="16"/>
                      <a:pt x="24" y="24"/>
                    </a:cubicBezTo>
                    <a:cubicBezTo>
                      <a:pt x="0" y="32"/>
                      <a:pt x="2" y="64"/>
                      <a:pt x="28" y="97"/>
                    </a:cubicBezTo>
                    <a:cubicBezTo>
                      <a:pt x="70" y="149"/>
                      <a:pt x="113" y="198"/>
                      <a:pt x="156" y="244"/>
                    </a:cubicBezTo>
                    <a:cubicBezTo>
                      <a:pt x="180" y="270"/>
                      <a:pt x="217" y="287"/>
                      <a:pt x="243" y="287"/>
                    </a:cubicBezTo>
                    <a:cubicBezTo>
                      <a:pt x="246" y="287"/>
                      <a:pt x="248" y="287"/>
                      <a:pt x="251" y="286"/>
                    </a:cubicBezTo>
                    <a:cubicBezTo>
                      <a:pt x="296" y="278"/>
                      <a:pt x="344" y="270"/>
                      <a:pt x="394" y="258"/>
                    </a:cubicBezTo>
                    <a:cubicBezTo>
                      <a:pt x="427" y="251"/>
                      <a:pt x="431" y="222"/>
                      <a:pt x="403" y="191"/>
                    </a:cubicBezTo>
                    <a:cubicBezTo>
                      <a:pt x="378" y="164"/>
                      <a:pt x="352" y="136"/>
                      <a:pt x="327" y="107"/>
                    </a:cubicBezTo>
                    <a:cubicBezTo>
                      <a:pt x="305" y="113"/>
                      <a:pt x="284" y="119"/>
                      <a:pt x="263" y="125"/>
                    </a:cubicBezTo>
                    <a:cubicBezTo>
                      <a:pt x="259" y="126"/>
                      <a:pt x="254" y="127"/>
                      <a:pt x="249" y="127"/>
                    </a:cubicBezTo>
                    <a:cubicBezTo>
                      <a:pt x="220" y="127"/>
                      <a:pt x="183" y="108"/>
                      <a:pt x="159" y="79"/>
                    </a:cubicBezTo>
                    <a:cubicBezTo>
                      <a:pt x="138" y="54"/>
                      <a:pt x="117" y="27"/>
                      <a:pt x="97"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39" name="Freeform 28"/>
              <p:cNvSpPr>
                <a:spLocks/>
              </p:cNvSpPr>
              <p:nvPr/>
            </p:nvSpPr>
            <p:spPr bwMode="auto">
              <a:xfrm>
                <a:off x="-5743575" y="6081713"/>
                <a:ext cx="731838" cy="473075"/>
              </a:xfrm>
              <a:custGeom>
                <a:avLst/>
                <a:gdLst>
                  <a:gd name="T0" fmla="*/ 74 w 230"/>
                  <a:gd name="T1" fmla="*/ 0 h 149"/>
                  <a:gd name="T2" fmla="*/ 57 w 230"/>
                  <a:gd name="T3" fmla="*/ 2 h 149"/>
                  <a:gd name="T4" fmla="*/ 0 w 230"/>
                  <a:gd name="T5" fmla="*/ 22 h 149"/>
                  <a:gd name="T6" fmla="*/ 62 w 230"/>
                  <a:gd name="T7" fmla="*/ 101 h 149"/>
                  <a:gd name="T8" fmla="*/ 152 w 230"/>
                  <a:gd name="T9" fmla="*/ 149 h 149"/>
                  <a:gd name="T10" fmla="*/ 166 w 230"/>
                  <a:gd name="T11" fmla="*/ 147 h 149"/>
                  <a:gd name="T12" fmla="*/ 230 w 230"/>
                  <a:gd name="T13" fmla="*/ 129 h 149"/>
                  <a:gd name="T14" fmla="*/ 165 w 230"/>
                  <a:gd name="T15" fmla="*/ 50 h 149"/>
                  <a:gd name="T16" fmla="*/ 74 w 230"/>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49">
                    <a:moveTo>
                      <a:pt x="74" y="0"/>
                    </a:moveTo>
                    <a:cubicBezTo>
                      <a:pt x="68" y="0"/>
                      <a:pt x="62" y="0"/>
                      <a:pt x="57" y="2"/>
                    </a:cubicBezTo>
                    <a:cubicBezTo>
                      <a:pt x="37" y="9"/>
                      <a:pt x="18" y="16"/>
                      <a:pt x="0" y="22"/>
                    </a:cubicBezTo>
                    <a:cubicBezTo>
                      <a:pt x="20" y="49"/>
                      <a:pt x="41" y="76"/>
                      <a:pt x="62" y="101"/>
                    </a:cubicBezTo>
                    <a:cubicBezTo>
                      <a:pt x="86" y="130"/>
                      <a:pt x="123" y="149"/>
                      <a:pt x="152" y="149"/>
                    </a:cubicBezTo>
                    <a:cubicBezTo>
                      <a:pt x="157" y="149"/>
                      <a:pt x="162" y="148"/>
                      <a:pt x="166" y="147"/>
                    </a:cubicBezTo>
                    <a:cubicBezTo>
                      <a:pt x="187" y="141"/>
                      <a:pt x="208" y="135"/>
                      <a:pt x="230" y="129"/>
                    </a:cubicBezTo>
                    <a:cubicBezTo>
                      <a:pt x="208" y="103"/>
                      <a:pt x="187" y="77"/>
                      <a:pt x="165" y="50"/>
                    </a:cubicBezTo>
                    <a:cubicBezTo>
                      <a:pt x="141" y="20"/>
                      <a:pt x="103" y="0"/>
                      <a:pt x="7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0" name="Freeform 29"/>
              <p:cNvSpPr>
                <a:spLocks/>
              </p:cNvSpPr>
              <p:nvPr/>
            </p:nvSpPr>
            <p:spPr bwMode="auto">
              <a:xfrm>
                <a:off x="-4227513" y="-1357313"/>
                <a:ext cx="1509713" cy="852488"/>
              </a:xfrm>
              <a:custGeom>
                <a:avLst/>
                <a:gdLst>
                  <a:gd name="T0" fmla="*/ 234 w 475"/>
                  <a:gd name="T1" fmla="*/ 13 h 268"/>
                  <a:gd name="T2" fmla="*/ 337 w 475"/>
                  <a:gd name="T3" fmla="*/ 18 h 268"/>
                  <a:gd name="T4" fmla="*/ 450 w 475"/>
                  <a:gd name="T5" fmla="*/ 106 h 268"/>
                  <a:gd name="T6" fmla="*/ 426 w 475"/>
                  <a:gd name="T7" fmla="*/ 168 h 268"/>
                  <a:gd name="T8" fmla="*/ 227 w 475"/>
                  <a:gd name="T9" fmla="*/ 249 h 268"/>
                  <a:gd name="T10" fmla="*/ 111 w 475"/>
                  <a:gd name="T11" fmla="*/ 243 h 268"/>
                  <a:gd name="T12" fmla="*/ 17 w 475"/>
                  <a:gd name="T13" fmla="*/ 147 h 268"/>
                  <a:gd name="T14" fmla="*/ 54 w 475"/>
                  <a:gd name="T15" fmla="*/ 85 h 268"/>
                  <a:gd name="T16" fmla="*/ 234 w 475"/>
                  <a:gd name="T17"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268">
                    <a:moveTo>
                      <a:pt x="234" y="13"/>
                    </a:moveTo>
                    <a:cubicBezTo>
                      <a:pt x="270" y="0"/>
                      <a:pt x="316" y="3"/>
                      <a:pt x="337" y="18"/>
                    </a:cubicBezTo>
                    <a:cubicBezTo>
                      <a:pt x="373" y="45"/>
                      <a:pt x="411" y="74"/>
                      <a:pt x="450" y="106"/>
                    </a:cubicBezTo>
                    <a:cubicBezTo>
                      <a:pt x="475" y="126"/>
                      <a:pt x="464" y="154"/>
                      <a:pt x="426" y="168"/>
                    </a:cubicBezTo>
                    <a:cubicBezTo>
                      <a:pt x="361" y="192"/>
                      <a:pt x="294" y="218"/>
                      <a:pt x="227" y="249"/>
                    </a:cubicBezTo>
                    <a:cubicBezTo>
                      <a:pt x="184" y="268"/>
                      <a:pt x="132" y="265"/>
                      <a:pt x="111" y="243"/>
                    </a:cubicBezTo>
                    <a:cubicBezTo>
                      <a:pt x="78" y="208"/>
                      <a:pt x="47" y="176"/>
                      <a:pt x="17" y="147"/>
                    </a:cubicBezTo>
                    <a:cubicBezTo>
                      <a:pt x="0" y="130"/>
                      <a:pt x="17" y="102"/>
                      <a:pt x="54" y="85"/>
                    </a:cubicBezTo>
                    <a:cubicBezTo>
                      <a:pt x="115" y="58"/>
                      <a:pt x="175" y="34"/>
                      <a:pt x="234" y="1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1" name="Freeform 30"/>
              <p:cNvSpPr>
                <a:spLocks/>
              </p:cNvSpPr>
              <p:nvPr/>
            </p:nvSpPr>
            <p:spPr bwMode="auto">
              <a:xfrm>
                <a:off x="-4872038" y="55563"/>
                <a:ext cx="1858963" cy="1641475"/>
              </a:xfrm>
              <a:custGeom>
                <a:avLst/>
                <a:gdLst>
                  <a:gd name="T0" fmla="*/ 286 w 585"/>
                  <a:gd name="T1" fmla="*/ 25 h 516"/>
                  <a:gd name="T2" fmla="*/ 415 w 585"/>
                  <a:gd name="T3" fmla="*/ 35 h 516"/>
                  <a:gd name="T4" fmla="*/ 554 w 585"/>
                  <a:gd name="T5" fmla="*/ 206 h 516"/>
                  <a:gd name="T6" fmla="*/ 518 w 585"/>
                  <a:gd name="T7" fmla="*/ 328 h 516"/>
                  <a:gd name="T8" fmla="*/ 264 w 585"/>
                  <a:gd name="T9" fmla="*/ 483 h 516"/>
                  <a:gd name="T10" fmla="*/ 127 w 585"/>
                  <a:gd name="T11" fmla="*/ 466 h 516"/>
                  <a:gd name="T12" fmla="*/ 19 w 585"/>
                  <a:gd name="T13" fmla="*/ 276 h 516"/>
                  <a:gd name="T14" fmla="*/ 64 w 585"/>
                  <a:gd name="T15" fmla="*/ 160 h 516"/>
                  <a:gd name="T16" fmla="*/ 286 w 585"/>
                  <a:gd name="T17" fmla="*/ 2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 h="516">
                    <a:moveTo>
                      <a:pt x="286" y="25"/>
                    </a:moveTo>
                    <a:cubicBezTo>
                      <a:pt x="332" y="0"/>
                      <a:pt x="389" y="5"/>
                      <a:pt x="415" y="35"/>
                    </a:cubicBezTo>
                    <a:cubicBezTo>
                      <a:pt x="459" y="88"/>
                      <a:pt x="505" y="145"/>
                      <a:pt x="554" y="206"/>
                    </a:cubicBezTo>
                    <a:cubicBezTo>
                      <a:pt x="585" y="245"/>
                      <a:pt x="569" y="299"/>
                      <a:pt x="518" y="328"/>
                    </a:cubicBezTo>
                    <a:cubicBezTo>
                      <a:pt x="433" y="376"/>
                      <a:pt x="347" y="427"/>
                      <a:pt x="264" y="483"/>
                    </a:cubicBezTo>
                    <a:cubicBezTo>
                      <a:pt x="212" y="516"/>
                      <a:pt x="152" y="510"/>
                      <a:pt x="127" y="466"/>
                    </a:cubicBezTo>
                    <a:cubicBezTo>
                      <a:pt x="88" y="399"/>
                      <a:pt x="52" y="336"/>
                      <a:pt x="19" y="276"/>
                    </a:cubicBezTo>
                    <a:cubicBezTo>
                      <a:pt x="0" y="242"/>
                      <a:pt x="19" y="189"/>
                      <a:pt x="64" y="160"/>
                    </a:cubicBezTo>
                    <a:cubicBezTo>
                      <a:pt x="137" y="112"/>
                      <a:pt x="211" y="66"/>
                      <a:pt x="286" y="2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2" name="Freeform 31"/>
              <p:cNvSpPr>
                <a:spLocks/>
              </p:cNvSpPr>
              <p:nvPr/>
            </p:nvSpPr>
            <p:spPr bwMode="auto">
              <a:xfrm>
                <a:off x="-374650" y="103188"/>
                <a:ext cx="927100" cy="795338"/>
              </a:xfrm>
              <a:custGeom>
                <a:avLst/>
                <a:gdLst>
                  <a:gd name="T0" fmla="*/ 118 w 292"/>
                  <a:gd name="T1" fmla="*/ 5 h 250"/>
                  <a:gd name="T2" fmla="*/ 183 w 292"/>
                  <a:gd name="T3" fmla="*/ 32 h 250"/>
                  <a:gd name="T4" fmla="*/ 272 w 292"/>
                  <a:gd name="T5" fmla="*/ 139 h 250"/>
                  <a:gd name="T6" fmla="*/ 277 w 292"/>
                  <a:gd name="T7" fmla="*/ 196 h 250"/>
                  <a:gd name="T8" fmla="*/ 193 w 292"/>
                  <a:gd name="T9" fmla="*/ 240 h 250"/>
                  <a:gd name="T10" fmla="*/ 121 w 292"/>
                  <a:gd name="T11" fmla="*/ 210 h 250"/>
                  <a:gd name="T12" fmla="*/ 20 w 292"/>
                  <a:gd name="T13" fmla="*/ 89 h 250"/>
                  <a:gd name="T14" fmla="*/ 23 w 292"/>
                  <a:gd name="T15" fmla="*/ 35 h 250"/>
                  <a:gd name="T16" fmla="*/ 118 w 292"/>
                  <a:gd name="T17" fmla="*/ 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250">
                    <a:moveTo>
                      <a:pt x="118" y="5"/>
                    </a:moveTo>
                    <a:cubicBezTo>
                      <a:pt x="135" y="0"/>
                      <a:pt x="164" y="12"/>
                      <a:pt x="183" y="32"/>
                    </a:cubicBezTo>
                    <a:cubicBezTo>
                      <a:pt x="213" y="66"/>
                      <a:pt x="243" y="102"/>
                      <a:pt x="272" y="139"/>
                    </a:cubicBezTo>
                    <a:cubicBezTo>
                      <a:pt x="290" y="162"/>
                      <a:pt x="292" y="188"/>
                      <a:pt x="277" y="196"/>
                    </a:cubicBezTo>
                    <a:cubicBezTo>
                      <a:pt x="251" y="209"/>
                      <a:pt x="223" y="224"/>
                      <a:pt x="193" y="240"/>
                    </a:cubicBezTo>
                    <a:cubicBezTo>
                      <a:pt x="173" y="250"/>
                      <a:pt x="141" y="237"/>
                      <a:pt x="121" y="210"/>
                    </a:cubicBezTo>
                    <a:cubicBezTo>
                      <a:pt x="88" y="167"/>
                      <a:pt x="54" y="127"/>
                      <a:pt x="20" y="89"/>
                    </a:cubicBezTo>
                    <a:cubicBezTo>
                      <a:pt x="0" y="66"/>
                      <a:pt x="1" y="42"/>
                      <a:pt x="23" y="35"/>
                    </a:cubicBezTo>
                    <a:cubicBezTo>
                      <a:pt x="56" y="23"/>
                      <a:pt x="88" y="14"/>
                      <a:pt x="118" y="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3" name="Freeform 32"/>
              <p:cNvSpPr>
                <a:spLocks/>
              </p:cNvSpPr>
              <p:nvPr/>
            </p:nvSpPr>
            <p:spPr bwMode="auto">
              <a:xfrm>
                <a:off x="-1801812" y="230188"/>
                <a:ext cx="1655763" cy="1593850"/>
              </a:xfrm>
              <a:custGeom>
                <a:avLst/>
                <a:gdLst>
                  <a:gd name="T0" fmla="*/ 231 w 521"/>
                  <a:gd name="T1" fmla="*/ 15 h 501"/>
                  <a:gd name="T2" fmla="*/ 347 w 521"/>
                  <a:gd name="T3" fmla="*/ 58 h 501"/>
                  <a:gd name="T4" fmla="*/ 493 w 521"/>
                  <a:gd name="T5" fmla="*/ 256 h 501"/>
                  <a:gd name="T6" fmla="*/ 490 w 521"/>
                  <a:gd name="T7" fmla="*/ 368 h 501"/>
                  <a:gd name="T8" fmla="*/ 327 w 521"/>
                  <a:gd name="T9" fmla="*/ 476 h 501"/>
                  <a:gd name="T10" fmla="*/ 199 w 521"/>
                  <a:gd name="T11" fmla="*/ 432 h 501"/>
                  <a:gd name="T12" fmla="*/ 34 w 521"/>
                  <a:gd name="T13" fmla="*/ 206 h 501"/>
                  <a:gd name="T14" fmla="*/ 48 w 521"/>
                  <a:gd name="T15" fmla="*/ 95 h 501"/>
                  <a:gd name="T16" fmla="*/ 231 w 521"/>
                  <a:gd name="T17"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1" h="501">
                    <a:moveTo>
                      <a:pt x="231" y="15"/>
                    </a:moveTo>
                    <a:cubicBezTo>
                      <a:pt x="264" y="0"/>
                      <a:pt x="316" y="19"/>
                      <a:pt x="347" y="58"/>
                    </a:cubicBezTo>
                    <a:cubicBezTo>
                      <a:pt x="397" y="121"/>
                      <a:pt x="446" y="187"/>
                      <a:pt x="493" y="256"/>
                    </a:cubicBezTo>
                    <a:cubicBezTo>
                      <a:pt x="521" y="298"/>
                      <a:pt x="520" y="349"/>
                      <a:pt x="490" y="368"/>
                    </a:cubicBezTo>
                    <a:cubicBezTo>
                      <a:pt x="440" y="402"/>
                      <a:pt x="385" y="439"/>
                      <a:pt x="327" y="476"/>
                    </a:cubicBezTo>
                    <a:cubicBezTo>
                      <a:pt x="289" y="501"/>
                      <a:pt x="232" y="481"/>
                      <a:pt x="199" y="432"/>
                    </a:cubicBezTo>
                    <a:cubicBezTo>
                      <a:pt x="146" y="353"/>
                      <a:pt x="90" y="278"/>
                      <a:pt x="34" y="206"/>
                    </a:cubicBezTo>
                    <a:cubicBezTo>
                      <a:pt x="0" y="164"/>
                      <a:pt x="7" y="114"/>
                      <a:pt x="48" y="95"/>
                    </a:cubicBezTo>
                    <a:cubicBezTo>
                      <a:pt x="113" y="66"/>
                      <a:pt x="173" y="39"/>
                      <a:pt x="231" y="15"/>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4" name="Freeform 33"/>
              <p:cNvSpPr>
                <a:spLocks/>
              </p:cNvSpPr>
              <p:nvPr/>
            </p:nvSpPr>
            <p:spPr bwMode="auto">
              <a:xfrm>
                <a:off x="-4583113" y="-1790700"/>
                <a:ext cx="1236663" cy="588963"/>
              </a:xfrm>
              <a:custGeom>
                <a:avLst/>
                <a:gdLst>
                  <a:gd name="T0" fmla="*/ 203 w 389"/>
                  <a:gd name="T1" fmla="*/ 12 h 185"/>
                  <a:gd name="T2" fmla="*/ 287 w 389"/>
                  <a:gd name="T3" fmla="*/ 9 h 185"/>
                  <a:gd name="T4" fmla="*/ 370 w 389"/>
                  <a:gd name="T5" fmla="*/ 59 h 185"/>
                  <a:gd name="T6" fmla="*/ 343 w 389"/>
                  <a:gd name="T7" fmla="*/ 101 h 185"/>
                  <a:gd name="T8" fmla="*/ 170 w 389"/>
                  <a:gd name="T9" fmla="*/ 167 h 185"/>
                  <a:gd name="T10" fmla="*/ 78 w 389"/>
                  <a:gd name="T11" fmla="*/ 172 h 185"/>
                  <a:gd name="T12" fmla="*/ 12 w 389"/>
                  <a:gd name="T13" fmla="*/ 117 h 185"/>
                  <a:gd name="T14" fmla="*/ 49 w 389"/>
                  <a:gd name="T15" fmla="*/ 73 h 185"/>
                  <a:gd name="T16" fmla="*/ 203 w 389"/>
                  <a:gd name="T17" fmla="*/ 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185">
                    <a:moveTo>
                      <a:pt x="203" y="12"/>
                    </a:moveTo>
                    <a:cubicBezTo>
                      <a:pt x="234" y="1"/>
                      <a:pt x="271" y="0"/>
                      <a:pt x="287" y="9"/>
                    </a:cubicBezTo>
                    <a:cubicBezTo>
                      <a:pt x="313" y="25"/>
                      <a:pt x="341" y="41"/>
                      <a:pt x="370" y="59"/>
                    </a:cubicBezTo>
                    <a:cubicBezTo>
                      <a:pt x="389" y="71"/>
                      <a:pt x="377" y="89"/>
                      <a:pt x="343" y="101"/>
                    </a:cubicBezTo>
                    <a:cubicBezTo>
                      <a:pt x="286" y="120"/>
                      <a:pt x="228" y="142"/>
                      <a:pt x="170" y="167"/>
                    </a:cubicBezTo>
                    <a:cubicBezTo>
                      <a:pt x="134" y="182"/>
                      <a:pt x="93" y="185"/>
                      <a:pt x="78" y="172"/>
                    </a:cubicBezTo>
                    <a:cubicBezTo>
                      <a:pt x="55" y="152"/>
                      <a:pt x="33" y="134"/>
                      <a:pt x="12" y="117"/>
                    </a:cubicBezTo>
                    <a:cubicBezTo>
                      <a:pt x="0" y="107"/>
                      <a:pt x="17" y="88"/>
                      <a:pt x="49" y="73"/>
                    </a:cubicBezTo>
                    <a:cubicBezTo>
                      <a:pt x="100" y="51"/>
                      <a:pt x="151" y="30"/>
                      <a:pt x="203" y="12"/>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5" name="Freeform 34"/>
              <p:cNvSpPr>
                <a:spLocks/>
              </p:cNvSpPr>
              <p:nvPr/>
            </p:nvSpPr>
            <p:spPr bwMode="auto">
              <a:xfrm>
                <a:off x="-1433512" y="3414713"/>
                <a:ext cx="1550988" cy="1820863"/>
              </a:xfrm>
              <a:custGeom>
                <a:avLst/>
                <a:gdLst>
                  <a:gd name="T0" fmla="*/ 280 w 488"/>
                  <a:gd name="T1" fmla="*/ 33 h 572"/>
                  <a:gd name="T2" fmla="*/ 387 w 488"/>
                  <a:gd name="T3" fmla="*/ 56 h 572"/>
                  <a:gd name="T4" fmla="*/ 473 w 488"/>
                  <a:gd name="T5" fmla="*/ 259 h 572"/>
                  <a:gd name="T6" fmla="*/ 436 w 488"/>
                  <a:gd name="T7" fmla="*/ 384 h 572"/>
                  <a:gd name="T8" fmla="*/ 245 w 488"/>
                  <a:gd name="T9" fmla="*/ 540 h 572"/>
                  <a:gd name="T10" fmla="*/ 133 w 488"/>
                  <a:gd name="T11" fmla="*/ 534 h 572"/>
                  <a:gd name="T12" fmla="*/ 25 w 488"/>
                  <a:gd name="T13" fmla="*/ 344 h 572"/>
                  <a:gd name="T14" fmla="*/ 67 w 488"/>
                  <a:gd name="T15" fmla="*/ 201 h 572"/>
                  <a:gd name="T16" fmla="*/ 280 w 488"/>
                  <a:gd name="T17" fmla="*/ 3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72">
                    <a:moveTo>
                      <a:pt x="280" y="33"/>
                    </a:moveTo>
                    <a:cubicBezTo>
                      <a:pt x="319" y="0"/>
                      <a:pt x="367" y="11"/>
                      <a:pt x="387" y="56"/>
                    </a:cubicBezTo>
                    <a:cubicBezTo>
                      <a:pt x="419" y="127"/>
                      <a:pt x="447" y="194"/>
                      <a:pt x="473" y="259"/>
                    </a:cubicBezTo>
                    <a:cubicBezTo>
                      <a:pt x="488" y="297"/>
                      <a:pt x="472" y="353"/>
                      <a:pt x="436" y="384"/>
                    </a:cubicBezTo>
                    <a:cubicBezTo>
                      <a:pt x="376" y="437"/>
                      <a:pt x="312" y="489"/>
                      <a:pt x="245" y="540"/>
                    </a:cubicBezTo>
                    <a:cubicBezTo>
                      <a:pt x="203" y="572"/>
                      <a:pt x="152" y="569"/>
                      <a:pt x="133" y="534"/>
                    </a:cubicBezTo>
                    <a:cubicBezTo>
                      <a:pt x="99" y="475"/>
                      <a:pt x="63" y="411"/>
                      <a:pt x="25" y="344"/>
                    </a:cubicBezTo>
                    <a:cubicBezTo>
                      <a:pt x="0" y="301"/>
                      <a:pt x="19" y="236"/>
                      <a:pt x="67" y="201"/>
                    </a:cubicBezTo>
                    <a:cubicBezTo>
                      <a:pt x="142" y="144"/>
                      <a:pt x="213" y="88"/>
                      <a:pt x="280" y="3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6" name="Freeform 35"/>
              <p:cNvSpPr>
                <a:spLocks/>
              </p:cNvSpPr>
              <p:nvPr/>
            </p:nvSpPr>
            <p:spPr bwMode="auto">
              <a:xfrm>
                <a:off x="-863600" y="4875213"/>
                <a:ext cx="1247775" cy="1365250"/>
              </a:xfrm>
              <a:custGeom>
                <a:avLst/>
                <a:gdLst>
                  <a:gd name="T0" fmla="*/ 252 w 393"/>
                  <a:gd name="T1" fmla="*/ 30 h 429"/>
                  <a:gd name="T2" fmla="*/ 337 w 393"/>
                  <a:gd name="T3" fmla="*/ 33 h 429"/>
                  <a:gd name="T4" fmla="*/ 384 w 393"/>
                  <a:gd name="T5" fmla="*/ 172 h 429"/>
                  <a:gd name="T6" fmla="*/ 341 w 393"/>
                  <a:gd name="T7" fmla="*/ 268 h 429"/>
                  <a:gd name="T8" fmla="*/ 175 w 393"/>
                  <a:gd name="T9" fmla="*/ 400 h 429"/>
                  <a:gd name="T10" fmla="*/ 86 w 393"/>
                  <a:gd name="T11" fmla="*/ 408 h 429"/>
                  <a:gd name="T12" fmla="*/ 16 w 393"/>
                  <a:gd name="T13" fmla="*/ 286 h 429"/>
                  <a:gd name="T14" fmla="*/ 62 w 393"/>
                  <a:gd name="T15" fmla="*/ 181 h 429"/>
                  <a:gd name="T16" fmla="*/ 252 w 393"/>
                  <a:gd name="T17" fmla="*/ 3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429">
                    <a:moveTo>
                      <a:pt x="252" y="30"/>
                    </a:moveTo>
                    <a:cubicBezTo>
                      <a:pt x="288" y="0"/>
                      <a:pt x="326" y="1"/>
                      <a:pt x="337" y="33"/>
                    </a:cubicBezTo>
                    <a:cubicBezTo>
                      <a:pt x="355" y="82"/>
                      <a:pt x="371" y="128"/>
                      <a:pt x="384" y="172"/>
                    </a:cubicBezTo>
                    <a:cubicBezTo>
                      <a:pt x="393" y="197"/>
                      <a:pt x="374" y="240"/>
                      <a:pt x="341" y="268"/>
                    </a:cubicBezTo>
                    <a:cubicBezTo>
                      <a:pt x="289" y="313"/>
                      <a:pt x="233" y="358"/>
                      <a:pt x="175" y="400"/>
                    </a:cubicBezTo>
                    <a:cubicBezTo>
                      <a:pt x="139" y="426"/>
                      <a:pt x="99" y="429"/>
                      <a:pt x="86" y="408"/>
                    </a:cubicBezTo>
                    <a:cubicBezTo>
                      <a:pt x="65" y="370"/>
                      <a:pt x="41" y="329"/>
                      <a:pt x="16" y="286"/>
                    </a:cubicBezTo>
                    <a:cubicBezTo>
                      <a:pt x="0" y="258"/>
                      <a:pt x="20" y="211"/>
                      <a:pt x="62" y="181"/>
                    </a:cubicBezTo>
                    <a:cubicBezTo>
                      <a:pt x="128" y="132"/>
                      <a:pt x="192" y="82"/>
                      <a:pt x="252" y="3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7" name="Freeform 36"/>
              <p:cNvSpPr>
                <a:spLocks/>
              </p:cNvSpPr>
              <p:nvPr/>
            </p:nvSpPr>
            <p:spPr bwMode="auto">
              <a:xfrm>
                <a:off x="-3082925" y="1484313"/>
                <a:ext cx="2119313" cy="2174875"/>
              </a:xfrm>
              <a:custGeom>
                <a:avLst/>
                <a:gdLst>
                  <a:gd name="T0" fmla="*/ 329 w 667"/>
                  <a:gd name="T1" fmla="*/ 27 h 684"/>
                  <a:gd name="T2" fmla="*/ 477 w 667"/>
                  <a:gd name="T3" fmla="*/ 69 h 684"/>
                  <a:gd name="T4" fmla="*/ 637 w 667"/>
                  <a:gd name="T5" fmla="*/ 321 h 684"/>
                  <a:gd name="T6" fmla="*/ 612 w 667"/>
                  <a:gd name="T7" fmla="*/ 474 h 684"/>
                  <a:gd name="T8" fmla="*/ 375 w 667"/>
                  <a:gd name="T9" fmla="*/ 647 h 684"/>
                  <a:gd name="T10" fmla="*/ 218 w 667"/>
                  <a:gd name="T11" fmla="*/ 616 h 684"/>
                  <a:gd name="T12" fmla="*/ 37 w 667"/>
                  <a:gd name="T13" fmla="*/ 334 h 684"/>
                  <a:gd name="T14" fmla="*/ 73 w 667"/>
                  <a:gd name="T15" fmla="*/ 173 h 684"/>
                  <a:gd name="T16" fmla="*/ 329 w 667"/>
                  <a:gd name="T17" fmla="*/ 2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84">
                    <a:moveTo>
                      <a:pt x="329" y="27"/>
                    </a:moveTo>
                    <a:cubicBezTo>
                      <a:pt x="376" y="0"/>
                      <a:pt x="443" y="19"/>
                      <a:pt x="477" y="69"/>
                    </a:cubicBezTo>
                    <a:cubicBezTo>
                      <a:pt x="534" y="151"/>
                      <a:pt x="587" y="236"/>
                      <a:pt x="637" y="321"/>
                    </a:cubicBezTo>
                    <a:cubicBezTo>
                      <a:pt x="667" y="373"/>
                      <a:pt x="655" y="441"/>
                      <a:pt x="612" y="474"/>
                    </a:cubicBezTo>
                    <a:cubicBezTo>
                      <a:pt x="538" y="530"/>
                      <a:pt x="459" y="588"/>
                      <a:pt x="375" y="647"/>
                    </a:cubicBezTo>
                    <a:cubicBezTo>
                      <a:pt x="322" y="684"/>
                      <a:pt x="252" y="671"/>
                      <a:pt x="218" y="616"/>
                    </a:cubicBezTo>
                    <a:cubicBezTo>
                      <a:pt x="160" y="524"/>
                      <a:pt x="99" y="427"/>
                      <a:pt x="37" y="334"/>
                    </a:cubicBezTo>
                    <a:cubicBezTo>
                      <a:pt x="0" y="279"/>
                      <a:pt x="17" y="207"/>
                      <a:pt x="73" y="173"/>
                    </a:cubicBezTo>
                    <a:cubicBezTo>
                      <a:pt x="162" y="121"/>
                      <a:pt x="248" y="73"/>
                      <a:pt x="329" y="2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8" name="Freeform 37"/>
              <p:cNvSpPr>
                <a:spLocks/>
              </p:cNvSpPr>
              <p:nvPr/>
            </p:nvSpPr>
            <p:spPr bwMode="auto">
              <a:xfrm>
                <a:off x="-3222625" y="-755650"/>
                <a:ext cx="1747838" cy="1189038"/>
              </a:xfrm>
              <a:custGeom>
                <a:avLst/>
                <a:gdLst>
                  <a:gd name="T0" fmla="*/ 253 w 550"/>
                  <a:gd name="T1" fmla="*/ 13 h 374"/>
                  <a:gd name="T2" fmla="*/ 372 w 550"/>
                  <a:gd name="T3" fmla="*/ 37 h 374"/>
                  <a:gd name="T4" fmla="*/ 519 w 550"/>
                  <a:gd name="T5" fmla="*/ 181 h 374"/>
                  <a:gd name="T6" fmla="*/ 509 w 550"/>
                  <a:gd name="T7" fmla="*/ 268 h 374"/>
                  <a:gd name="T8" fmla="*/ 307 w 550"/>
                  <a:gd name="T9" fmla="*/ 354 h 374"/>
                  <a:gd name="T10" fmla="*/ 168 w 550"/>
                  <a:gd name="T11" fmla="*/ 326 h 374"/>
                  <a:gd name="T12" fmla="*/ 26 w 550"/>
                  <a:gd name="T13" fmla="*/ 170 h 374"/>
                  <a:gd name="T14" fmla="*/ 56 w 550"/>
                  <a:gd name="T15" fmla="*/ 87 h 374"/>
                  <a:gd name="T16" fmla="*/ 253 w 550"/>
                  <a:gd name="T17" fmla="*/ 1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374">
                    <a:moveTo>
                      <a:pt x="253" y="13"/>
                    </a:moveTo>
                    <a:cubicBezTo>
                      <a:pt x="291" y="0"/>
                      <a:pt x="343" y="11"/>
                      <a:pt x="372" y="37"/>
                    </a:cubicBezTo>
                    <a:cubicBezTo>
                      <a:pt x="420" y="81"/>
                      <a:pt x="469" y="129"/>
                      <a:pt x="519" y="181"/>
                    </a:cubicBezTo>
                    <a:cubicBezTo>
                      <a:pt x="550" y="214"/>
                      <a:pt x="546" y="253"/>
                      <a:pt x="509" y="268"/>
                    </a:cubicBezTo>
                    <a:cubicBezTo>
                      <a:pt x="445" y="294"/>
                      <a:pt x="378" y="323"/>
                      <a:pt x="307" y="354"/>
                    </a:cubicBezTo>
                    <a:cubicBezTo>
                      <a:pt x="263" y="374"/>
                      <a:pt x="199" y="361"/>
                      <a:pt x="168" y="326"/>
                    </a:cubicBezTo>
                    <a:cubicBezTo>
                      <a:pt x="119" y="270"/>
                      <a:pt x="72" y="218"/>
                      <a:pt x="26" y="170"/>
                    </a:cubicBezTo>
                    <a:cubicBezTo>
                      <a:pt x="0" y="142"/>
                      <a:pt x="14" y="105"/>
                      <a:pt x="56" y="87"/>
                    </a:cubicBezTo>
                    <a:cubicBezTo>
                      <a:pt x="124" y="59"/>
                      <a:pt x="189" y="35"/>
                      <a:pt x="253" y="1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49" name="Freeform 38"/>
              <p:cNvSpPr>
                <a:spLocks/>
              </p:cNvSpPr>
              <p:nvPr/>
            </p:nvSpPr>
            <p:spPr bwMode="auto">
              <a:xfrm>
                <a:off x="-2578100" y="-1819275"/>
                <a:ext cx="1265238" cy="515938"/>
              </a:xfrm>
              <a:custGeom>
                <a:avLst/>
                <a:gdLst>
                  <a:gd name="T0" fmla="*/ 172 w 398"/>
                  <a:gd name="T1" fmla="*/ 4 h 162"/>
                  <a:gd name="T2" fmla="*/ 259 w 398"/>
                  <a:gd name="T3" fmla="*/ 22 h 162"/>
                  <a:gd name="T4" fmla="*/ 373 w 398"/>
                  <a:gd name="T5" fmla="*/ 97 h 162"/>
                  <a:gd name="T6" fmla="*/ 372 w 398"/>
                  <a:gd name="T7" fmla="*/ 135 h 162"/>
                  <a:gd name="T8" fmla="*/ 236 w 398"/>
                  <a:gd name="T9" fmla="*/ 157 h 162"/>
                  <a:gd name="T10" fmla="*/ 136 w 398"/>
                  <a:gd name="T11" fmla="*/ 135 h 162"/>
                  <a:gd name="T12" fmla="*/ 22 w 398"/>
                  <a:gd name="T13" fmla="*/ 60 h 162"/>
                  <a:gd name="T14" fmla="*/ 36 w 398"/>
                  <a:gd name="T15" fmla="*/ 26 h 162"/>
                  <a:gd name="T16" fmla="*/ 172 w 398"/>
                  <a:gd name="T17"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162">
                    <a:moveTo>
                      <a:pt x="172" y="4"/>
                    </a:moveTo>
                    <a:cubicBezTo>
                      <a:pt x="198" y="0"/>
                      <a:pt x="237" y="9"/>
                      <a:pt x="259" y="22"/>
                    </a:cubicBezTo>
                    <a:cubicBezTo>
                      <a:pt x="297" y="45"/>
                      <a:pt x="335" y="70"/>
                      <a:pt x="373" y="97"/>
                    </a:cubicBezTo>
                    <a:cubicBezTo>
                      <a:pt x="398" y="114"/>
                      <a:pt x="398" y="132"/>
                      <a:pt x="372" y="135"/>
                    </a:cubicBezTo>
                    <a:cubicBezTo>
                      <a:pt x="329" y="140"/>
                      <a:pt x="283" y="147"/>
                      <a:pt x="236" y="157"/>
                    </a:cubicBezTo>
                    <a:cubicBezTo>
                      <a:pt x="206" y="162"/>
                      <a:pt x="161" y="153"/>
                      <a:pt x="136" y="135"/>
                    </a:cubicBezTo>
                    <a:cubicBezTo>
                      <a:pt x="96" y="108"/>
                      <a:pt x="59" y="83"/>
                      <a:pt x="22" y="60"/>
                    </a:cubicBezTo>
                    <a:cubicBezTo>
                      <a:pt x="0" y="47"/>
                      <a:pt x="7" y="31"/>
                      <a:pt x="36" y="26"/>
                    </a:cubicBezTo>
                    <a:cubicBezTo>
                      <a:pt x="83" y="17"/>
                      <a:pt x="129" y="10"/>
                      <a:pt x="172" y="4"/>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0" name="Freeform 39"/>
              <p:cNvSpPr>
                <a:spLocks/>
              </p:cNvSpPr>
              <p:nvPr/>
            </p:nvSpPr>
            <p:spPr bwMode="auto">
              <a:xfrm>
                <a:off x="-155575" y="1438275"/>
                <a:ext cx="1144588" cy="1665288"/>
              </a:xfrm>
              <a:custGeom>
                <a:avLst/>
                <a:gdLst>
                  <a:gd name="T0" fmla="*/ 164 w 360"/>
                  <a:gd name="T1" fmla="*/ 18 h 523"/>
                  <a:gd name="T2" fmla="*/ 246 w 360"/>
                  <a:gd name="T3" fmla="*/ 60 h 523"/>
                  <a:gd name="T4" fmla="*/ 342 w 360"/>
                  <a:gd name="T5" fmla="*/ 259 h 523"/>
                  <a:gd name="T6" fmla="*/ 336 w 360"/>
                  <a:gd name="T7" fmla="*/ 372 h 523"/>
                  <a:gd name="T8" fmla="*/ 218 w 360"/>
                  <a:gd name="T9" fmla="*/ 496 h 523"/>
                  <a:gd name="T10" fmla="*/ 134 w 360"/>
                  <a:gd name="T11" fmla="*/ 467 h 523"/>
                  <a:gd name="T12" fmla="*/ 25 w 360"/>
                  <a:gd name="T13" fmla="*/ 244 h 523"/>
                  <a:gd name="T14" fmla="*/ 33 w 360"/>
                  <a:gd name="T15" fmla="*/ 117 h 523"/>
                  <a:gd name="T16" fmla="*/ 164 w 360"/>
                  <a:gd name="T17" fmla="*/ 1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23">
                    <a:moveTo>
                      <a:pt x="164" y="18"/>
                    </a:moveTo>
                    <a:cubicBezTo>
                      <a:pt x="187" y="0"/>
                      <a:pt x="224" y="19"/>
                      <a:pt x="246" y="60"/>
                    </a:cubicBezTo>
                    <a:cubicBezTo>
                      <a:pt x="282" y="126"/>
                      <a:pt x="313" y="193"/>
                      <a:pt x="342" y="259"/>
                    </a:cubicBezTo>
                    <a:cubicBezTo>
                      <a:pt x="360" y="299"/>
                      <a:pt x="356" y="349"/>
                      <a:pt x="336" y="372"/>
                    </a:cubicBezTo>
                    <a:cubicBezTo>
                      <a:pt x="300" y="411"/>
                      <a:pt x="260" y="452"/>
                      <a:pt x="218" y="496"/>
                    </a:cubicBezTo>
                    <a:cubicBezTo>
                      <a:pt x="191" y="523"/>
                      <a:pt x="153" y="511"/>
                      <a:pt x="134" y="467"/>
                    </a:cubicBezTo>
                    <a:cubicBezTo>
                      <a:pt x="101" y="394"/>
                      <a:pt x="65" y="319"/>
                      <a:pt x="25" y="244"/>
                    </a:cubicBezTo>
                    <a:cubicBezTo>
                      <a:pt x="0" y="197"/>
                      <a:pt x="3" y="140"/>
                      <a:pt x="33" y="117"/>
                    </a:cubicBezTo>
                    <a:cubicBezTo>
                      <a:pt x="80" y="82"/>
                      <a:pt x="124" y="49"/>
                      <a:pt x="164" y="18"/>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1" name="Freeform 40"/>
              <p:cNvSpPr>
                <a:spLocks/>
              </p:cNvSpPr>
              <p:nvPr/>
            </p:nvSpPr>
            <p:spPr bwMode="auto">
              <a:xfrm>
                <a:off x="-3140075" y="4356100"/>
                <a:ext cx="1912938" cy="1495425"/>
              </a:xfrm>
              <a:custGeom>
                <a:avLst/>
                <a:gdLst>
                  <a:gd name="T0" fmla="*/ 300 w 602"/>
                  <a:gd name="T1" fmla="*/ 29 h 470"/>
                  <a:gd name="T2" fmla="*/ 449 w 602"/>
                  <a:gd name="T3" fmla="*/ 51 h 470"/>
                  <a:gd name="T4" fmla="*/ 578 w 602"/>
                  <a:gd name="T5" fmla="*/ 232 h 470"/>
                  <a:gd name="T6" fmla="*/ 537 w 602"/>
                  <a:gd name="T7" fmla="*/ 338 h 470"/>
                  <a:gd name="T8" fmla="*/ 314 w 602"/>
                  <a:gd name="T9" fmla="*/ 450 h 470"/>
                  <a:gd name="T10" fmla="*/ 184 w 602"/>
                  <a:gd name="T11" fmla="*/ 432 h 470"/>
                  <a:gd name="T12" fmla="*/ 33 w 602"/>
                  <a:gd name="T13" fmla="*/ 266 h 470"/>
                  <a:gd name="T14" fmla="*/ 56 w 602"/>
                  <a:gd name="T15" fmla="*/ 156 h 470"/>
                  <a:gd name="T16" fmla="*/ 300 w 602"/>
                  <a:gd name="T17" fmla="*/ 2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470">
                    <a:moveTo>
                      <a:pt x="300" y="29"/>
                    </a:moveTo>
                    <a:cubicBezTo>
                      <a:pt x="353" y="0"/>
                      <a:pt x="420" y="9"/>
                      <a:pt x="449" y="51"/>
                    </a:cubicBezTo>
                    <a:cubicBezTo>
                      <a:pt x="495" y="115"/>
                      <a:pt x="538" y="175"/>
                      <a:pt x="578" y="232"/>
                    </a:cubicBezTo>
                    <a:cubicBezTo>
                      <a:pt x="602" y="265"/>
                      <a:pt x="583" y="313"/>
                      <a:pt x="537" y="338"/>
                    </a:cubicBezTo>
                    <a:cubicBezTo>
                      <a:pt x="462" y="379"/>
                      <a:pt x="388" y="417"/>
                      <a:pt x="314" y="450"/>
                    </a:cubicBezTo>
                    <a:cubicBezTo>
                      <a:pt x="270" y="470"/>
                      <a:pt x="212" y="462"/>
                      <a:pt x="184" y="432"/>
                    </a:cubicBezTo>
                    <a:cubicBezTo>
                      <a:pt x="135" y="381"/>
                      <a:pt x="85" y="325"/>
                      <a:pt x="33" y="266"/>
                    </a:cubicBezTo>
                    <a:cubicBezTo>
                      <a:pt x="0" y="228"/>
                      <a:pt x="10" y="179"/>
                      <a:pt x="56" y="156"/>
                    </a:cubicBezTo>
                    <a:cubicBezTo>
                      <a:pt x="135" y="117"/>
                      <a:pt x="217" y="76"/>
                      <a:pt x="300" y="29"/>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2" name="Freeform 41"/>
              <p:cNvSpPr>
                <a:spLocks/>
              </p:cNvSpPr>
              <p:nvPr/>
            </p:nvSpPr>
            <p:spPr bwMode="auto">
              <a:xfrm>
                <a:off x="-5784850" y="-1319213"/>
                <a:ext cx="1077913" cy="820738"/>
              </a:xfrm>
              <a:custGeom>
                <a:avLst/>
                <a:gdLst>
                  <a:gd name="T0" fmla="*/ 198 w 339"/>
                  <a:gd name="T1" fmla="*/ 23 h 258"/>
                  <a:gd name="T2" fmla="*/ 272 w 339"/>
                  <a:gd name="T3" fmla="*/ 10 h 258"/>
                  <a:gd name="T4" fmla="*/ 327 w 339"/>
                  <a:gd name="T5" fmla="*/ 65 h 258"/>
                  <a:gd name="T6" fmla="*/ 285 w 339"/>
                  <a:gd name="T7" fmla="*/ 124 h 258"/>
                  <a:gd name="T8" fmla="*/ 115 w 339"/>
                  <a:gd name="T9" fmla="*/ 229 h 258"/>
                  <a:gd name="T10" fmla="*/ 40 w 339"/>
                  <a:gd name="T11" fmla="*/ 242 h 258"/>
                  <a:gd name="T12" fmla="*/ 6 w 339"/>
                  <a:gd name="T13" fmla="*/ 174 h 258"/>
                  <a:gd name="T14" fmla="*/ 49 w 339"/>
                  <a:gd name="T15" fmla="*/ 115 h 258"/>
                  <a:gd name="T16" fmla="*/ 198 w 339"/>
                  <a:gd name="T17" fmla="*/ 2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258">
                    <a:moveTo>
                      <a:pt x="198" y="23"/>
                    </a:moveTo>
                    <a:cubicBezTo>
                      <a:pt x="229" y="6"/>
                      <a:pt x="262" y="0"/>
                      <a:pt x="272" y="10"/>
                    </a:cubicBezTo>
                    <a:cubicBezTo>
                      <a:pt x="289" y="27"/>
                      <a:pt x="307" y="45"/>
                      <a:pt x="327" y="65"/>
                    </a:cubicBezTo>
                    <a:cubicBezTo>
                      <a:pt x="339" y="78"/>
                      <a:pt x="321" y="104"/>
                      <a:pt x="285" y="124"/>
                    </a:cubicBezTo>
                    <a:cubicBezTo>
                      <a:pt x="227" y="157"/>
                      <a:pt x="171" y="192"/>
                      <a:pt x="115" y="229"/>
                    </a:cubicBezTo>
                    <a:cubicBezTo>
                      <a:pt x="81" y="252"/>
                      <a:pt x="47" y="258"/>
                      <a:pt x="40" y="242"/>
                    </a:cubicBezTo>
                    <a:cubicBezTo>
                      <a:pt x="28" y="218"/>
                      <a:pt x="16" y="195"/>
                      <a:pt x="6" y="174"/>
                    </a:cubicBezTo>
                    <a:cubicBezTo>
                      <a:pt x="0" y="162"/>
                      <a:pt x="19" y="135"/>
                      <a:pt x="49" y="115"/>
                    </a:cubicBezTo>
                    <a:cubicBezTo>
                      <a:pt x="98" y="83"/>
                      <a:pt x="147" y="51"/>
                      <a:pt x="198" y="23"/>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3" name="Freeform 42"/>
              <p:cNvSpPr>
                <a:spLocks/>
              </p:cNvSpPr>
              <p:nvPr/>
            </p:nvSpPr>
            <p:spPr bwMode="auto">
              <a:xfrm>
                <a:off x="492125" y="3433763"/>
                <a:ext cx="858838" cy="1495425"/>
              </a:xfrm>
              <a:custGeom>
                <a:avLst/>
                <a:gdLst>
                  <a:gd name="T0" fmla="*/ 166 w 270"/>
                  <a:gd name="T1" fmla="*/ 27 h 470"/>
                  <a:gd name="T2" fmla="*/ 224 w 270"/>
                  <a:gd name="T3" fmla="*/ 44 h 470"/>
                  <a:gd name="T4" fmla="*/ 264 w 270"/>
                  <a:gd name="T5" fmla="*/ 204 h 470"/>
                  <a:gd name="T6" fmla="*/ 237 w 270"/>
                  <a:gd name="T7" fmla="*/ 307 h 470"/>
                  <a:gd name="T8" fmla="*/ 122 w 270"/>
                  <a:gd name="T9" fmla="*/ 442 h 470"/>
                  <a:gd name="T10" fmla="*/ 59 w 270"/>
                  <a:gd name="T11" fmla="*/ 441 h 470"/>
                  <a:gd name="T12" fmla="*/ 12 w 270"/>
                  <a:gd name="T13" fmla="*/ 283 h 470"/>
                  <a:gd name="T14" fmla="*/ 42 w 270"/>
                  <a:gd name="T15" fmla="*/ 164 h 470"/>
                  <a:gd name="T16" fmla="*/ 166 w 270"/>
                  <a:gd name="T17" fmla="*/ 2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470">
                    <a:moveTo>
                      <a:pt x="166" y="27"/>
                    </a:moveTo>
                    <a:cubicBezTo>
                      <a:pt x="188" y="0"/>
                      <a:pt x="214" y="8"/>
                      <a:pt x="224" y="44"/>
                    </a:cubicBezTo>
                    <a:cubicBezTo>
                      <a:pt x="240" y="99"/>
                      <a:pt x="253" y="153"/>
                      <a:pt x="264" y="204"/>
                    </a:cubicBezTo>
                    <a:cubicBezTo>
                      <a:pt x="270" y="235"/>
                      <a:pt x="258" y="280"/>
                      <a:pt x="237" y="307"/>
                    </a:cubicBezTo>
                    <a:cubicBezTo>
                      <a:pt x="202" y="351"/>
                      <a:pt x="164" y="396"/>
                      <a:pt x="122" y="442"/>
                    </a:cubicBezTo>
                    <a:cubicBezTo>
                      <a:pt x="96" y="470"/>
                      <a:pt x="67" y="470"/>
                      <a:pt x="59" y="441"/>
                    </a:cubicBezTo>
                    <a:cubicBezTo>
                      <a:pt x="46" y="391"/>
                      <a:pt x="30" y="339"/>
                      <a:pt x="12" y="283"/>
                    </a:cubicBezTo>
                    <a:cubicBezTo>
                      <a:pt x="0" y="248"/>
                      <a:pt x="14" y="194"/>
                      <a:pt x="42" y="164"/>
                    </a:cubicBezTo>
                    <a:cubicBezTo>
                      <a:pt x="87" y="117"/>
                      <a:pt x="128" y="71"/>
                      <a:pt x="166" y="27"/>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4" name="Freeform 43"/>
              <p:cNvSpPr>
                <a:spLocks/>
              </p:cNvSpPr>
              <p:nvPr/>
            </p:nvSpPr>
            <p:spPr bwMode="auto">
              <a:xfrm>
                <a:off x="-3187700" y="-1233488"/>
                <a:ext cx="1376363" cy="728663"/>
              </a:xfrm>
              <a:custGeom>
                <a:avLst/>
                <a:gdLst>
                  <a:gd name="T0" fmla="*/ 199 w 433"/>
                  <a:gd name="T1" fmla="*/ 0 h 229"/>
                  <a:gd name="T2" fmla="*/ 165 w 433"/>
                  <a:gd name="T3" fmla="*/ 5 h 229"/>
                  <a:gd name="T4" fmla="*/ 78 w 433"/>
                  <a:gd name="T5" fmla="*/ 31 h 229"/>
                  <a:gd name="T6" fmla="*/ 123 w 433"/>
                  <a:gd name="T7" fmla="*/ 67 h 229"/>
                  <a:gd name="T8" fmla="*/ 99 w 433"/>
                  <a:gd name="T9" fmla="*/ 129 h 229"/>
                  <a:gd name="T10" fmla="*/ 0 w 433"/>
                  <a:gd name="T11" fmla="*/ 167 h 229"/>
                  <a:gd name="T12" fmla="*/ 65 w 433"/>
                  <a:gd name="T13" fmla="*/ 229 h 229"/>
                  <a:gd name="T14" fmla="*/ 242 w 433"/>
                  <a:gd name="T15" fmla="*/ 163 h 229"/>
                  <a:gd name="T16" fmla="*/ 277 w 433"/>
                  <a:gd name="T17" fmla="*/ 158 h 229"/>
                  <a:gd name="T18" fmla="*/ 361 w 433"/>
                  <a:gd name="T19" fmla="*/ 187 h 229"/>
                  <a:gd name="T20" fmla="*/ 375 w 433"/>
                  <a:gd name="T21" fmla="*/ 201 h 229"/>
                  <a:gd name="T22" fmla="*/ 392 w 433"/>
                  <a:gd name="T23" fmla="*/ 195 h 229"/>
                  <a:gd name="T24" fmla="*/ 404 w 433"/>
                  <a:gd name="T25" fmla="*/ 129 h 229"/>
                  <a:gd name="T26" fmla="*/ 273 w 433"/>
                  <a:gd name="T27" fmla="*/ 21 h 229"/>
                  <a:gd name="T28" fmla="*/ 199 w 433"/>
                  <a:gd name="T2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3" h="229">
                    <a:moveTo>
                      <a:pt x="199" y="0"/>
                    </a:moveTo>
                    <a:cubicBezTo>
                      <a:pt x="187" y="0"/>
                      <a:pt x="175" y="1"/>
                      <a:pt x="165" y="5"/>
                    </a:cubicBezTo>
                    <a:cubicBezTo>
                      <a:pt x="136" y="13"/>
                      <a:pt x="107" y="21"/>
                      <a:pt x="78" y="31"/>
                    </a:cubicBezTo>
                    <a:cubicBezTo>
                      <a:pt x="93" y="43"/>
                      <a:pt x="108" y="54"/>
                      <a:pt x="123" y="67"/>
                    </a:cubicBezTo>
                    <a:cubicBezTo>
                      <a:pt x="148" y="87"/>
                      <a:pt x="137" y="115"/>
                      <a:pt x="99" y="129"/>
                    </a:cubicBezTo>
                    <a:cubicBezTo>
                      <a:pt x="66" y="141"/>
                      <a:pt x="33" y="154"/>
                      <a:pt x="0" y="167"/>
                    </a:cubicBezTo>
                    <a:cubicBezTo>
                      <a:pt x="21" y="187"/>
                      <a:pt x="42" y="208"/>
                      <a:pt x="65" y="229"/>
                    </a:cubicBezTo>
                    <a:cubicBezTo>
                      <a:pt x="125" y="205"/>
                      <a:pt x="184" y="183"/>
                      <a:pt x="242" y="163"/>
                    </a:cubicBezTo>
                    <a:cubicBezTo>
                      <a:pt x="253" y="159"/>
                      <a:pt x="265" y="158"/>
                      <a:pt x="277" y="158"/>
                    </a:cubicBezTo>
                    <a:cubicBezTo>
                      <a:pt x="308" y="158"/>
                      <a:pt x="341" y="168"/>
                      <a:pt x="361" y="187"/>
                    </a:cubicBezTo>
                    <a:cubicBezTo>
                      <a:pt x="366" y="192"/>
                      <a:pt x="371" y="196"/>
                      <a:pt x="375" y="201"/>
                    </a:cubicBezTo>
                    <a:cubicBezTo>
                      <a:pt x="381" y="199"/>
                      <a:pt x="387" y="197"/>
                      <a:pt x="392" y="195"/>
                    </a:cubicBezTo>
                    <a:cubicBezTo>
                      <a:pt x="428" y="184"/>
                      <a:pt x="433" y="154"/>
                      <a:pt x="404" y="129"/>
                    </a:cubicBezTo>
                    <a:cubicBezTo>
                      <a:pt x="359" y="90"/>
                      <a:pt x="315" y="54"/>
                      <a:pt x="273" y="21"/>
                    </a:cubicBezTo>
                    <a:cubicBezTo>
                      <a:pt x="255" y="8"/>
                      <a:pt x="227" y="0"/>
                      <a:pt x="199"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5" name="Freeform 44"/>
              <p:cNvSpPr>
                <a:spLocks/>
              </p:cNvSpPr>
              <p:nvPr/>
            </p:nvSpPr>
            <p:spPr bwMode="auto">
              <a:xfrm>
                <a:off x="-3400425" y="-1135063"/>
                <a:ext cx="682625" cy="433388"/>
              </a:xfrm>
              <a:custGeom>
                <a:avLst/>
                <a:gdLst>
                  <a:gd name="T0" fmla="*/ 145 w 215"/>
                  <a:gd name="T1" fmla="*/ 0 h 136"/>
                  <a:gd name="T2" fmla="*/ 52 w 215"/>
                  <a:gd name="T3" fmla="*/ 33 h 136"/>
                  <a:gd name="T4" fmla="*/ 23 w 215"/>
                  <a:gd name="T5" fmla="*/ 96 h 136"/>
                  <a:gd name="T6" fmla="*/ 67 w 215"/>
                  <a:gd name="T7" fmla="*/ 136 h 136"/>
                  <a:gd name="T8" fmla="*/ 166 w 215"/>
                  <a:gd name="T9" fmla="*/ 98 h 136"/>
                  <a:gd name="T10" fmla="*/ 190 w 215"/>
                  <a:gd name="T11" fmla="*/ 36 h 136"/>
                  <a:gd name="T12" fmla="*/ 145 w 215"/>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215" h="136">
                    <a:moveTo>
                      <a:pt x="145" y="0"/>
                    </a:moveTo>
                    <a:cubicBezTo>
                      <a:pt x="114" y="10"/>
                      <a:pt x="83" y="21"/>
                      <a:pt x="52" y="33"/>
                    </a:cubicBezTo>
                    <a:cubicBezTo>
                      <a:pt x="14" y="47"/>
                      <a:pt x="0" y="75"/>
                      <a:pt x="23" y="96"/>
                    </a:cubicBezTo>
                    <a:cubicBezTo>
                      <a:pt x="37" y="109"/>
                      <a:pt x="52" y="122"/>
                      <a:pt x="67" y="136"/>
                    </a:cubicBezTo>
                    <a:cubicBezTo>
                      <a:pt x="100" y="123"/>
                      <a:pt x="133" y="110"/>
                      <a:pt x="166" y="98"/>
                    </a:cubicBezTo>
                    <a:cubicBezTo>
                      <a:pt x="204" y="84"/>
                      <a:pt x="215" y="56"/>
                      <a:pt x="190" y="36"/>
                    </a:cubicBezTo>
                    <a:cubicBezTo>
                      <a:pt x="175" y="23"/>
                      <a:pt x="160" y="12"/>
                      <a:pt x="14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6" name="Freeform 45"/>
              <p:cNvSpPr>
                <a:spLocks/>
              </p:cNvSpPr>
              <p:nvPr/>
            </p:nvSpPr>
            <p:spPr bwMode="auto">
              <a:xfrm>
                <a:off x="-2981325" y="-730250"/>
                <a:ext cx="985838" cy="355600"/>
              </a:xfrm>
              <a:custGeom>
                <a:avLst/>
                <a:gdLst>
                  <a:gd name="T0" fmla="*/ 212 w 310"/>
                  <a:gd name="T1" fmla="*/ 0 h 112"/>
                  <a:gd name="T2" fmla="*/ 177 w 310"/>
                  <a:gd name="T3" fmla="*/ 5 h 112"/>
                  <a:gd name="T4" fmla="*/ 0 w 310"/>
                  <a:gd name="T5" fmla="*/ 71 h 112"/>
                  <a:gd name="T6" fmla="*/ 13 w 310"/>
                  <a:gd name="T7" fmla="*/ 84 h 112"/>
                  <a:gd name="T8" fmla="*/ 93 w 310"/>
                  <a:gd name="T9" fmla="*/ 112 h 112"/>
                  <a:gd name="T10" fmla="*/ 138 w 310"/>
                  <a:gd name="T11" fmla="*/ 104 h 112"/>
                  <a:gd name="T12" fmla="*/ 310 w 310"/>
                  <a:gd name="T13" fmla="*/ 43 h 112"/>
                  <a:gd name="T14" fmla="*/ 296 w 310"/>
                  <a:gd name="T15" fmla="*/ 29 h 112"/>
                  <a:gd name="T16" fmla="*/ 212 w 310"/>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112">
                    <a:moveTo>
                      <a:pt x="212" y="0"/>
                    </a:moveTo>
                    <a:cubicBezTo>
                      <a:pt x="200" y="0"/>
                      <a:pt x="188" y="1"/>
                      <a:pt x="177" y="5"/>
                    </a:cubicBezTo>
                    <a:cubicBezTo>
                      <a:pt x="119" y="25"/>
                      <a:pt x="60" y="47"/>
                      <a:pt x="0" y="71"/>
                    </a:cubicBezTo>
                    <a:cubicBezTo>
                      <a:pt x="4" y="76"/>
                      <a:pt x="8" y="80"/>
                      <a:pt x="13" y="84"/>
                    </a:cubicBezTo>
                    <a:cubicBezTo>
                      <a:pt x="31" y="102"/>
                      <a:pt x="62" y="112"/>
                      <a:pt x="93" y="112"/>
                    </a:cubicBezTo>
                    <a:cubicBezTo>
                      <a:pt x="108" y="112"/>
                      <a:pt x="124" y="109"/>
                      <a:pt x="138" y="104"/>
                    </a:cubicBezTo>
                    <a:cubicBezTo>
                      <a:pt x="198" y="81"/>
                      <a:pt x="255" y="61"/>
                      <a:pt x="310" y="43"/>
                    </a:cubicBezTo>
                    <a:cubicBezTo>
                      <a:pt x="306" y="38"/>
                      <a:pt x="301" y="34"/>
                      <a:pt x="296" y="29"/>
                    </a:cubicBezTo>
                    <a:cubicBezTo>
                      <a:pt x="276" y="10"/>
                      <a:pt x="243" y="0"/>
                      <a:pt x="21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7" name="Freeform 46"/>
              <p:cNvSpPr>
                <a:spLocks/>
              </p:cNvSpPr>
              <p:nvPr/>
            </p:nvSpPr>
            <p:spPr bwMode="auto">
              <a:xfrm>
                <a:off x="-1258887" y="-384175"/>
                <a:ext cx="1204913" cy="1158875"/>
              </a:xfrm>
              <a:custGeom>
                <a:avLst/>
                <a:gdLst>
                  <a:gd name="T0" fmla="*/ 192 w 379"/>
                  <a:gd name="T1" fmla="*/ 0 h 364"/>
                  <a:gd name="T2" fmla="*/ 179 w 379"/>
                  <a:gd name="T3" fmla="*/ 2 h 364"/>
                  <a:gd name="T4" fmla="*/ 35 w 379"/>
                  <a:gd name="T5" fmla="*/ 48 h 364"/>
                  <a:gd name="T6" fmla="*/ 31 w 379"/>
                  <a:gd name="T7" fmla="*/ 130 h 364"/>
                  <a:gd name="T8" fmla="*/ 94 w 379"/>
                  <a:gd name="T9" fmla="*/ 204 h 364"/>
                  <a:gd name="T10" fmla="*/ 176 w 379"/>
                  <a:gd name="T11" fmla="*/ 251 h 364"/>
                  <a:gd name="T12" fmla="*/ 262 w 379"/>
                  <a:gd name="T13" fmla="*/ 364 h 364"/>
                  <a:gd name="T14" fmla="*/ 270 w 379"/>
                  <a:gd name="T15" fmla="*/ 364 h 364"/>
                  <a:gd name="T16" fmla="*/ 293 w 379"/>
                  <a:gd name="T17" fmla="*/ 359 h 364"/>
                  <a:gd name="T18" fmla="*/ 365 w 379"/>
                  <a:gd name="T19" fmla="*/ 320 h 364"/>
                  <a:gd name="T20" fmla="*/ 298 w 379"/>
                  <a:gd name="T21" fmla="*/ 242 h 364"/>
                  <a:gd name="T22" fmla="*/ 301 w 379"/>
                  <a:gd name="T23" fmla="*/ 188 h 364"/>
                  <a:gd name="T24" fmla="*/ 379 w 379"/>
                  <a:gd name="T25" fmla="*/ 163 h 364"/>
                  <a:gd name="T26" fmla="*/ 277 w 379"/>
                  <a:gd name="T27" fmla="*/ 44 h 364"/>
                  <a:gd name="T28" fmla="*/ 192 w 379"/>
                  <a:gd name="T2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9" h="364">
                    <a:moveTo>
                      <a:pt x="192" y="0"/>
                    </a:moveTo>
                    <a:cubicBezTo>
                      <a:pt x="188" y="0"/>
                      <a:pt x="183" y="1"/>
                      <a:pt x="179" y="2"/>
                    </a:cubicBezTo>
                    <a:cubicBezTo>
                      <a:pt x="134" y="16"/>
                      <a:pt x="85" y="30"/>
                      <a:pt x="35" y="48"/>
                    </a:cubicBezTo>
                    <a:cubicBezTo>
                      <a:pt x="2" y="59"/>
                      <a:pt x="0" y="95"/>
                      <a:pt x="31" y="130"/>
                    </a:cubicBezTo>
                    <a:cubicBezTo>
                      <a:pt x="52" y="154"/>
                      <a:pt x="73" y="178"/>
                      <a:pt x="94" y="204"/>
                    </a:cubicBezTo>
                    <a:cubicBezTo>
                      <a:pt x="123" y="207"/>
                      <a:pt x="155" y="224"/>
                      <a:pt x="176" y="251"/>
                    </a:cubicBezTo>
                    <a:cubicBezTo>
                      <a:pt x="205" y="287"/>
                      <a:pt x="234" y="325"/>
                      <a:pt x="262" y="364"/>
                    </a:cubicBezTo>
                    <a:cubicBezTo>
                      <a:pt x="265" y="364"/>
                      <a:pt x="267" y="364"/>
                      <a:pt x="270" y="364"/>
                    </a:cubicBezTo>
                    <a:cubicBezTo>
                      <a:pt x="278" y="364"/>
                      <a:pt x="286" y="363"/>
                      <a:pt x="293" y="359"/>
                    </a:cubicBezTo>
                    <a:cubicBezTo>
                      <a:pt x="318" y="346"/>
                      <a:pt x="342" y="333"/>
                      <a:pt x="365" y="320"/>
                    </a:cubicBezTo>
                    <a:cubicBezTo>
                      <a:pt x="343" y="293"/>
                      <a:pt x="321" y="267"/>
                      <a:pt x="298" y="242"/>
                    </a:cubicBezTo>
                    <a:cubicBezTo>
                      <a:pt x="278" y="219"/>
                      <a:pt x="279" y="195"/>
                      <a:pt x="301" y="188"/>
                    </a:cubicBezTo>
                    <a:cubicBezTo>
                      <a:pt x="328" y="178"/>
                      <a:pt x="354" y="170"/>
                      <a:pt x="379" y="163"/>
                    </a:cubicBezTo>
                    <a:cubicBezTo>
                      <a:pt x="346" y="122"/>
                      <a:pt x="312" y="82"/>
                      <a:pt x="277" y="44"/>
                    </a:cubicBezTo>
                    <a:cubicBezTo>
                      <a:pt x="253" y="17"/>
                      <a:pt x="219" y="0"/>
                      <a:pt x="19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8" name="Freeform 47"/>
              <p:cNvSpPr>
                <a:spLocks/>
              </p:cNvSpPr>
              <p:nvPr/>
            </p:nvSpPr>
            <p:spPr bwMode="auto">
              <a:xfrm>
                <a:off x="-374650" y="134938"/>
                <a:ext cx="523875" cy="498475"/>
              </a:xfrm>
              <a:custGeom>
                <a:avLst/>
                <a:gdLst>
                  <a:gd name="T0" fmla="*/ 101 w 165"/>
                  <a:gd name="T1" fmla="*/ 0 h 157"/>
                  <a:gd name="T2" fmla="*/ 23 w 165"/>
                  <a:gd name="T3" fmla="*/ 25 h 157"/>
                  <a:gd name="T4" fmla="*/ 20 w 165"/>
                  <a:gd name="T5" fmla="*/ 79 h 157"/>
                  <a:gd name="T6" fmla="*/ 87 w 165"/>
                  <a:gd name="T7" fmla="*/ 157 h 157"/>
                  <a:gd name="T8" fmla="*/ 142 w 165"/>
                  <a:gd name="T9" fmla="*/ 129 h 157"/>
                  <a:gd name="T10" fmla="*/ 134 w 165"/>
                  <a:gd name="T11" fmla="*/ 43 h 157"/>
                  <a:gd name="T12" fmla="*/ 101 w 165"/>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165" h="157">
                    <a:moveTo>
                      <a:pt x="101" y="0"/>
                    </a:moveTo>
                    <a:cubicBezTo>
                      <a:pt x="76" y="7"/>
                      <a:pt x="50" y="15"/>
                      <a:pt x="23" y="25"/>
                    </a:cubicBezTo>
                    <a:cubicBezTo>
                      <a:pt x="1" y="32"/>
                      <a:pt x="0" y="56"/>
                      <a:pt x="20" y="79"/>
                    </a:cubicBezTo>
                    <a:cubicBezTo>
                      <a:pt x="43" y="104"/>
                      <a:pt x="65" y="130"/>
                      <a:pt x="87" y="157"/>
                    </a:cubicBezTo>
                    <a:cubicBezTo>
                      <a:pt x="106" y="148"/>
                      <a:pt x="124" y="138"/>
                      <a:pt x="142" y="129"/>
                    </a:cubicBezTo>
                    <a:cubicBezTo>
                      <a:pt x="165" y="117"/>
                      <a:pt x="161" y="78"/>
                      <a:pt x="134" y="43"/>
                    </a:cubicBezTo>
                    <a:cubicBezTo>
                      <a:pt x="123" y="29"/>
                      <a:pt x="112" y="14"/>
                      <a:pt x="10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59" name="Freeform 48"/>
              <p:cNvSpPr>
                <a:spLocks/>
              </p:cNvSpPr>
              <p:nvPr/>
            </p:nvSpPr>
            <p:spPr bwMode="auto">
              <a:xfrm>
                <a:off x="-960437" y="265113"/>
                <a:ext cx="534988" cy="509588"/>
              </a:xfrm>
              <a:custGeom>
                <a:avLst/>
                <a:gdLst>
                  <a:gd name="T0" fmla="*/ 0 w 168"/>
                  <a:gd name="T1" fmla="*/ 0 h 160"/>
                  <a:gd name="T2" fmla="*/ 89 w 168"/>
                  <a:gd name="T3" fmla="*/ 110 h 160"/>
                  <a:gd name="T4" fmla="*/ 168 w 168"/>
                  <a:gd name="T5" fmla="*/ 160 h 160"/>
                  <a:gd name="T6" fmla="*/ 82 w 168"/>
                  <a:gd name="T7" fmla="*/ 47 h 160"/>
                  <a:gd name="T8" fmla="*/ 0 w 168"/>
                  <a:gd name="T9" fmla="*/ 0 h 160"/>
                </a:gdLst>
                <a:ahLst/>
                <a:cxnLst>
                  <a:cxn ang="0">
                    <a:pos x="T0" y="T1"/>
                  </a:cxn>
                  <a:cxn ang="0">
                    <a:pos x="T2" y="T3"/>
                  </a:cxn>
                  <a:cxn ang="0">
                    <a:pos x="T4" y="T5"/>
                  </a:cxn>
                  <a:cxn ang="0">
                    <a:pos x="T6" y="T7"/>
                  </a:cxn>
                  <a:cxn ang="0">
                    <a:pos x="T8" y="T9"/>
                  </a:cxn>
                </a:cxnLst>
                <a:rect l="0" t="0" r="r" b="b"/>
                <a:pathLst>
                  <a:path w="168" h="160">
                    <a:moveTo>
                      <a:pt x="0" y="0"/>
                    </a:moveTo>
                    <a:cubicBezTo>
                      <a:pt x="30" y="35"/>
                      <a:pt x="60" y="72"/>
                      <a:pt x="89" y="110"/>
                    </a:cubicBezTo>
                    <a:cubicBezTo>
                      <a:pt x="111" y="138"/>
                      <a:pt x="142" y="157"/>
                      <a:pt x="168" y="160"/>
                    </a:cubicBezTo>
                    <a:cubicBezTo>
                      <a:pt x="140" y="121"/>
                      <a:pt x="111" y="83"/>
                      <a:pt x="82" y="47"/>
                    </a:cubicBezTo>
                    <a:cubicBezTo>
                      <a:pt x="61" y="20"/>
                      <a:pt x="29" y="3"/>
                      <a:pt x="0"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0" name="Freeform 49"/>
              <p:cNvSpPr>
                <a:spLocks/>
              </p:cNvSpPr>
              <p:nvPr/>
            </p:nvSpPr>
            <p:spPr bwMode="auto">
              <a:xfrm>
                <a:off x="-1150937" y="2784475"/>
                <a:ext cx="1481138" cy="1377950"/>
              </a:xfrm>
              <a:custGeom>
                <a:avLst/>
                <a:gdLst>
                  <a:gd name="T0" fmla="*/ 293 w 466"/>
                  <a:gd name="T1" fmla="*/ 0 h 433"/>
                  <a:gd name="T2" fmla="*/ 253 w 466"/>
                  <a:gd name="T3" fmla="*/ 15 h 433"/>
                  <a:gd name="T4" fmla="*/ 60 w 466"/>
                  <a:gd name="T5" fmla="*/ 171 h 433"/>
                  <a:gd name="T6" fmla="*/ 25 w 466"/>
                  <a:gd name="T7" fmla="*/ 322 h 433"/>
                  <a:gd name="T8" fmla="*/ 40 w 466"/>
                  <a:gd name="T9" fmla="*/ 351 h 433"/>
                  <a:gd name="T10" fmla="*/ 191 w 466"/>
                  <a:gd name="T11" fmla="*/ 231 h 433"/>
                  <a:gd name="T12" fmla="*/ 238 w 466"/>
                  <a:gd name="T13" fmla="*/ 212 h 433"/>
                  <a:gd name="T14" fmla="*/ 298 w 466"/>
                  <a:gd name="T15" fmla="*/ 254 h 433"/>
                  <a:gd name="T16" fmla="*/ 374 w 466"/>
                  <a:gd name="T17" fmla="*/ 433 h 433"/>
                  <a:gd name="T18" fmla="*/ 420 w 466"/>
                  <a:gd name="T19" fmla="*/ 390 h 433"/>
                  <a:gd name="T20" fmla="*/ 450 w 466"/>
                  <a:gd name="T21" fmla="*/ 261 h 433"/>
                  <a:gd name="T22" fmla="*/ 357 w 466"/>
                  <a:gd name="T23" fmla="*/ 47 h 433"/>
                  <a:gd name="T24" fmla="*/ 293 w 466"/>
                  <a:gd name="T2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433">
                    <a:moveTo>
                      <a:pt x="293" y="0"/>
                    </a:moveTo>
                    <a:cubicBezTo>
                      <a:pt x="279" y="0"/>
                      <a:pt x="266" y="5"/>
                      <a:pt x="253" y="15"/>
                    </a:cubicBezTo>
                    <a:cubicBezTo>
                      <a:pt x="193" y="65"/>
                      <a:pt x="128" y="117"/>
                      <a:pt x="60" y="171"/>
                    </a:cubicBezTo>
                    <a:cubicBezTo>
                      <a:pt x="15" y="205"/>
                      <a:pt x="0" y="274"/>
                      <a:pt x="25" y="322"/>
                    </a:cubicBezTo>
                    <a:cubicBezTo>
                      <a:pt x="30" y="332"/>
                      <a:pt x="35" y="342"/>
                      <a:pt x="40" y="351"/>
                    </a:cubicBezTo>
                    <a:cubicBezTo>
                      <a:pt x="93" y="311"/>
                      <a:pt x="143" y="270"/>
                      <a:pt x="191" y="231"/>
                    </a:cubicBezTo>
                    <a:cubicBezTo>
                      <a:pt x="206" y="218"/>
                      <a:pt x="222" y="212"/>
                      <a:pt x="238" y="212"/>
                    </a:cubicBezTo>
                    <a:cubicBezTo>
                      <a:pt x="263" y="212"/>
                      <a:pt x="286" y="227"/>
                      <a:pt x="298" y="254"/>
                    </a:cubicBezTo>
                    <a:cubicBezTo>
                      <a:pt x="326" y="316"/>
                      <a:pt x="351" y="376"/>
                      <a:pt x="374" y="433"/>
                    </a:cubicBezTo>
                    <a:cubicBezTo>
                      <a:pt x="390" y="419"/>
                      <a:pt x="405" y="404"/>
                      <a:pt x="420" y="390"/>
                    </a:cubicBezTo>
                    <a:cubicBezTo>
                      <a:pt x="453" y="359"/>
                      <a:pt x="466" y="302"/>
                      <a:pt x="450" y="261"/>
                    </a:cubicBezTo>
                    <a:cubicBezTo>
                      <a:pt x="422" y="192"/>
                      <a:pt x="391" y="120"/>
                      <a:pt x="357" y="47"/>
                    </a:cubicBezTo>
                    <a:cubicBezTo>
                      <a:pt x="343" y="16"/>
                      <a:pt x="318" y="0"/>
                      <a:pt x="29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1" name="Freeform 50"/>
              <p:cNvSpPr>
                <a:spLocks/>
              </p:cNvSpPr>
              <p:nvPr/>
            </p:nvSpPr>
            <p:spPr bwMode="auto">
              <a:xfrm>
                <a:off x="-1023937" y="3459163"/>
                <a:ext cx="1062038" cy="1139825"/>
              </a:xfrm>
              <a:custGeom>
                <a:avLst/>
                <a:gdLst>
                  <a:gd name="T0" fmla="*/ 198 w 334"/>
                  <a:gd name="T1" fmla="*/ 0 h 358"/>
                  <a:gd name="T2" fmla="*/ 151 w 334"/>
                  <a:gd name="T3" fmla="*/ 19 h 358"/>
                  <a:gd name="T4" fmla="*/ 0 w 334"/>
                  <a:gd name="T5" fmla="*/ 139 h 358"/>
                  <a:gd name="T6" fmla="*/ 94 w 334"/>
                  <a:gd name="T7" fmla="*/ 325 h 358"/>
                  <a:gd name="T8" fmla="*/ 147 w 334"/>
                  <a:gd name="T9" fmla="*/ 358 h 358"/>
                  <a:gd name="T10" fmla="*/ 202 w 334"/>
                  <a:gd name="T11" fmla="*/ 336 h 358"/>
                  <a:gd name="T12" fmla="*/ 334 w 334"/>
                  <a:gd name="T13" fmla="*/ 221 h 358"/>
                  <a:gd name="T14" fmla="*/ 258 w 334"/>
                  <a:gd name="T15" fmla="*/ 42 h 358"/>
                  <a:gd name="T16" fmla="*/ 198 w 334"/>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358">
                    <a:moveTo>
                      <a:pt x="198" y="0"/>
                    </a:moveTo>
                    <a:cubicBezTo>
                      <a:pt x="182" y="0"/>
                      <a:pt x="166" y="6"/>
                      <a:pt x="151" y="19"/>
                    </a:cubicBezTo>
                    <a:cubicBezTo>
                      <a:pt x="103" y="58"/>
                      <a:pt x="53" y="99"/>
                      <a:pt x="0" y="139"/>
                    </a:cubicBezTo>
                    <a:cubicBezTo>
                      <a:pt x="34" y="204"/>
                      <a:pt x="65" y="266"/>
                      <a:pt x="94" y="325"/>
                    </a:cubicBezTo>
                    <a:cubicBezTo>
                      <a:pt x="105" y="347"/>
                      <a:pt x="125" y="358"/>
                      <a:pt x="147" y="358"/>
                    </a:cubicBezTo>
                    <a:cubicBezTo>
                      <a:pt x="165" y="358"/>
                      <a:pt x="185" y="351"/>
                      <a:pt x="202" y="336"/>
                    </a:cubicBezTo>
                    <a:cubicBezTo>
                      <a:pt x="249" y="298"/>
                      <a:pt x="292" y="259"/>
                      <a:pt x="334" y="221"/>
                    </a:cubicBezTo>
                    <a:cubicBezTo>
                      <a:pt x="311" y="164"/>
                      <a:pt x="286" y="104"/>
                      <a:pt x="258" y="42"/>
                    </a:cubicBezTo>
                    <a:cubicBezTo>
                      <a:pt x="246" y="15"/>
                      <a:pt x="223" y="0"/>
                      <a:pt x="19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2" name="Freeform 51"/>
              <p:cNvSpPr>
                <a:spLocks/>
              </p:cNvSpPr>
              <p:nvPr/>
            </p:nvSpPr>
            <p:spPr bwMode="auto">
              <a:xfrm>
                <a:off x="-6172200" y="-717550"/>
                <a:ext cx="1058863" cy="820738"/>
              </a:xfrm>
              <a:custGeom>
                <a:avLst/>
                <a:gdLst>
                  <a:gd name="T0" fmla="*/ 298 w 333"/>
                  <a:gd name="T1" fmla="*/ 0 h 258"/>
                  <a:gd name="T2" fmla="*/ 237 w 333"/>
                  <a:gd name="T3" fmla="*/ 40 h 258"/>
                  <a:gd name="T4" fmla="*/ 180 w 333"/>
                  <a:gd name="T5" fmla="*/ 62 h 258"/>
                  <a:gd name="T6" fmla="*/ 162 w 333"/>
                  <a:gd name="T7" fmla="*/ 53 h 258"/>
                  <a:gd name="T8" fmla="*/ 142 w 333"/>
                  <a:gd name="T9" fmla="*/ 13 h 258"/>
                  <a:gd name="T10" fmla="*/ 48 w 333"/>
                  <a:gd name="T11" fmla="*/ 83 h 258"/>
                  <a:gd name="T12" fmla="*/ 5 w 333"/>
                  <a:gd name="T13" fmla="*/ 155 h 258"/>
                  <a:gd name="T14" fmla="*/ 34 w 333"/>
                  <a:gd name="T15" fmla="*/ 245 h 258"/>
                  <a:gd name="T16" fmla="*/ 54 w 333"/>
                  <a:gd name="T17" fmla="*/ 258 h 258"/>
                  <a:gd name="T18" fmla="*/ 106 w 333"/>
                  <a:gd name="T19" fmla="*/ 235 h 258"/>
                  <a:gd name="T20" fmla="*/ 277 w 333"/>
                  <a:gd name="T21" fmla="*/ 110 h 258"/>
                  <a:gd name="T22" fmla="*/ 321 w 333"/>
                  <a:gd name="T23" fmla="*/ 34 h 258"/>
                  <a:gd name="T24" fmla="*/ 298 w 333"/>
                  <a:gd name="T2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258">
                    <a:moveTo>
                      <a:pt x="298" y="0"/>
                    </a:moveTo>
                    <a:cubicBezTo>
                      <a:pt x="278" y="13"/>
                      <a:pt x="257" y="26"/>
                      <a:pt x="237" y="40"/>
                    </a:cubicBezTo>
                    <a:cubicBezTo>
                      <a:pt x="216" y="54"/>
                      <a:pt x="195" y="62"/>
                      <a:pt x="180" y="62"/>
                    </a:cubicBezTo>
                    <a:cubicBezTo>
                      <a:pt x="171" y="62"/>
                      <a:pt x="165" y="59"/>
                      <a:pt x="162" y="53"/>
                    </a:cubicBezTo>
                    <a:cubicBezTo>
                      <a:pt x="155" y="39"/>
                      <a:pt x="148" y="26"/>
                      <a:pt x="142" y="13"/>
                    </a:cubicBezTo>
                    <a:cubicBezTo>
                      <a:pt x="110" y="36"/>
                      <a:pt x="79" y="59"/>
                      <a:pt x="48" y="83"/>
                    </a:cubicBezTo>
                    <a:cubicBezTo>
                      <a:pt x="19" y="106"/>
                      <a:pt x="0" y="138"/>
                      <a:pt x="5" y="155"/>
                    </a:cubicBezTo>
                    <a:cubicBezTo>
                      <a:pt x="13" y="183"/>
                      <a:pt x="23" y="213"/>
                      <a:pt x="34" y="245"/>
                    </a:cubicBezTo>
                    <a:cubicBezTo>
                      <a:pt x="37" y="254"/>
                      <a:pt x="44" y="258"/>
                      <a:pt x="54" y="258"/>
                    </a:cubicBezTo>
                    <a:cubicBezTo>
                      <a:pt x="68" y="258"/>
                      <a:pt x="87" y="250"/>
                      <a:pt x="106" y="235"/>
                    </a:cubicBezTo>
                    <a:cubicBezTo>
                      <a:pt x="161" y="191"/>
                      <a:pt x="218" y="149"/>
                      <a:pt x="277" y="110"/>
                    </a:cubicBezTo>
                    <a:cubicBezTo>
                      <a:pt x="313" y="85"/>
                      <a:pt x="333" y="52"/>
                      <a:pt x="321" y="34"/>
                    </a:cubicBezTo>
                    <a:cubicBezTo>
                      <a:pt x="313" y="23"/>
                      <a:pt x="306" y="11"/>
                      <a:pt x="29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3" name="Freeform 52"/>
              <p:cNvSpPr>
                <a:spLocks/>
              </p:cNvSpPr>
              <p:nvPr/>
            </p:nvSpPr>
            <p:spPr bwMode="auto">
              <a:xfrm>
                <a:off x="-5721350" y="-868363"/>
                <a:ext cx="496888" cy="347663"/>
              </a:xfrm>
              <a:custGeom>
                <a:avLst/>
                <a:gdLst>
                  <a:gd name="T0" fmla="*/ 112 w 156"/>
                  <a:gd name="T1" fmla="*/ 0 h 109"/>
                  <a:gd name="T2" fmla="*/ 56 w 156"/>
                  <a:gd name="T3" fmla="*/ 21 h 109"/>
                  <a:gd name="T4" fmla="*/ 0 w 156"/>
                  <a:gd name="T5" fmla="*/ 60 h 109"/>
                  <a:gd name="T6" fmla="*/ 20 w 156"/>
                  <a:gd name="T7" fmla="*/ 100 h 109"/>
                  <a:gd name="T8" fmla="*/ 38 w 156"/>
                  <a:gd name="T9" fmla="*/ 109 h 109"/>
                  <a:gd name="T10" fmla="*/ 95 w 156"/>
                  <a:gd name="T11" fmla="*/ 87 h 109"/>
                  <a:gd name="T12" fmla="*/ 156 w 156"/>
                  <a:gd name="T13" fmla="*/ 47 h 109"/>
                  <a:gd name="T14" fmla="*/ 129 w 156"/>
                  <a:gd name="T15" fmla="*/ 7 h 109"/>
                  <a:gd name="T16" fmla="*/ 112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12" y="0"/>
                    </a:moveTo>
                    <a:cubicBezTo>
                      <a:pt x="97" y="0"/>
                      <a:pt x="76" y="8"/>
                      <a:pt x="56" y="21"/>
                    </a:cubicBezTo>
                    <a:cubicBezTo>
                      <a:pt x="37" y="34"/>
                      <a:pt x="18" y="47"/>
                      <a:pt x="0" y="60"/>
                    </a:cubicBezTo>
                    <a:cubicBezTo>
                      <a:pt x="6" y="73"/>
                      <a:pt x="13" y="86"/>
                      <a:pt x="20" y="100"/>
                    </a:cubicBezTo>
                    <a:cubicBezTo>
                      <a:pt x="23" y="106"/>
                      <a:pt x="29" y="109"/>
                      <a:pt x="38" y="109"/>
                    </a:cubicBezTo>
                    <a:cubicBezTo>
                      <a:pt x="53" y="109"/>
                      <a:pt x="74" y="101"/>
                      <a:pt x="95" y="87"/>
                    </a:cubicBezTo>
                    <a:cubicBezTo>
                      <a:pt x="115" y="73"/>
                      <a:pt x="136" y="60"/>
                      <a:pt x="156" y="47"/>
                    </a:cubicBezTo>
                    <a:cubicBezTo>
                      <a:pt x="147" y="33"/>
                      <a:pt x="138" y="20"/>
                      <a:pt x="129" y="7"/>
                    </a:cubicBezTo>
                    <a:cubicBezTo>
                      <a:pt x="126" y="2"/>
                      <a:pt x="120" y="0"/>
                      <a:pt x="112"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4" name="Freeform 55"/>
              <p:cNvSpPr>
                <a:spLocks/>
              </p:cNvSpPr>
              <p:nvPr/>
            </p:nvSpPr>
            <p:spPr bwMode="auto">
              <a:xfrm>
                <a:off x="-3082925" y="1700213"/>
                <a:ext cx="1423988" cy="1657350"/>
              </a:xfrm>
              <a:custGeom>
                <a:avLst/>
                <a:gdLst>
                  <a:gd name="T0" fmla="*/ 256 w 448"/>
                  <a:gd name="T1" fmla="*/ 0 h 521"/>
                  <a:gd name="T2" fmla="*/ 73 w 448"/>
                  <a:gd name="T3" fmla="*/ 105 h 521"/>
                  <a:gd name="T4" fmla="*/ 37 w 448"/>
                  <a:gd name="T5" fmla="*/ 266 h 521"/>
                  <a:gd name="T6" fmla="*/ 201 w 448"/>
                  <a:gd name="T7" fmla="*/ 521 h 521"/>
                  <a:gd name="T8" fmla="*/ 385 w 448"/>
                  <a:gd name="T9" fmla="*/ 394 h 521"/>
                  <a:gd name="T10" fmla="*/ 414 w 448"/>
                  <a:gd name="T11" fmla="*/ 232 h 521"/>
                  <a:gd name="T12" fmla="*/ 256 w 448"/>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448" h="521">
                    <a:moveTo>
                      <a:pt x="256" y="0"/>
                    </a:moveTo>
                    <a:cubicBezTo>
                      <a:pt x="197" y="34"/>
                      <a:pt x="136" y="68"/>
                      <a:pt x="73" y="105"/>
                    </a:cubicBezTo>
                    <a:cubicBezTo>
                      <a:pt x="17" y="139"/>
                      <a:pt x="0" y="211"/>
                      <a:pt x="37" y="266"/>
                    </a:cubicBezTo>
                    <a:cubicBezTo>
                      <a:pt x="93" y="350"/>
                      <a:pt x="148" y="437"/>
                      <a:pt x="201" y="521"/>
                    </a:cubicBezTo>
                    <a:cubicBezTo>
                      <a:pt x="265" y="479"/>
                      <a:pt x="326" y="436"/>
                      <a:pt x="385" y="394"/>
                    </a:cubicBezTo>
                    <a:cubicBezTo>
                      <a:pt x="435" y="359"/>
                      <a:pt x="448" y="287"/>
                      <a:pt x="414" y="232"/>
                    </a:cubicBezTo>
                    <a:cubicBezTo>
                      <a:pt x="363" y="152"/>
                      <a:pt x="310" y="75"/>
                      <a:pt x="256"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5" name="Freeform 57"/>
              <p:cNvSpPr>
                <a:spLocks/>
              </p:cNvSpPr>
              <p:nvPr/>
            </p:nvSpPr>
            <p:spPr bwMode="auto">
              <a:xfrm>
                <a:off x="-5376863" y="854075"/>
                <a:ext cx="774700" cy="779463"/>
              </a:xfrm>
              <a:custGeom>
                <a:avLst/>
                <a:gdLst>
                  <a:gd name="T0" fmla="*/ 163 w 244"/>
                  <a:gd name="T1" fmla="*/ 0 h 245"/>
                  <a:gd name="T2" fmla="*/ 56 w 244"/>
                  <a:gd name="T3" fmla="*/ 69 h 245"/>
                  <a:gd name="T4" fmla="*/ 2 w 244"/>
                  <a:gd name="T5" fmla="*/ 166 h 245"/>
                  <a:gd name="T6" fmla="*/ 23 w 244"/>
                  <a:gd name="T7" fmla="*/ 211 h 245"/>
                  <a:gd name="T8" fmla="*/ 77 w 244"/>
                  <a:gd name="T9" fmla="*/ 245 h 245"/>
                  <a:gd name="T10" fmla="*/ 135 w 244"/>
                  <a:gd name="T11" fmla="*/ 223 h 245"/>
                  <a:gd name="T12" fmla="*/ 244 w 244"/>
                  <a:gd name="T13" fmla="*/ 142 h 245"/>
                  <a:gd name="T14" fmla="*/ 237 w 244"/>
                  <a:gd name="T15" fmla="*/ 129 h 245"/>
                  <a:gd name="T16" fmla="*/ 221 w 244"/>
                  <a:gd name="T17" fmla="*/ 111 h 245"/>
                  <a:gd name="T18" fmla="*/ 163 w 244"/>
                  <a:gd name="T1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5">
                    <a:moveTo>
                      <a:pt x="163" y="0"/>
                    </a:moveTo>
                    <a:cubicBezTo>
                      <a:pt x="127" y="22"/>
                      <a:pt x="91" y="45"/>
                      <a:pt x="56" y="69"/>
                    </a:cubicBezTo>
                    <a:cubicBezTo>
                      <a:pt x="21" y="92"/>
                      <a:pt x="0" y="132"/>
                      <a:pt x="2" y="166"/>
                    </a:cubicBezTo>
                    <a:cubicBezTo>
                      <a:pt x="9" y="181"/>
                      <a:pt x="16" y="196"/>
                      <a:pt x="23" y="211"/>
                    </a:cubicBezTo>
                    <a:cubicBezTo>
                      <a:pt x="33" y="233"/>
                      <a:pt x="54" y="245"/>
                      <a:pt x="77" y="245"/>
                    </a:cubicBezTo>
                    <a:cubicBezTo>
                      <a:pt x="95" y="245"/>
                      <a:pt x="116" y="237"/>
                      <a:pt x="135" y="223"/>
                    </a:cubicBezTo>
                    <a:cubicBezTo>
                      <a:pt x="171" y="196"/>
                      <a:pt x="207" y="169"/>
                      <a:pt x="244" y="142"/>
                    </a:cubicBezTo>
                    <a:cubicBezTo>
                      <a:pt x="242" y="138"/>
                      <a:pt x="239" y="134"/>
                      <a:pt x="237" y="129"/>
                    </a:cubicBezTo>
                    <a:cubicBezTo>
                      <a:pt x="230" y="124"/>
                      <a:pt x="225" y="118"/>
                      <a:pt x="221" y="111"/>
                    </a:cubicBezTo>
                    <a:cubicBezTo>
                      <a:pt x="201" y="72"/>
                      <a:pt x="181" y="36"/>
                      <a:pt x="163"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6" name="Freeform 59"/>
              <p:cNvSpPr>
                <a:spLocks/>
              </p:cNvSpPr>
              <p:nvPr/>
            </p:nvSpPr>
            <p:spPr bwMode="auto">
              <a:xfrm>
                <a:off x="-4859338" y="838200"/>
                <a:ext cx="234950" cy="425450"/>
              </a:xfrm>
              <a:custGeom>
                <a:avLst/>
                <a:gdLst>
                  <a:gd name="T0" fmla="*/ 8 w 74"/>
                  <a:gd name="T1" fmla="*/ 0 h 134"/>
                  <a:gd name="T2" fmla="*/ 0 w 74"/>
                  <a:gd name="T3" fmla="*/ 5 h 134"/>
                  <a:gd name="T4" fmla="*/ 58 w 74"/>
                  <a:gd name="T5" fmla="*/ 116 h 134"/>
                  <a:gd name="T6" fmla="*/ 74 w 74"/>
                  <a:gd name="T7" fmla="*/ 134 h 134"/>
                  <a:gd name="T8" fmla="*/ 15 w 74"/>
                  <a:gd name="T9" fmla="*/ 30 h 134"/>
                  <a:gd name="T10" fmla="*/ 8 w 74"/>
                  <a:gd name="T11" fmla="*/ 0 h 134"/>
                </a:gdLst>
                <a:ahLst/>
                <a:cxnLst>
                  <a:cxn ang="0">
                    <a:pos x="T0" y="T1"/>
                  </a:cxn>
                  <a:cxn ang="0">
                    <a:pos x="T2" y="T3"/>
                  </a:cxn>
                  <a:cxn ang="0">
                    <a:pos x="T4" y="T5"/>
                  </a:cxn>
                  <a:cxn ang="0">
                    <a:pos x="T6" y="T7"/>
                  </a:cxn>
                  <a:cxn ang="0">
                    <a:pos x="T8" y="T9"/>
                  </a:cxn>
                  <a:cxn ang="0">
                    <a:pos x="T10" y="T11"/>
                  </a:cxn>
                </a:cxnLst>
                <a:rect l="0" t="0" r="r" b="b"/>
                <a:pathLst>
                  <a:path w="74" h="134">
                    <a:moveTo>
                      <a:pt x="8" y="0"/>
                    </a:moveTo>
                    <a:cubicBezTo>
                      <a:pt x="5" y="2"/>
                      <a:pt x="2" y="4"/>
                      <a:pt x="0" y="5"/>
                    </a:cubicBezTo>
                    <a:cubicBezTo>
                      <a:pt x="18" y="41"/>
                      <a:pt x="38" y="77"/>
                      <a:pt x="58" y="116"/>
                    </a:cubicBezTo>
                    <a:cubicBezTo>
                      <a:pt x="62" y="123"/>
                      <a:pt x="67" y="129"/>
                      <a:pt x="74" y="134"/>
                    </a:cubicBezTo>
                    <a:cubicBezTo>
                      <a:pt x="53" y="98"/>
                      <a:pt x="34" y="64"/>
                      <a:pt x="15" y="30"/>
                    </a:cubicBezTo>
                    <a:cubicBezTo>
                      <a:pt x="10" y="21"/>
                      <a:pt x="8" y="11"/>
                      <a:pt x="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7" name="Freeform 60"/>
              <p:cNvSpPr>
                <a:spLocks/>
              </p:cNvSpPr>
              <p:nvPr/>
            </p:nvSpPr>
            <p:spPr bwMode="auto">
              <a:xfrm>
                <a:off x="-4833938" y="334963"/>
                <a:ext cx="830263" cy="969963"/>
              </a:xfrm>
              <a:custGeom>
                <a:avLst/>
                <a:gdLst>
                  <a:gd name="T0" fmla="*/ 165 w 261"/>
                  <a:gd name="T1" fmla="*/ 0 h 305"/>
                  <a:gd name="T2" fmla="*/ 52 w 261"/>
                  <a:gd name="T3" fmla="*/ 72 h 305"/>
                  <a:gd name="T4" fmla="*/ 0 w 261"/>
                  <a:gd name="T5" fmla="*/ 158 h 305"/>
                  <a:gd name="T6" fmla="*/ 7 w 261"/>
                  <a:gd name="T7" fmla="*/ 188 h 305"/>
                  <a:gd name="T8" fmla="*/ 66 w 261"/>
                  <a:gd name="T9" fmla="*/ 292 h 305"/>
                  <a:gd name="T10" fmla="*/ 73 w 261"/>
                  <a:gd name="T11" fmla="*/ 305 h 305"/>
                  <a:gd name="T12" fmla="*/ 193 w 261"/>
                  <a:gd name="T13" fmla="*/ 224 h 305"/>
                  <a:gd name="T14" fmla="*/ 236 w 261"/>
                  <a:gd name="T15" fmla="*/ 103 h 305"/>
                  <a:gd name="T16" fmla="*/ 165 w 261"/>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05">
                    <a:moveTo>
                      <a:pt x="165" y="0"/>
                    </a:moveTo>
                    <a:cubicBezTo>
                      <a:pt x="127" y="23"/>
                      <a:pt x="89" y="47"/>
                      <a:pt x="52" y="72"/>
                    </a:cubicBezTo>
                    <a:cubicBezTo>
                      <a:pt x="19" y="94"/>
                      <a:pt x="0" y="128"/>
                      <a:pt x="0" y="158"/>
                    </a:cubicBezTo>
                    <a:cubicBezTo>
                      <a:pt x="0" y="169"/>
                      <a:pt x="2" y="179"/>
                      <a:pt x="7" y="188"/>
                    </a:cubicBezTo>
                    <a:cubicBezTo>
                      <a:pt x="26" y="222"/>
                      <a:pt x="45" y="256"/>
                      <a:pt x="66" y="292"/>
                    </a:cubicBezTo>
                    <a:cubicBezTo>
                      <a:pt x="68" y="297"/>
                      <a:pt x="71" y="301"/>
                      <a:pt x="73" y="305"/>
                    </a:cubicBezTo>
                    <a:cubicBezTo>
                      <a:pt x="112" y="278"/>
                      <a:pt x="152" y="251"/>
                      <a:pt x="193" y="224"/>
                    </a:cubicBezTo>
                    <a:cubicBezTo>
                      <a:pt x="242" y="193"/>
                      <a:pt x="261" y="138"/>
                      <a:pt x="236" y="103"/>
                    </a:cubicBezTo>
                    <a:cubicBezTo>
                      <a:pt x="211" y="67"/>
                      <a:pt x="187" y="33"/>
                      <a:pt x="165"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8" name="Freeform 61"/>
              <p:cNvSpPr>
                <a:spLocks/>
              </p:cNvSpPr>
              <p:nvPr/>
            </p:nvSpPr>
            <p:spPr bwMode="auto">
              <a:xfrm>
                <a:off x="766763" y="1776413"/>
                <a:ext cx="676275" cy="1457325"/>
              </a:xfrm>
              <a:custGeom>
                <a:avLst/>
                <a:gdLst>
                  <a:gd name="T0" fmla="*/ 81 w 213"/>
                  <a:gd name="T1" fmla="*/ 0 h 458"/>
                  <a:gd name="T2" fmla="*/ 65 w 213"/>
                  <a:gd name="T3" fmla="*/ 7 h 458"/>
                  <a:gd name="T4" fmla="*/ 10 w 213"/>
                  <a:gd name="T5" fmla="*/ 61 h 458"/>
                  <a:gd name="T6" fmla="*/ 52 w 213"/>
                  <a:gd name="T7" fmla="*/ 153 h 458"/>
                  <a:gd name="T8" fmla="*/ 46 w 213"/>
                  <a:gd name="T9" fmla="*/ 266 h 458"/>
                  <a:gd name="T10" fmla="*/ 0 w 213"/>
                  <a:gd name="T11" fmla="*/ 315 h 458"/>
                  <a:gd name="T12" fmla="*/ 40 w 213"/>
                  <a:gd name="T13" fmla="*/ 421 h 458"/>
                  <a:gd name="T14" fmla="*/ 79 w 213"/>
                  <a:gd name="T15" fmla="*/ 458 h 458"/>
                  <a:gd name="T16" fmla="*/ 104 w 213"/>
                  <a:gd name="T17" fmla="*/ 444 h 458"/>
                  <a:gd name="T18" fmla="*/ 194 w 213"/>
                  <a:gd name="T19" fmla="*/ 329 h 458"/>
                  <a:gd name="T20" fmla="*/ 200 w 213"/>
                  <a:gd name="T21" fmla="*/ 226 h 458"/>
                  <a:gd name="T22" fmla="*/ 128 w 213"/>
                  <a:gd name="T23" fmla="*/ 44 h 458"/>
                  <a:gd name="T24" fmla="*/ 81 w 213"/>
                  <a:gd name="T2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458">
                    <a:moveTo>
                      <a:pt x="81" y="0"/>
                    </a:moveTo>
                    <a:cubicBezTo>
                      <a:pt x="75" y="0"/>
                      <a:pt x="70" y="2"/>
                      <a:pt x="65" y="7"/>
                    </a:cubicBezTo>
                    <a:cubicBezTo>
                      <a:pt x="48" y="24"/>
                      <a:pt x="29" y="42"/>
                      <a:pt x="10" y="61"/>
                    </a:cubicBezTo>
                    <a:cubicBezTo>
                      <a:pt x="25" y="92"/>
                      <a:pt x="39" y="122"/>
                      <a:pt x="52" y="153"/>
                    </a:cubicBezTo>
                    <a:cubicBezTo>
                      <a:pt x="70" y="193"/>
                      <a:pt x="66" y="243"/>
                      <a:pt x="46" y="266"/>
                    </a:cubicBezTo>
                    <a:cubicBezTo>
                      <a:pt x="31" y="282"/>
                      <a:pt x="16" y="298"/>
                      <a:pt x="0" y="315"/>
                    </a:cubicBezTo>
                    <a:cubicBezTo>
                      <a:pt x="14" y="351"/>
                      <a:pt x="28" y="386"/>
                      <a:pt x="40" y="421"/>
                    </a:cubicBezTo>
                    <a:cubicBezTo>
                      <a:pt x="49" y="445"/>
                      <a:pt x="64" y="458"/>
                      <a:pt x="79" y="458"/>
                    </a:cubicBezTo>
                    <a:cubicBezTo>
                      <a:pt x="87" y="458"/>
                      <a:pt x="96" y="454"/>
                      <a:pt x="104" y="444"/>
                    </a:cubicBezTo>
                    <a:cubicBezTo>
                      <a:pt x="137" y="404"/>
                      <a:pt x="167" y="366"/>
                      <a:pt x="194" y="329"/>
                    </a:cubicBezTo>
                    <a:cubicBezTo>
                      <a:pt x="210" y="307"/>
                      <a:pt x="213" y="262"/>
                      <a:pt x="200" y="226"/>
                    </a:cubicBezTo>
                    <a:cubicBezTo>
                      <a:pt x="179" y="166"/>
                      <a:pt x="155" y="105"/>
                      <a:pt x="128" y="44"/>
                    </a:cubicBezTo>
                    <a:cubicBezTo>
                      <a:pt x="115" y="17"/>
                      <a:pt x="97" y="0"/>
                      <a:pt x="81"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69" name="Freeform 62"/>
              <p:cNvSpPr>
                <a:spLocks/>
              </p:cNvSpPr>
              <p:nvPr/>
            </p:nvSpPr>
            <p:spPr bwMode="auto">
              <a:xfrm>
                <a:off x="577850" y="1970088"/>
                <a:ext cx="411163" cy="808038"/>
              </a:xfrm>
              <a:custGeom>
                <a:avLst/>
                <a:gdLst>
                  <a:gd name="T0" fmla="*/ 69 w 129"/>
                  <a:gd name="T1" fmla="*/ 0 h 254"/>
                  <a:gd name="T2" fmla="*/ 26 w 129"/>
                  <a:gd name="T3" fmla="*/ 42 h 254"/>
                  <a:gd name="T4" fmla="*/ 19 w 129"/>
                  <a:gd name="T5" fmla="*/ 160 h 254"/>
                  <a:gd name="T6" fmla="*/ 59 w 129"/>
                  <a:gd name="T7" fmla="*/ 254 h 254"/>
                  <a:gd name="T8" fmla="*/ 105 w 129"/>
                  <a:gd name="T9" fmla="*/ 205 h 254"/>
                  <a:gd name="T10" fmla="*/ 111 w 129"/>
                  <a:gd name="T11" fmla="*/ 92 h 254"/>
                  <a:gd name="T12" fmla="*/ 69 w 129"/>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9" h="254">
                    <a:moveTo>
                      <a:pt x="69" y="0"/>
                    </a:moveTo>
                    <a:cubicBezTo>
                      <a:pt x="55" y="14"/>
                      <a:pt x="41" y="28"/>
                      <a:pt x="26" y="42"/>
                    </a:cubicBezTo>
                    <a:cubicBezTo>
                      <a:pt x="2" y="64"/>
                      <a:pt x="0" y="117"/>
                      <a:pt x="19" y="160"/>
                    </a:cubicBezTo>
                    <a:cubicBezTo>
                      <a:pt x="33" y="191"/>
                      <a:pt x="46" y="223"/>
                      <a:pt x="59" y="254"/>
                    </a:cubicBezTo>
                    <a:cubicBezTo>
                      <a:pt x="75" y="237"/>
                      <a:pt x="90" y="221"/>
                      <a:pt x="105" y="205"/>
                    </a:cubicBezTo>
                    <a:cubicBezTo>
                      <a:pt x="125" y="182"/>
                      <a:pt x="129" y="132"/>
                      <a:pt x="111" y="92"/>
                    </a:cubicBezTo>
                    <a:cubicBezTo>
                      <a:pt x="98" y="61"/>
                      <a:pt x="84" y="31"/>
                      <a:pt x="69"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0" name="Freeform 63"/>
              <p:cNvSpPr>
                <a:spLocks/>
              </p:cNvSpPr>
              <p:nvPr/>
            </p:nvSpPr>
            <p:spPr bwMode="auto">
              <a:xfrm>
                <a:off x="-1668462" y="5340350"/>
                <a:ext cx="1144588" cy="1236663"/>
              </a:xfrm>
              <a:custGeom>
                <a:avLst/>
                <a:gdLst>
                  <a:gd name="T0" fmla="*/ 338 w 360"/>
                  <a:gd name="T1" fmla="*/ 0 h 389"/>
                  <a:gd name="T2" fmla="*/ 277 w 360"/>
                  <a:gd name="T3" fmla="*/ 23 h 389"/>
                  <a:gd name="T4" fmla="*/ 64 w 360"/>
                  <a:gd name="T5" fmla="*/ 163 h 389"/>
                  <a:gd name="T6" fmla="*/ 21 w 360"/>
                  <a:gd name="T7" fmla="*/ 259 h 389"/>
                  <a:gd name="T8" fmla="*/ 112 w 360"/>
                  <a:gd name="T9" fmla="*/ 374 h 389"/>
                  <a:gd name="T10" fmla="*/ 151 w 360"/>
                  <a:gd name="T11" fmla="*/ 389 h 389"/>
                  <a:gd name="T12" fmla="*/ 213 w 360"/>
                  <a:gd name="T13" fmla="*/ 370 h 389"/>
                  <a:gd name="T14" fmla="*/ 360 w 360"/>
                  <a:gd name="T15" fmla="*/ 275 h 389"/>
                  <a:gd name="T16" fmla="*/ 339 w 360"/>
                  <a:gd name="T17" fmla="*/ 262 h 389"/>
                  <a:gd name="T18" fmla="*/ 269 w 360"/>
                  <a:gd name="T19" fmla="*/ 140 h 389"/>
                  <a:gd name="T20" fmla="*/ 315 w 360"/>
                  <a:gd name="T21" fmla="*/ 35 h 389"/>
                  <a:gd name="T22" fmla="*/ 357 w 360"/>
                  <a:gd name="T23" fmla="*/ 3 h 389"/>
                  <a:gd name="T24" fmla="*/ 338 w 360"/>
                  <a:gd name="T25"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389">
                    <a:moveTo>
                      <a:pt x="338" y="0"/>
                    </a:moveTo>
                    <a:cubicBezTo>
                      <a:pt x="319" y="0"/>
                      <a:pt x="298" y="8"/>
                      <a:pt x="277" y="23"/>
                    </a:cubicBezTo>
                    <a:cubicBezTo>
                      <a:pt x="208" y="72"/>
                      <a:pt x="137" y="119"/>
                      <a:pt x="64" y="163"/>
                    </a:cubicBezTo>
                    <a:cubicBezTo>
                      <a:pt x="19" y="190"/>
                      <a:pt x="0" y="232"/>
                      <a:pt x="21" y="259"/>
                    </a:cubicBezTo>
                    <a:cubicBezTo>
                      <a:pt x="53" y="300"/>
                      <a:pt x="84" y="339"/>
                      <a:pt x="112" y="374"/>
                    </a:cubicBezTo>
                    <a:cubicBezTo>
                      <a:pt x="120" y="384"/>
                      <a:pt x="134" y="389"/>
                      <a:pt x="151" y="389"/>
                    </a:cubicBezTo>
                    <a:cubicBezTo>
                      <a:pt x="170" y="389"/>
                      <a:pt x="192" y="382"/>
                      <a:pt x="213" y="370"/>
                    </a:cubicBezTo>
                    <a:cubicBezTo>
                      <a:pt x="263" y="340"/>
                      <a:pt x="312" y="308"/>
                      <a:pt x="360" y="275"/>
                    </a:cubicBezTo>
                    <a:cubicBezTo>
                      <a:pt x="351" y="273"/>
                      <a:pt x="344" y="269"/>
                      <a:pt x="339" y="262"/>
                    </a:cubicBezTo>
                    <a:cubicBezTo>
                      <a:pt x="318" y="224"/>
                      <a:pt x="294" y="183"/>
                      <a:pt x="269" y="140"/>
                    </a:cubicBezTo>
                    <a:cubicBezTo>
                      <a:pt x="253" y="112"/>
                      <a:pt x="273" y="65"/>
                      <a:pt x="315" y="35"/>
                    </a:cubicBezTo>
                    <a:cubicBezTo>
                      <a:pt x="329" y="24"/>
                      <a:pt x="343" y="14"/>
                      <a:pt x="357" y="3"/>
                    </a:cubicBezTo>
                    <a:cubicBezTo>
                      <a:pt x="351" y="1"/>
                      <a:pt x="345" y="0"/>
                      <a:pt x="338"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sp>
            <p:nvSpPr>
              <p:cNvPr id="171" name="Freeform 64"/>
              <p:cNvSpPr>
                <a:spLocks/>
              </p:cNvSpPr>
              <p:nvPr/>
            </p:nvSpPr>
            <p:spPr bwMode="auto">
              <a:xfrm>
                <a:off x="-863600" y="5349875"/>
                <a:ext cx="641350" cy="865188"/>
              </a:xfrm>
              <a:custGeom>
                <a:avLst/>
                <a:gdLst>
                  <a:gd name="T0" fmla="*/ 104 w 202"/>
                  <a:gd name="T1" fmla="*/ 0 h 272"/>
                  <a:gd name="T2" fmla="*/ 62 w 202"/>
                  <a:gd name="T3" fmla="*/ 32 h 272"/>
                  <a:gd name="T4" fmla="*/ 16 w 202"/>
                  <a:gd name="T5" fmla="*/ 137 h 272"/>
                  <a:gd name="T6" fmla="*/ 86 w 202"/>
                  <a:gd name="T7" fmla="*/ 259 h 272"/>
                  <a:gd name="T8" fmla="*/ 107 w 202"/>
                  <a:gd name="T9" fmla="*/ 272 h 272"/>
                  <a:gd name="T10" fmla="*/ 145 w 202"/>
                  <a:gd name="T11" fmla="*/ 245 h 272"/>
                  <a:gd name="T12" fmla="*/ 191 w 202"/>
                  <a:gd name="T13" fmla="*/ 154 h 272"/>
                  <a:gd name="T14" fmla="*/ 127 w 202"/>
                  <a:gd name="T15" fmla="*/ 21 h 272"/>
                  <a:gd name="T16" fmla="*/ 104 w 202"/>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72">
                    <a:moveTo>
                      <a:pt x="104" y="0"/>
                    </a:moveTo>
                    <a:cubicBezTo>
                      <a:pt x="90" y="11"/>
                      <a:pt x="76" y="21"/>
                      <a:pt x="62" y="32"/>
                    </a:cubicBezTo>
                    <a:cubicBezTo>
                      <a:pt x="20" y="62"/>
                      <a:pt x="0" y="109"/>
                      <a:pt x="16" y="137"/>
                    </a:cubicBezTo>
                    <a:cubicBezTo>
                      <a:pt x="41" y="180"/>
                      <a:pt x="65" y="221"/>
                      <a:pt x="86" y="259"/>
                    </a:cubicBezTo>
                    <a:cubicBezTo>
                      <a:pt x="91" y="266"/>
                      <a:pt x="98" y="270"/>
                      <a:pt x="107" y="272"/>
                    </a:cubicBezTo>
                    <a:cubicBezTo>
                      <a:pt x="119" y="263"/>
                      <a:pt x="132" y="254"/>
                      <a:pt x="145" y="245"/>
                    </a:cubicBezTo>
                    <a:cubicBezTo>
                      <a:pt x="182" y="219"/>
                      <a:pt x="202" y="178"/>
                      <a:pt x="191" y="154"/>
                    </a:cubicBezTo>
                    <a:cubicBezTo>
                      <a:pt x="171" y="112"/>
                      <a:pt x="150" y="68"/>
                      <a:pt x="127" y="21"/>
                    </a:cubicBezTo>
                    <a:cubicBezTo>
                      <a:pt x="122" y="11"/>
                      <a:pt x="114" y="4"/>
                      <a:pt x="104" y="0"/>
                    </a:cubicBezTo>
                    <a:close/>
                  </a:path>
                </a:pathLst>
              </a:custGeom>
              <a:grpFill/>
              <a:ln>
                <a:solidFill>
                  <a:schemeClr val="accent5">
                    <a:lumMod val="20000"/>
                    <a:lumOff val="80000"/>
                  </a:schemeClr>
                </a:solidFill>
              </a:ln>
              <a:extLst/>
            </p:spPr>
            <p:txBody>
              <a:bodyPr/>
              <a:lstStyle/>
              <a:p>
                <a:pPr fontAlgn="base">
                  <a:spcBef>
                    <a:spcPct val="0"/>
                  </a:spcBef>
                  <a:spcAft>
                    <a:spcPct val="0"/>
                  </a:spcAft>
                  <a:defRPr/>
                </a:pPr>
                <a:endParaRPr lang="en-GB" dirty="0">
                  <a:solidFill>
                    <a:srgbClr val="3F3F3F"/>
                  </a:solidFill>
                  <a:cs typeface="Arial" charset="0"/>
                </a:endParaRPr>
              </a:p>
            </p:txBody>
          </p:sp>
        </p:grpSp>
      </p:grpSp>
      <p:sp>
        <p:nvSpPr>
          <p:cNvPr id="114" name="Freeform 5"/>
          <p:cNvSpPr>
            <a:spLocks noEditPoints="1"/>
          </p:cNvSpPr>
          <p:nvPr/>
        </p:nvSpPr>
        <p:spPr bwMode="auto">
          <a:xfrm rot="20463387">
            <a:off x="7627356" y="1135365"/>
            <a:ext cx="523818" cy="730010"/>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grpSp>
        <p:nvGrpSpPr>
          <p:cNvPr id="177" name="Group 176"/>
          <p:cNvGrpSpPr/>
          <p:nvPr/>
        </p:nvGrpSpPr>
        <p:grpSpPr>
          <a:xfrm>
            <a:off x="6300119" y="3676288"/>
            <a:ext cx="713912" cy="665964"/>
            <a:chOff x="8940800" y="1338262"/>
            <a:chExt cx="2081213" cy="1747838"/>
          </a:xfrm>
          <a:solidFill>
            <a:schemeClr val="tx1">
              <a:lumMod val="65000"/>
              <a:lumOff val="35000"/>
            </a:schemeClr>
          </a:solidFill>
        </p:grpSpPr>
        <p:sp>
          <p:nvSpPr>
            <p:cNvPr id="178"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5" name="Group 174"/>
          <p:cNvGrpSpPr/>
          <p:nvPr/>
        </p:nvGrpSpPr>
        <p:grpSpPr>
          <a:xfrm>
            <a:off x="7766652" y="-303858"/>
            <a:ext cx="809625" cy="903288"/>
            <a:chOff x="2876550" y="2771775"/>
            <a:chExt cx="809625" cy="903288"/>
          </a:xfrm>
          <a:solidFill>
            <a:srgbClr val="B29A6E"/>
          </a:solidFill>
        </p:grpSpPr>
        <p:sp>
          <p:nvSpPr>
            <p:cNvPr id="180" name="Freeform 49"/>
            <p:cNvSpPr>
              <a:spLocks/>
            </p:cNvSpPr>
            <p:nvPr/>
          </p:nvSpPr>
          <p:spPr bwMode="auto">
            <a:xfrm>
              <a:off x="3368675" y="2936875"/>
              <a:ext cx="317500" cy="317500"/>
            </a:xfrm>
            <a:custGeom>
              <a:avLst/>
              <a:gdLst>
                <a:gd name="T0" fmla="*/ 22 w 156"/>
                <a:gd name="T1" fmla="*/ 38 h 156"/>
                <a:gd name="T2" fmla="*/ 118 w 156"/>
                <a:gd name="T3" fmla="*/ 23 h 156"/>
                <a:gd name="T4" fmla="*/ 134 w 156"/>
                <a:gd name="T5" fmla="*/ 119 h 156"/>
                <a:gd name="T6" fmla="*/ 37 w 156"/>
                <a:gd name="T7" fmla="*/ 134 h 156"/>
                <a:gd name="T8" fmla="*/ 22 w 156"/>
                <a:gd name="T9" fmla="*/ 38 h 156"/>
              </a:gdLst>
              <a:ahLst/>
              <a:cxnLst>
                <a:cxn ang="0">
                  <a:pos x="T0" y="T1"/>
                </a:cxn>
                <a:cxn ang="0">
                  <a:pos x="T2" y="T3"/>
                </a:cxn>
                <a:cxn ang="0">
                  <a:pos x="T4" y="T5"/>
                </a:cxn>
                <a:cxn ang="0">
                  <a:pos x="T6" y="T7"/>
                </a:cxn>
                <a:cxn ang="0">
                  <a:pos x="T8" y="T9"/>
                </a:cxn>
              </a:cxnLst>
              <a:rect l="0" t="0" r="r" b="b"/>
              <a:pathLst>
                <a:path w="156" h="156">
                  <a:moveTo>
                    <a:pt x="22" y="38"/>
                  </a:moveTo>
                  <a:cubicBezTo>
                    <a:pt x="44" y="7"/>
                    <a:pt x="87" y="0"/>
                    <a:pt x="118" y="23"/>
                  </a:cubicBezTo>
                  <a:cubicBezTo>
                    <a:pt x="149" y="45"/>
                    <a:pt x="156" y="89"/>
                    <a:pt x="134" y="119"/>
                  </a:cubicBezTo>
                  <a:cubicBezTo>
                    <a:pt x="112" y="150"/>
                    <a:pt x="68" y="156"/>
                    <a:pt x="37" y="134"/>
                  </a:cubicBezTo>
                  <a:cubicBezTo>
                    <a:pt x="7" y="111"/>
                    <a:pt x="0" y="68"/>
                    <a:pt x="2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50"/>
            <p:cNvSpPr>
              <a:spLocks/>
            </p:cNvSpPr>
            <p:nvPr/>
          </p:nvSpPr>
          <p:spPr bwMode="auto">
            <a:xfrm>
              <a:off x="3140075" y="2771775"/>
              <a:ext cx="319088" cy="317500"/>
            </a:xfrm>
            <a:custGeom>
              <a:avLst/>
              <a:gdLst>
                <a:gd name="T0" fmla="*/ 23 w 157"/>
                <a:gd name="T1" fmla="*/ 37 h 156"/>
                <a:gd name="T2" fmla="*/ 119 w 157"/>
                <a:gd name="T3" fmla="*/ 22 h 156"/>
                <a:gd name="T4" fmla="*/ 135 w 157"/>
                <a:gd name="T5" fmla="*/ 119 h 156"/>
                <a:gd name="T6" fmla="*/ 38 w 157"/>
                <a:gd name="T7" fmla="*/ 133 h 156"/>
                <a:gd name="T8" fmla="*/ 23 w 157"/>
                <a:gd name="T9" fmla="*/ 37 h 156"/>
              </a:gdLst>
              <a:ahLst/>
              <a:cxnLst>
                <a:cxn ang="0">
                  <a:pos x="T0" y="T1"/>
                </a:cxn>
                <a:cxn ang="0">
                  <a:pos x="T2" y="T3"/>
                </a:cxn>
                <a:cxn ang="0">
                  <a:pos x="T4" y="T5"/>
                </a:cxn>
                <a:cxn ang="0">
                  <a:pos x="T6" y="T7"/>
                </a:cxn>
                <a:cxn ang="0">
                  <a:pos x="T8" y="T9"/>
                </a:cxn>
              </a:cxnLst>
              <a:rect l="0" t="0" r="r" b="b"/>
              <a:pathLst>
                <a:path w="157" h="156">
                  <a:moveTo>
                    <a:pt x="23" y="37"/>
                  </a:moveTo>
                  <a:cubicBezTo>
                    <a:pt x="45" y="6"/>
                    <a:pt x="88" y="0"/>
                    <a:pt x="119" y="22"/>
                  </a:cubicBezTo>
                  <a:cubicBezTo>
                    <a:pt x="150" y="45"/>
                    <a:pt x="157" y="88"/>
                    <a:pt x="135" y="119"/>
                  </a:cubicBezTo>
                  <a:cubicBezTo>
                    <a:pt x="113" y="149"/>
                    <a:pt x="69" y="156"/>
                    <a:pt x="38" y="133"/>
                  </a:cubicBezTo>
                  <a:cubicBezTo>
                    <a:pt x="8" y="111"/>
                    <a:pt x="0" y="67"/>
                    <a:pt x="2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51"/>
            <p:cNvSpPr>
              <a:spLocks/>
            </p:cNvSpPr>
            <p:nvPr/>
          </p:nvSpPr>
          <p:spPr bwMode="auto">
            <a:xfrm>
              <a:off x="3394075" y="3255962"/>
              <a:ext cx="255588" cy="246063"/>
            </a:xfrm>
            <a:custGeom>
              <a:avLst/>
              <a:gdLst>
                <a:gd name="T0" fmla="*/ 161 w 161"/>
                <a:gd name="T1" fmla="*/ 35 h 155"/>
                <a:gd name="T2" fmla="*/ 74 w 161"/>
                <a:gd name="T3" fmla="*/ 155 h 155"/>
                <a:gd name="T4" fmla="*/ 0 w 161"/>
                <a:gd name="T5" fmla="*/ 55 h 155"/>
                <a:gd name="T6" fmla="*/ 41 w 161"/>
                <a:gd name="T7" fmla="*/ 0 h 155"/>
                <a:gd name="T8" fmla="*/ 161 w 161"/>
                <a:gd name="T9" fmla="*/ 35 h 155"/>
                <a:gd name="T10" fmla="*/ 161 w 161"/>
                <a:gd name="T11" fmla="*/ 35 h 155"/>
                <a:gd name="T12" fmla="*/ 161 w 161"/>
                <a:gd name="T13" fmla="*/ 35 h 155"/>
              </a:gdLst>
              <a:ahLst/>
              <a:cxnLst>
                <a:cxn ang="0">
                  <a:pos x="T0" y="T1"/>
                </a:cxn>
                <a:cxn ang="0">
                  <a:pos x="T2" y="T3"/>
                </a:cxn>
                <a:cxn ang="0">
                  <a:pos x="T4" y="T5"/>
                </a:cxn>
                <a:cxn ang="0">
                  <a:pos x="T6" y="T7"/>
                </a:cxn>
                <a:cxn ang="0">
                  <a:pos x="T8" y="T9"/>
                </a:cxn>
                <a:cxn ang="0">
                  <a:pos x="T10" y="T11"/>
                </a:cxn>
                <a:cxn ang="0">
                  <a:pos x="T12" y="T13"/>
                </a:cxn>
              </a:cxnLst>
              <a:rect l="0" t="0" r="r" b="b"/>
              <a:pathLst>
                <a:path w="161" h="155">
                  <a:moveTo>
                    <a:pt x="161" y="35"/>
                  </a:moveTo>
                  <a:lnTo>
                    <a:pt x="74" y="155"/>
                  </a:lnTo>
                  <a:lnTo>
                    <a:pt x="0" y="55"/>
                  </a:lnTo>
                  <a:lnTo>
                    <a:pt x="41" y="0"/>
                  </a:lnTo>
                  <a:lnTo>
                    <a:pt x="161" y="35"/>
                  </a:lnTo>
                  <a:lnTo>
                    <a:pt x="161" y="35"/>
                  </a:lnTo>
                  <a:lnTo>
                    <a:pt x="16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52"/>
            <p:cNvSpPr>
              <a:spLocks/>
            </p:cNvSpPr>
            <p:nvPr/>
          </p:nvSpPr>
          <p:spPr bwMode="auto">
            <a:xfrm>
              <a:off x="3079750" y="3240087"/>
              <a:ext cx="206375" cy="206375"/>
            </a:xfrm>
            <a:custGeom>
              <a:avLst/>
              <a:gdLst>
                <a:gd name="T0" fmla="*/ 57 w 130"/>
                <a:gd name="T1" fmla="*/ 0 h 130"/>
                <a:gd name="T2" fmla="*/ 130 w 130"/>
                <a:gd name="T3" fmla="*/ 53 h 130"/>
                <a:gd name="T4" fmla="*/ 73 w 130"/>
                <a:gd name="T5" fmla="*/ 130 h 130"/>
                <a:gd name="T6" fmla="*/ 0 w 130"/>
                <a:gd name="T7" fmla="*/ 78 h 130"/>
                <a:gd name="T8" fmla="*/ 57 w 130"/>
                <a:gd name="T9" fmla="*/ 0 h 130"/>
                <a:gd name="T10" fmla="*/ 57 w 130"/>
                <a:gd name="T11" fmla="*/ 0 h 130"/>
              </a:gdLst>
              <a:ahLst/>
              <a:cxnLst>
                <a:cxn ang="0">
                  <a:pos x="T0" y="T1"/>
                </a:cxn>
                <a:cxn ang="0">
                  <a:pos x="T2" y="T3"/>
                </a:cxn>
                <a:cxn ang="0">
                  <a:pos x="T4" y="T5"/>
                </a:cxn>
                <a:cxn ang="0">
                  <a:pos x="T6" y="T7"/>
                </a:cxn>
                <a:cxn ang="0">
                  <a:pos x="T8" y="T9"/>
                </a:cxn>
                <a:cxn ang="0">
                  <a:pos x="T10" y="T11"/>
                </a:cxn>
              </a:cxnLst>
              <a:rect l="0" t="0" r="r" b="b"/>
              <a:pathLst>
                <a:path w="130" h="130">
                  <a:moveTo>
                    <a:pt x="57" y="0"/>
                  </a:moveTo>
                  <a:lnTo>
                    <a:pt x="130" y="53"/>
                  </a:lnTo>
                  <a:lnTo>
                    <a:pt x="73" y="130"/>
                  </a:lnTo>
                  <a:lnTo>
                    <a:pt x="0" y="78"/>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53"/>
            <p:cNvSpPr>
              <a:spLocks/>
            </p:cNvSpPr>
            <p:nvPr/>
          </p:nvSpPr>
          <p:spPr bwMode="auto">
            <a:xfrm>
              <a:off x="2970212" y="3379787"/>
              <a:ext cx="198438" cy="241300"/>
            </a:xfrm>
            <a:custGeom>
              <a:avLst/>
              <a:gdLst>
                <a:gd name="T0" fmla="*/ 94 w 125"/>
                <a:gd name="T1" fmla="*/ 0 h 152"/>
                <a:gd name="T2" fmla="*/ 125 w 125"/>
                <a:gd name="T3" fmla="*/ 23 h 152"/>
                <a:gd name="T4" fmla="*/ 31 w 125"/>
                <a:gd name="T5" fmla="*/ 152 h 152"/>
                <a:gd name="T6" fmla="*/ 0 w 125"/>
                <a:gd name="T7" fmla="*/ 129 h 152"/>
                <a:gd name="T8" fmla="*/ 94 w 125"/>
                <a:gd name="T9" fmla="*/ 0 h 152"/>
                <a:gd name="T10" fmla="*/ 94 w 125"/>
                <a:gd name="T11" fmla="*/ 0 h 152"/>
              </a:gdLst>
              <a:ahLst/>
              <a:cxnLst>
                <a:cxn ang="0">
                  <a:pos x="T0" y="T1"/>
                </a:cxn>
                <a:cxn ang="0">
                  <a:pos x="T2" y="T3"/>
                </a:cxn>
                <a:cxn ang="0">
                  <a:pos x="T4" y="T5"/>
                </a:cxn>
                <a:cxn ang="0">
                  <a:pos x="T6" y="T7"/>
                </a:cxn>
                <a:cxn ang="0">
                  <a:pos x="T8" y="T9"/>
                </a:cxn>
                <a:cxn ang="0">
                  <a:pos x="T10" y="T11"/>
                </a:cxn>
              </a:cxnLst>
              <a:rect l="0" t="0" r="r" b="b"/>
              <a:pathLst>
                <a:path w="125" h="152">
                  <a:moveTo>
                    <a:pt x="94" y="0"/>
                  </a:moveTo>
                  <a:lnTo>
                    <a:pt x="125" y="23"/>
                  </a:lnTo>
                  <a:lnTo>
                    <a:pt x="31" y="152"/>
                  </a:lnTo>
                  <a:lnTo>
                    <a:pt x="0" y="129"/>
                  </a:lnTo>
                  <a:lnTo>
                    <a:pt x="94" y="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54"/>
            <p:cNvSpPr>
              <a:spLocks/>
            </p:cNvSpPr>
            <p:nvPr/>
          </p:nvSpPr>
          <p:spPr bwMode="auto">
            <a:xfrm>
              <a:off x="2876550" y="3327400"/>
              <a:ext cx="241300" cy="187325"/>
            </a:xfrm>
            <a:custGeom>
              <a:avLst/>
              <a:gdLst>
                <a:gd name="T0" fmla="*/ 0 w 152"/>
                <a:gd name="T1" fmla="*/ 92 h 118"/>
                <a:gd name="T2" fmla="*/ 152 w 152"/>
                <a:gd name="T3" fmla="*/ 0 h 118"/>
                <a:gd name="T4" fmla="*/ 149 w 152"/>
                <a:gd name="T5" fmla="*/ 38 h 118"/>
                <a:gd name="T6" fmla="*/ 8 w 152"/>
                <a:gd name="T7" fmla="*/ 118 h 118"/>
                <a:gd name="T8" fmla="*/ 0 w 152"/>
                <a:gd name="T9" fmla="*/ 92 h 118"/>
                <a:gd name="T10" fmla="*/ 0 w 152"/>
                <a:gd name="T11" fmla="*/ 92 h 118"/>
                <a:gd name="T12" fmla="*/ 0 w 152"/>
                <a:gd name="T13" fmla="*/ 92 h 118"/>
              </a:gdLst>
              <a:ahLst/>
              <a:cxnLst>
                <a:cxn ang="0">
                  <a:pos x="T0" y="T1"/>
                </a:cxn>
                <a:cxn ang="0">
                  <a:pos x="T2" y="T3"/>
                </a:cxn>
                <a:cxn ang="0">
                  <a:pos x="T4" y="T5"/>
                </a:cxn>
                <a:cxn ang="0">
                  <a:pos x="T6" y="T7"/>
                </a:cxn>
                <a:cxn ang="0">
                  <a:pos x="T8" y="T9"/>
                </a:cxn>
                <a:cxn ang="0">
                  <a:pos x="T10" y="T11"/>
                </a:cxn>
                <a:cxn ang="0">
                  <a:pos x="T12" y="T13"/>
                </a:cxn>
              </a:cxnLst>
              <a:rect l="0" t="0" r="r" b="b"/>
              <a:pathLst>
                <a:path w="152" h="118">
                  <a:moveTo>
                    <a:pt x="0" y="92"/>
                  </a:moveTo>
                  <a:lnTo>
                    <a:pt x="152" y="0"/>
                  </a:lnTo>
                  <a:lnTo>
                    <a:pt x="149" y="38"/>
                  </a:lnTo>
                  <a:lnTo>
                    <a:pt x="8" y="118"/>
                  </a:lnTo>
                  <a:lnTo>
                    <a:pt x="0" y="92"/>
                  </a:lnTo>
                  <a:lnTo>
                    <a:pt x="0" y="92"/>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55"/>
            <p:cNvSpPr>
              <a:spLocks/>
            </p:cNvSpPr>
            <p:nvPr/>
          </p:nvSpPr>
          <p:spPr bwMode="auto">
            <a:xfrm>
              <a:off x="3111500" y="3400425"/>
              <a:ext cx="107950" cy="274638"/>
            </a:xfrm>
            <a:custGeom>
              <a:avLst/>
              <a:gdLst>
                <a:gd name="T0" fmla="*/ 27 w 68"/>
                <a:gd name="T1" fmla="*/ 173 h 173"/>
                <a:gd name="T2" fmla="*/ 68 w 68"/>
                <a:gd name="T3" fmla="*/ 0 h 173"/>
                <a:gd name="T4" fmla="*/ 33 w 68"/>
                <a:gd name="T5" fmla="*/ 15 h 173"/>
                <a:gd name="T6" fmla="*/ 0 w 68"/>
                <a:gd name="T7" fmla="*/ 173 h 173"/>
                <a:gd name="T8" fmla="*/ 27 w 68"/>
                <a:gd name="T9" fmla="*/ 173 h 173"/>
                <a:gd name="T10" fmla="*/ 27 w 68"/>
                <a:gd name="T11" fmla="*/ 173 h 173"/>
                <a:gd name="T12" fmla="*/ 27 w 68"/>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8" h="173">
                  <a:moveTo>
                    <a:pt x="27" y="173"/>
                  </a:moveTo>
                  <a:lnTo>
                    <a:pt x="68" y="0"/>
                  </a:lnTo>
                  <a:lnTo>
                    <a:pt x="33" y="15"/>
                  </a:lnTo>
                  <a:lnTo>
                    <a:pt x="0" y="173"/>
                  </a:lnTo>
                  <a:lnTo>
                    <a:pt x="27" y="173"/>
                  </a:lnTo>
                  <a:lnTo>
                    <a:pt x="27" y="173"/>
                  </a:lnTo>
                  <a:lnTo>
                    <a:pt x="27"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56"/>
            <p:cNvSpPr>
              <a:spLocks noEditPoints="1"/>
            </p:cNvSpPr>
            <p:nvPr/>
          </p:nvSpPr>
          <p:spPr bwMode="auto">
            <a:xfrm>
              <a:off x="3046412" y="2990850"/>
              <a:ext cx="457200" cy="415925"/>
            </a:xfrm>
            <a:custGeom>
              <a:avLst/>
              <a:gdLst>
                <a:gd name="T0" fmla="*/ 78 w 288"/>
                <a:gd name="T1" fmla="*/ 0 h 262"/>
                <a:gd name="T2" fmla="*/ 0 w 288"/>
                <a:gd name="T3" fmla="*/ 108 h 262"/>
                <a:gd name="T4" fmla="*/ 210 w 288"/>
                <a:gd name="T5" fmla="*/ 262 h 262"/>
                <a:gd name="T6" fmla="*/ 269 w 288"/>
                <a:gd name="T7" fmla="*/ 181 h 262"/>
                <a:gd name="T8" fmla="*/ 288 w 288"/>
                <a:gd name="T9" fmla="*/ 154 h 262"/>
                <a:gd name="T10" fmla="*/ 78 w 288"/>
                <a:gd name="T11" fmla="*/ 0 h 262"/>
                <a:gd name="T12" fmla="*/ 78 w 288"/>
                <a:gd name="T13" fmla="*/ 0 h 262"/>
                <a:gd name="T14" fmla="*/ 78 w 288"/>
                <a:gd name="T15" fmla="*/ 0 h 262"/>
                <a:gd name="T16" fmla="*/ 207 w 288"/>
                <a:gd name="T17" fmla="*/ 237 h 262"/>
                <a:gd name="T18" fmla="*/ 193 w 288"/>
                <a:gd name="T19" fmla="*/ 227 h 262"/>
                <a:gd name="T20" fmla="*/ 252 w 288"/>
                <a:gd name="T21" fmla="*/ 146 h 262"/>
                <a:gd name="T22" fmla="*/ 266 w 288"/>
                <a:gd name="T23" fmla="*/ 157 h 262"/>
                <a:gd name="T24" fmla="*/ 207 w 288"/>
                <a:gd name="T25" fmla="*/ 237 h 262"/>
                <a:gd name="T26" fmla="*/ 207 w 288"/>
                <a:gd name="T27" fmla="*/ 237 h 262"/>
                <a:gd name="T28" fmla="*/ 207 w 288"/>
                <a:gd name="T29" fmla="*/ 23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2">
                  <a:moveTo>
                    <a:pt x="78" y="0"/>
                  </a:moveTo>
                  <a:lnTo>
                    <a:pt x="0" y="108"/>
                  </a:lnTo>
                  <a:lnTo>
                    <a:pt x="210" y="262"/>
                  </a:lnTo>
                  <a:lnTo>
                    <a:pt x="269" y="181"/>
                  </a:lnTo>
                  <a:lnTo>
                    <a:pt x="288" y="154"/>
                  </a:lnTo>
                  <a:lnTo>
                    <a:pt x="78" y="0"/>
                  </a:lnTo>
                  <a:lnTo>
                    <a:pt x="78" y="0"/>
                  </a:lnTo>
                  <a:lnTo>
                    <a:pt x="78" y="0"/>
                  </a:lnTo>
                  <a:close/>
                  <a:moveTo>
                    <a:pt x="207" y="237"/>
                  </a:moveTo>
                  <a:lnTo>
                    <a:pt x="193" y="227"/>
                  </a:lnTo>
                  <a:lnTo>
                    <a:pt x="252" y="146"/>
                  </a:lnTo>
                  <a:lnTo>
                    <a:pt x="266" y="157"/>
                  </a:lnTo>
                  <a:lnTo>
                    <a:pt x="207" y="237"/>
                  </a:lnTo>
                  <a:lnTo>
                    <a:pt x="207" y="237"/>
                  </a:lnTo>
                  <a:lnTo>
                    <a:pt x="207"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8" name="Rectangle 187"/>
          <p:cNvSpPr/>
          <p:nvPr/>
        </p:nvSpPr>
        <p:spPr>
          <a:xfrm>
            <a:off x="1535333" y="2461148"/>
            <a:ext cx="2998311" cy="830997"/>
          </a:xfrm>
          <a:prstGeom prst="rect">
            <a:avLst/>
          </a:prstGeom>
        </p:spPr>
        <p:txBody>
          <a:bodyPr wrap="square">
            <a:spAutoFit/>
          </a:bodyPr>
          <a:lstStyle/>
          <a:p>
            <a:r>
              <a:rPr lang="en-GB" sz="2400" dirty="0" smtClean="0"/>
              <a:t>Magazines scored highest on, </a:t>
            </a:r>
          </a:p>
        </p:txBody>
      </p:sp>
      <p:sp>
        <p:nvSpPr>
          <p:cNvPr id="2" name="Rectangle 1"/>
          <p:cNvSpPr/>
          <p:nvPr/>
        </p:nvSpPr>
        <p:spPr>
          <a:xfrm>
            <a:off x="2195736" y="3248980"/>
            <a:ext cx="2626755" cy="1569660"/>
          </a:xfrm>
          <a:prstGeom prst="rect">
            <a:avLst/>
          </a:prstGeom>
        </p:spPr>
        <p:txBody>
          <a:bodyPr wrap="square">
            <a:spAutoFit/>
          </a:bodyPr>
          <a:lstStyle/>
          <a:p>
            <a:pPr marL="342900" indent="-342900">
              <a:buFont typeface="Arial" panose="020B0604020202020204" pitchFamily="34" charset="0"/>
              <a:buChar char="•"/>
            </a:pPr>
            <a:r>
              <a:rPr lang="en-GB" sz="2400" dirty="0"/>
              <a:t>Identification</a:t>
            </a:r>
          </a:p>
          <a:p>
            <a:pPr marL="342900" indent="-342900">
              <a:buFont typeface="Arial" panose="020B0604020202020204" pitchFamily="34" charset="0"/>
              <a:buChar char="•"/>
            </a:pPr>
            <a:r>
              <a:rPr lang="en-GB" sz="2400" dirty="0"/>
              <a:t>Stimulation</a:t>
            </a:r>
          </a:p>
          <a:p>
            <a:pPr marL="342900" indent="-342900">
              <a:buFont typeface="Arial" panose="020B0604020202020204" pitchFamily="34" charset="0"/>
              <a:buChar char="•"/>
            </a:pPr>
            <a:r>
              <a:rPr lang="en-GB" sz="2400" dirty="0"/>
              <a:t>Innovation</a:t>
            </a:r>
          </a:p>
          <a:p>
            <a:pPr marL="342900" indent="-342900">
              <a:buFont typeface="Arial" panose="020B0604020202020204" pitchFamily="34" charset="0"/>
              <a:buChar char="•"/>
            </a:pPr>
            <a:r>
              <a:rPr lang="en-GB" sz="2400" dirty="0"/>
              <a:t>Motivation</a:t>
            </a:r>
          </a:p>
        </p:txBody>
      </p:sp>
      <p:sp>
        <p:nvSpPr>
          <p:cNvPr id="189" name="Freeform 5"/>
          <p:cNvSpPr>
            <a:spLocks noEditPoints="1"/>
          </p:cNvSpPr>
          <p:nvPr/>
        </p:nvSpPr>
        <p:spPr bwMode="auto">
          <a:xfrm rot="1186349">
            <a:off x="6585047" y="47077"/>
            <a:ext cx="989012" cy="1201737"/>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lumMod val="75000"/>
              <a:lumOff val="25000"/>
            </a:schemeClr>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spTree>
    <p:extLst>
      <p:ext uri="{BB962C8B-B14F-4D97-AF65-F5344CB8AC3E}">
        <p14:creationId xmlns:p14="http://schemas.microsoft.com/office/powerpoint/2010/main" val="429968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46"/>
                                        </p:tgtEl>
                                      </p:cBhvr>
                                    </p:animEffect>
                                    <p:animScale>
                                      <p:cBhvr>
                                        <p:cTn id="7" dur="500" autoRev="1" fill="hold"/>
                                        <p:tgtEl>
                                          <p:spTgt spid="46"/>
                                        </p:tgtEl>
                                      </p:cBhvr>
                                      <p:by x="105000" y="105000"/>
                                    </p:animScale>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wipe(left)">
                                      <p:cBhvr>
                                        <p:cTn id="11" dur="500"/>
                                        <p:tgtEl>
                                          <p:spTgt spid="1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wipe(left)">
                                      <p:cBhvr>
                                        <p:cTn id="3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1" grpId="0"/>
      <p:bldP spid="188" grpId="0"/>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13780" y="384409"/>
            <a:ext cx="6801139" cy="6512708"/>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p:cNvSpPr txBox="1"/>
          <p:nvPr/>
        </p:nvSpPr>
        <p:spPr>
          <a:xfrm rot="17744722">
            <a:off x="2344454" y="2953516"/>
            <a:ext cx="3675158" cy="2371260"/>
          </a:xfrm>
          <a:prstGeom prst="rect">
            <a:avLst/>
          </a:prstGeom>
          <a:noFill/>
        </p:spPr>
        <p:txBody>
          <a:bodyPr spcFirstLastPara="1" wrap="none">
            <a:prstTxWarp prst="textArchDown">
              <a:avLst/>
            </a:prstTxWarp>
            <a:spAutoFit/>
          </a:bodyPr>
          <a:lstStyle/>
          <a:p>
            <a:pPr algn="ctr">
              <a:defRPr/>
            </a:pPr>
            <a:r>
              <a:rPr lang="en-GB" sz="3200" dirty="0" smtClean="0">
                <a:solidFill>
                  <a:schemeClr val="tx2"/>
                </a:solidFill>
              </a:rPr>
              <a:t>A</a:t>
            </a:r>
            <a:r>
              <a:rPr lang="en-GB" sz="3200" dirty="0" smtClean="0">
                <a:solidFill>
                  <a:schemeClr val="tx2"/>
                </a:solidFill>
                <a:cs typeface="+mn-cs"/>
              </a:rPr>
              <a:t>dding Value</a:t>
            </a:r>
            <a:endParaRPr lang="en-US" sz="3200" dirty="0">
              <a:solidFill>
                <a:schemeClr val="tx2"/>
              </a:solidFill>
              <a:cs typeface="+mn-cs"/>
            </a:endParaRPr>
          </a:p>
        </p:txBody>
      </p:sp>
      <p:sp>
        <p:nvSpPr>
          <p:cNvPr id="46" name="TextBox 45"/>
          <p:cNvSpPr txBox="1"/>
          <p:nvPr/>
        </p:nvSpPr>
        <p:spPr>
          <a:xfrm rot="21173023">
            <a:off x="980141" y="1235271"/>
            <a:ext cx="3675158" cy="2371260"/>
          </a:xfrm>
          <a:prstGeom prst="rect">
            <a:avLst/>
          </a:prstGeom>
          <a:noFill/>
        </p:spPr>
        <p:txBody>
          <a:bodyPr spcFirstLastPara="1" wrap="none">
            <a:prstTxWarp prst="textArchUp">
              <a:avLst>
                <a:gd name="adj" fmla="val 11388951"/>
              </a:avLst>
            </a:prstTxWarp>
            <a:spAutoFit/>
          </a:bodyPr>
          <a:lstStyle/>
          <a:p>
            <a:pPr algn="ctr">
              <a:defRPr/>
            </a:pPr>
            <a:r>
              <a:rPr lang="en-GB" sz="3200" dirty="0" smtClean="0">
                <a:solidFill>
                  <a:schemeClr val="tx2"/>
                </a:solidFill>
                <a:cs typeface="+mn-cs"/>
              </a:rPr>
              <a:t>Brand Association</a:t>
            </a:r>
            <a:endParaRPr lang="en-US" sz="3200" dirty="0">
              <a:solidFill>
                <a:schemeClr val="tx2"/>
              </a:solidFill>
              <a:cs typeface="+mn-cs"/>
            </a:endParaRPr>
          </a:p>
        </p:txBody>
      </p:sp>
      <p:sp>
        <p:nvSpPr>
          <p:cNvPr id="47" name="Donut 46"/>
          <p:cNvSpPr/>
          <p:nvPr/>
        </p:nvSpPr>
        <p:spPr>
          <a:xfrm rot="5813060">
            <a:off x="1201481" y="1681758"/>
            <a:ext cx="3702050" cy="3702050"/>
          </a:xfrm>
          <a:prstGeom prst="donut">
            <a:avLst>
              <a:gd name="adj" fmla="val 1039"/>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48" name="Arc 47"/>
          <p:cNvSpPr/>
          <p:nvPr/>
        </p:nvSpPr>
        <p:spPr bwMode="auto">
          <a:xfrm rot="19886644">
            <a:off x="945339" y="1473205"/>
            <a:ext cx="4178300" cy="4178300"/>
          </a:xfrm>
          <a:prstGeom prst="arc">
            <a:avLst>
              <a:gd name="adj1" fmla="val 13479902"/>
              <a:gd name="adj2" fmla="val 20904093"/>
            </a:avLst>
          </a:prstGeom>
          <a:ln w="28575">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49" name="Arc 48"/>
          <p:cNvSpPr/>
          <p:nvPr/>
        </p:nvSpPr>
        <p:spPr bwMode="auto">
          <a:xfrm rot="19886644">
            <a:off x="945339" y="1473205"/>
            <a:ext cx="4178300" cy="4178300"/>
          </a:xfrm>
          <a:prstGeom prst="arc">
            <a:avLst>
              <a:gd name="adj1" fmla="val 6928411"/>
              <a:gd name="adj2" fmla="val 13147667"/>
            </a:avLst>
          </a:prstGeom>
          <a:ln w="28575">
            <a:solidFill>
              <a:schemeClr val="accent4">
                <a:lumMod val="75000"/>
              </a:schemeClr>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50" name="Arc 49"/>
          <p:cNvSpPr/>
          <p:nvPr/>
        </p:nvSpPr>
        <p:spPr bwMode="auto">
          <a:xfrm rot="19886644">
            <a:off x="1005694" y="1473205"/>
            <a:ext cx="4178300" cy="4178300"/>
          </a:xfrm>
          <a:prstGeom prst="arc">
            <a:avLst>
              <a:gd name="adj1" fmla="val 21309733"/>
              <a:gd name="adj2" fmla="val 6559291"/>
            </a:avLst>
          </a:prstGeom>
          <a:ln w="28575">
            <a:solidFill>
              <a:schemeClr val="accent4"/>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58" name="TextBox 57"/>
          <p:cNvSpPr txBox="1"/>
          <p:nvPr/>
        </p:nvSpPr>
        <p:spPr>
          <a:xfrm rot="2554457">
            <a:off x="850194" y="3325190"/>
            <a:ext cx="2633960" cy="2371260"/>
          </a:xfrm>
          <a:prstGeom prst="rect">
            <a:avLst/>
          </a:prstGeom>
          <a:noFill/>
        </p:spPr>
        <p:txBody>
          <a:bodyPr spcFirstLastPara="1" wrap="none">
            <a:prstTxWarp prst="textArchDown">
              <a:avLst/>
            </a:prstTxWarp>
            <a:spAutoFit/>
          </a:bodyPr>
          <a:lstStyle/>
          <a:p>
            <a:pPr algn="ctr">
              <a:defRPr/>
            </a:pPr>
            <a:r>
              <a:rPr lang="en-GB" sz="3200" dirty="0" smtClean="0">
                <a:solidFill>
                  <a:schemeClr val="tx2"/>
                </a:solidFill>
                <a:cs typeface="+mn-cs"/>
              </a:rPr>
              <a:t>Me-time</a:t>
            </a:r>
            <a:endParaRPr lang="en-US" sz="3200" dirty="0">
              <a:solidFill>
                <a:schemeClr val="tx2"/>
              </a:solidFill>
              <a:cs typeface="+mn-cs"/>
            </a:endParaRPr>
          </a:p>
        </p:txBody>
      </p:sp>
      <p:sp>
        <p:nvSpPr>
          <p:cNvPr id="174" name="Rectangle 173"/>
          <p:cNvSpPr/>
          <p:nvPr/>
        </p:nvSpPr>
        <p:spPr>
          <a:xfrm>
            <a:off x="1535333" y="2461148"/>
            <a:ext cx="2998311" cy="830997"/>
          </a:xfrm>
          <a:prstGeom prst="rect">
            <a:avLst/>
          </a:prstGeom>
        </p:spPr>
        <p:txBody>
          <a:bodyPr wrap="square">
            <a:spAutoFit/>
          </a:bodyPr>
          <a:lstStyle/>
          <a:p>
            <a:r>
              <a:rPr lang="en-GB" sz="2400" dirty="0" smtClean="0"/>
              <a:t>Magazines scored highest on,  </a:t>
            </a:r>
          </a:p>
        </p:txBody>
      </p:sp>
      <p:sp>
        <p:nvSpPr>
          <p:cNvPr id="176" name="Rectangle 175"/>
          <p:cNvSpPr/>
          <p:nvPr/>
        </p:nvSpPr>
        <p:spPr>
          <a:xfrm>
            <a:off x="1619672" y="3248980"/>
            <a:ext cx="3131914" cy="1569660"/>
          </a:xfrm>
          <a:prstGeom prst="rect">
            <a:avLst/>
          </a:prstGeom>
        </p:spPr>
        <p:txBody>
          <a:bodyPr wrap="square">
            <a:spAutoFit/>
          </a:bodyPr>
          <a:lstStyle/>
          <a:p>
            <a:pPr marL="342900" indent="-342900">
              <a:buFont typeface="Arial" panose="020B0604020202020204" pitchFamily="34" charset="0"/>
              <a:buChar char="•"/>
            </a:pPr>
            <a:r>
              <a:rPr lang="en-GB" sz="2400" dirty="0" smtClean="0"/>
              <a:t>fits </a:t>
            </a:r>
            <a:r>
              <a:rPr lang="en-GB" sz="2400" b="1" dirty="0" smtClean="0"/>
              <a:t>my</a:t>
            </a:r>
            <a:r>
              <a:rPr lang="en-GB" sz="2400" dirty="0" smtClean="0"/>
              <a:t> needs</a:t>
            </a:r>
          </a:p>
          <a:p>
            <a:pPr marL="342900" indent="-342900">
              <a:buFont typeface="Arial" panose="020B0604020202020204" pitchFamily="34" charset="0"/>
              <a:buChar char="•"/>
            </a:pPr>
            <a:r>
              <a:rPr lang="en-GB" sz="2400" dirty="0" smtClean="0"/>
              <a:t>suits </a:t>
            </a:r>
            <a:r>
              <a:rPr lang="en-GB" sz="2400" b="1" dirty="0" smtClean="0"/>
              <a:t>my </a:t>
            </a:r>
            <a:r>
              <a:rPr lang="en-GB" sz="2400" dirty="0" smtClean="0"/>
              <a:t>interest</a:t>
            </a:r>
            <a:endParaRPr lang="en-GB" sz="2400" dirty="0"/>
          </a:p>
          <a:p>
            <a:pPr marL="342900" indent="-342900">
              <a:buFont typeface="Arial" panose="020B0604020202020204" pitchFamily="34" charset="0"/>
              <a:buChar char="•"/>
            </a:pPr>
            <a:r>
              <a:rPr lang="en-GB" sz="2400" b="1" dirty="0" smtClean="0"/>
              <a:t>I</a:t>
            </a:r>
            <a:r>
              <a:rPr lang="en-GB" sz="2400" dirty="0" smtClean="0"/>
              <a:t> learn new things</a:t>
            </a:r>
          </a:p>
          <a:p>
            <a:pPr marL="342900" indent="-342900">
              <a:buFont typeface="Arial" panose="020B0604020202020204" pitchFamily="34" charset="0"/>
              <a:buChar char="•"/>
            </a:pPr>
            <a:r>
              <a:rPr lang="en-GB" sz="2400" dirty="0" smtClean="0"/>
              <a:t>gives </a:t>
            </a:r>
            <a:r>
              <a:rPr lang="en-GB" sz="2400" b="1" dirty="0" smtClean="0"/>
              <a:t>me</a:t>
            </a:r>
            <a:r>
              <a:rPr lang="en-GB" sz="2400" dirty="0" smtClean="0"/>
              <a:t> ideas</a:t>
            </a:r>
            <a:endParaRPr lang="en-GB" sz="2400" dirty="0"/>
          </a:p>
        </p:txBody>
      </p:sp>
      <p:sp>
        <p:nvSpPr>
          <p:cNvPr id="190" name="Rectangle 7"/>
          <p:cNvSpPr>
            <a:spLocks noChangeArrowheads="1"/>
          </p:cNvSpPr>
          <p:nvPr/>
        </p:nvSpPr>
        <p:spPr bwMode="auto">
          <a:xfrm>
            <a:off x="154117" y="518234"/>
            <a:ext cx="2977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Adding Value</a:t>
            </a:r>
          </a:p>
        </p:txBody>
      </p:sp>
      <p:sp>
        <p:nvSpPr>
          <p:cNvPr id="191" name="Rectangle 37"/>
          <p:cNvSpPr>
            <a:spLocks noChangeArrowheads="1"/>
          </p:cNvSpPr>
          <p:nvPr/>
        </p:nvSpPr>
        <p:spPr bwMode="auto">
          <a:xfrm>
            <a:off x="-900608" y="6669360"/>
            <a:ext cx="5329039"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80000"/>
              </a:lnSpc>
              <a:spcBef>
                <a:spcPct val="20000"/>
              </a:spcBef>
              <a:spcAft>
                <a:spcPct val="0"/>
              </a:spcAft>
            </a:pPr>
            <a:r>
              <a:rPr lang="en-GB" sz="800" dirty="0" smtClean="0">
                <a:cs typeface="Arial" charset="0"/>
              </a:rPr>
              <a:t>Carat: Consumer Connection System UK, many world studies</a:t>
            </a:r>
            <a:endParaRPr lang="en-GB" sz="800" dirty="0">
              <a:cs typeface="Arial" charset="0"/>
            </a:endParaRPr>
          </a:p>
        </p:txBody>
      </p:sp>
      <p:sp>
        <p:nvSpPr>
          <p:cNvPr id="192" name="Rectangle 1"/>
          <p:cNvSpPr>
            <a:spLocks noChangeArrowheads="1"/>
          </p:cNvSpPr>
          <p:nvPr/>
        </p:nvSpPr>
        <p:spPr bwMode="auto">
          <a:xfrm>
            <a:off x="452763" y="5925102"/>
            <a:ext cx="5748987" cy="707886"/>
          </a:xfrm>
          <a:prstGeom prst="rect">
            <a:avLst/>
          </a:prstGeom>
          <a:noFill/>
          <a:ln>
            <a:noFill/>
          </a:ln>
          <a:extLst/>
        </p:spPr>
        <p:txBody>
          <a:bodyPr wrap="square">
            <a:spAutoFit/>
          </a:bodyPr>
          <a:lstStyle/>
          <a:p>
            <a:pPr fontAlgn="base">
              <a:spcBef>
                <a:spcPct val="0"/>
              </a:spcBef>
              <a:spcAft>
                <a:spcPct val="0"/>
              </a:spcAft>
              <a:defRPr/>
            </a:pPr>
            <a:r>
              <a:rPr lang="en-GB" sz="2000" dirty="0">
                <a:solidFill>
                  <a:schemeClr val="tx2"/>
                </a:solidFill>
                <a:cs typeface="Arial" charset="0"/>
              </a:rPr>
              <a:t>Magazines are perceived by audiences to be “the most relevant to me” </a:t>
            </a:r>
          </a:p>
        </p:txBody>
      </p:sp>
      <p:grpSp>
        <p:nvGrpSpPr>
          <p:cNvPr id="193" name="Group 192"/>
          <p:cNvGrpSpPr/>
          <p:nvPr/>
        </p:nvGrpSpPr>
        <p:grpSpPr>
          <a:xfrm>
            <a:off x="6324084" y="4933272"/>
            <a:ext cx="2677041" cy="1937053"/>
            <a:chOff x="-795338" y="611187"/>
            <a:chExt cx="8029576" cy="6743701"/>
          </a:xfrm>
        </p:grpSpPr>
        <p:sp>
          <p:nvSpPr>
            <p:cNvPr id="194"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6" name="Group 255"/>
          <p:cNvGrpSpPr/>
          <p:nvPr/>
        </p:nvGrpSpPr>
        <p:grpSpPr>
          <a:xfrm>
            <a:off x="8191717" y="4006573"/>
            <a:ext cx="809625" cy="903288"/>
            <a:chOff x="2876550" y="2771775"/>
            <a:chExt cx="809625" cy="903288"/>
          </a:xfrm>
          <a:solidFill>
            <a:schemeClr val="tx1">
              <a:lumMod val="85000"/>
              <a:lumOff val="15000"/>
            </a:schemeClr>
          </a:solidFill>
        </p:grpSpPr>
        <p:sp>
          <p:nvSpPr>
            <p:cNvPr id="257" name="Freeform 49"/>
            <p:cNvSpPr>
              <a:spLocks/>
            </p:cNvSpPr>
            <p:nvPr/>
          </p:nvSpPr>
          <p:spPr bwMode="auto">
            <a:xfrm>
              <a:off x="3368675" y="2936875"/>
              <a:ext cx="317500" cy="317500"/>
            </a:xfrm>
            <a:custGeom>
              <a:avLst/>
              <a:gdLst>
                <a:gd name="T0" fmla="*/ 22 w 156"/>
                <a:gd name="T1" fmla="*/ 38 h 156"/>
                <a:gd name="T2" fmla="*/ 118 w 156"/>
                <a:gd name="T3" fmla="*/ 23 h 156"/>
                <a:gd name="T4" fmla="*/ 134 w 156"/>
                <a:gd name="T5" fmla="*/ 119 h 156"/>
                <a:gd name="T6" fmla="*/ 37 w 156"/>
                <a:gd name="T7" fmla="*/ 134 h 156"/>
                <a:gd name="T8" fmla="*/ 22 w 156"/>
                <a:gd name="T9" fmla="*/ 38 h 156"/>
              </a:gdLst>
              <a:ahLst/>
              <a:cxnLst>
                <a:cxn ang="0">
                  <a:pos x="T0" y="T1"/>
                </a:cxn>
                <a:cxn ang="0">
                  <a:pos x="T2" y="T3"/>
                </a:cxn>
                <a:cxn ang="0">
                  <a:pos x="T4" y="T5"/>
                </a:cxn>
                <a:cxn ang="0">
                  <a:pos x="T6" y="T7"/>
                </a:cxn>
                <a:cxn ang="0">
                  <a:pos x="T8" y="T9"/>
                </a:cxn>
              </a:cxnLst>
              <a:rect l="0" t="0" r="r" b="b"/>
              <a:pathLst>
                <a:path w="156" h="156">
                  <a:moveTo>
                    <a:pt x="22" y="38"/>
                  </a:moveTo>
                  <a:cubicBezTo>
                    <a:pt x="44" y="7"/>
                    <a:pt x="87" y="0"/>
                    <a:pt x="118" y="23"/>
                  </a:cubicBezTo>
                  <a:cubicBezTo>
                    <a:pt x="149" y="45"/>
                    <a:pt x="156" y="89"/>
                    <a:pt x="134" y="119"/>
                  </a:cubicBezTo>
                  <a:cubicBezTo>
                    <a:pt x="112" y="150"/>
                    <a:pt x="68" y="156"/>
                    <a:pt x="37" y="134"/>
                  </a:cubicBezTo>
                  <a:cubicBezTo>
                    <a:pt x="7" y="111"/>
                    <a:pt x="0" y="68"/>
                    <a:pt x="2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50"/>
            <p:cNvSpPr>
              <a:spLocks/>
            </p:cNvSpPr>
            <p:nvPr/>
          </p:nvSpPr>
          <p:spPr bwMode="auto">
            <a:xfrm>
              <a:off x="3140075" y="2771775"/>
              <a:ext cx="319088" cy="317500"/>
            </a:xfrm>
            <a:custGeom>
              <a:avLst/>
              <a:gdLst>
                <a:gd name="T0" fmla="*/ 23 w 157"/>
                <a:gd name="T1" fmla="*/ 37 h 156"/>
                <a:gd name="T2" fmla="*/ 119 w 157"/>
                <a:gd name="T3" fmla="*/ 22 h 156"/>
                <a:gd name="T4" fmla="*/ 135 w 157"/>
                <a:gd name="T5" fmla="*/ 119 h 156"/>
                <a:gd name="T6" fmla="*/ 38 w 157"/>
                <a:gd name="T7" fmla="*/ 133 h 156"/>
                <a:gd name="T8" fmla="*/ 23 w 157"/>
                <a:gd name="T9" fmla="*/ 37 h 156"/>
              </a:gdLst>
              <a:ahLst/>
              <a:cxnLst>
                <a:cxn ang="0">
                  <a:pos x="T0" y="T1"/>
                </a:cxn>
                <a:cxn ang="0">
                  <a:pos x="T2" y="T3"/>
                </a:cxn>
                <a:cxn ang="0">
                  <a:pos x="T4" y="T5"/>
                </a:cxn>
                <a:cxn ang="0">
                  <a:pos x="T6" y="T7"/>
                </a:cxn>
                <a:cxn ang="0">
                  <a:pos x="T8" y="T9"/>
                </a:cxn>
              </a:cxnLst>
              <a:rect l="0" t="0" r="r" b="b"/>
              <a:pathLst>
                <a:path w="157" h="156">
                  <a:moveTo>
                    <a:pt x="23" y="37"/>
                  </a:moveTo>
                  <a:cubicBezTo>
                    <a:pt x="45" y="6"/>
                    <a:pt x="88" y="0"/>
                    <a:pt x="119" y="22"/>
                  </a:cubicBezTo>
                  <a:cubicBezTo>
                    <a:pt x="150" y="45"/>
                    <a:pt x="157" y="88"/>
                    <a:pt x="135" y="119"/>
                  </a:cubicBezTo>
                  <a:cubicBezTo>
                    <a:pt x="113" y="149"/>
                    <a:pt x="69" y="156"/>
                    <a:pt x="38" y="133"/>
                  </a:cubicBezTo>
                  <a:cubicBezTo>
                    <a:pt x="8" y="111"/>
                    <a:pt x="0" y="67"/>
                    <a:pt x="2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51"/>
            <p:cNvSpPr>
              <a:spLocks/>
            </p:cNvSpPr>
            <p:nvPr/>
          </p:nvSpPr>
          <p:spPr bwMode="auto">
            <a:xfrm>
              <a:off x="3394075" y="3255962"/>
              <a:ext cx="255588" cy="246063"/>
            </a:xfrm>
            <a:custGeom>
              <a:avLst/>
              <a:gdLst>
                <a:gd name="T0" fmla="*/ 161 w 161"/>
                <a:gd name="T1" fmla="*/ 35 h 155"/>
                <a:gd name="T2" fmla="*/ 74 w 161"/>
                <a:gd name="T3" fmla="*/ 155 h 155"/>
                <a:gd name="T4" fmla="*/ 0 w 161"/>
                <a:gd name="T5" fmla="*/ 55 h 155"/>
                <a:gd name="T6" fmla="*/ 41 w 161"/>
                <a:gd name="T7" fmla="*/ 0 h 155"/>
                <a:gd name="T8" fmla="*/ 161 w 161"/>
                <a:gd name="T9" fmla="*/ 35 h 155"/>
                <a:gd name="T10" fmla="*/ 161 w 161"/>
                <a:gd name="T11" fmla="*/ 35 h 155"/>
                <a:gd name="T12" fmla="*/ 161 w 161"/>
                <a:gd name="T13" fmla="*/ 35 h 155"/>
              </a:gdLst>
              <a:ahLst/>
              <a:cxnLst>
                <a:cxn ang="0">
                  <a:pos x="T0" y="T1"/>
                </a:cxn>
                <a:cxn ang="0">
                  <a:pos x="T2" y="T3"/>
                </a:cxn>
                <a:cxn ang="0">
                  <a:pos x="T4" y="T5"/>
                </a:cxn>
                <a:cxn ang="0">
                  <a:pos x="T6" y="T7"/>
                </a:cxn>
                <a:cxn ang="0">
                  <a:pos x="T8" y="T9"/>
                </a:cxn>
                <a:cxn ang="0">
                  <a:pos x="T10" y="T11"/>
                </a:cxn>
                <a:cxn ang="0">
                  <a:pos x="T12" y="T13"/>
                </a:cxn>
              </a:cxnLst>
              <a:rect l="0" t="0" r="r" b="b"/>
              <a:pathLst>
                <a:path w="161" h="155">
                  <a:moveTo>
                    <a:pt x="161" y="35"/>
                  </a:moveTo>
                  <a:lnTo>
                    <a:pt x="74" y="155"/>
                  </a:lnTo>
                  <a:lnTo>
                    <a:pt x="0" y="55"/>
                  </a:lnTo>
                  <a:lnTo>
                    <a:pt x="41" y="0"/>
                  </a:lnTo>
                  <a:lnTo>
                    <a:pt x="161" y="35"/>
                  </a:lnTo>
                  <a:lnTo>
                    <a:pt x="161" y="35"/>
                  </a:lnTo>
                  <a:lnTo>
                    <a:pt x="16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52"/>
            <p:cNvSpPr>
              <a:spLocks/>
            </p:cNvSpPr>
            <p:nvPr/>
          </p:nvSpPr>
          <p:spPr bwMode="auto">
            <a:xfrm>
              <a:off x="3079750" y="3240087"/>
              <a:ext cx="206375" cy="206375"/>
            </a:xfrm>
            <a:custGeom>
              <a:avLst/>
              <a:gdLst>
                <a:gd name="T0" fmla="*/ 57 w 130"/>
                <a:gd name="T1" fmla="*/ 0 h 130"/>
                <a:gd name="T2" fmla="*/ 130 w 130"/>
                <a:gd name="T3" fmla="*/ 53 h 130"/>
                <a:gd name="T4" fmla="*/ 73 w 130"/>
                <a:gd name="T5" fmla="*/ 130 h 130"/>
                <a:gd name="T6" fmla="*/ 0 w 130"/>
                <a:gd name="T7" fmla="*/ 78 h 130"/>
                <a:gd name="T8" fmla="*/ 57 w 130"/>
                <a:gd name="T9" fmla="*/ 0 h 130"/>
                <a:gd name="T10" fmla="*/ 57 w 130"/>
                <a:gd name="T11" fmla="*/ 0 h 130"/>
              </a:gdLst>
              <a:ahLst/>
              <a:cxnLst>
                <a:cxn ang="0">
                  <a:pos x="T0" y="T1"/>
                </a:cxn>
                <a:cxn ang="0">
                  <a:pos x="T2" y="T3"/>
                </a:cxn>
                <a:cxn ang="0">
                  <a:pos x="T4" y="T5"/>
                </a:cxn>
                <a:cxn ang="0">
                  <a:pos x="T6" y="T7"/>
                </a:cxn>
                <a:cxn ang="0">
                  <a:pos x="T8" y="T9"/>
                </a:cxn>
                <a:cxn ang="0">
                  <a:pos x="T10" y="T11"/>
                </a:cxn>
              </a:cxnLst>
              <a:rect l="0" t="0" r="r" b="b"/>
              <a:pathLst>
                <a:path w="130" h="130">
                  <a:moveTo>
                    <a:pt x="57" y="0"/>
                  </a:moveTo>
                  <a:lnTo>
                    <a:pt x="130" y="53"/>
                  </a:lnTo>
                  <a:lnTo>
                    <a:pt x="73" y="130"/>
                  </a:lnTo>
                  <a:lnTo>
                    <a:pt x="0" y="78"/>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53"/>
            <p:cNvSpPr>
              <a:spLocks/>
            </p:cNvSpPr>
            <p:nvPr/>
          </p:nvSpPr>
          <p:spPr bwMode="auto">
            <a:xfrm>
              <a:off x="2970212" y="3379787"/>
              <a:ext cx="198438" cy="241300"/>
            </a:xfrm>
            <a:custGeom>
              <a:avLst/>
              <a:gdLst>
                <a:gd name="T0" fmla="*/ 94 w 125"/>
                <a:gd name="T1" fmla="*/ 0 h 152"/>
                <a:gd name="T2" fmla="*/ 125 w 125"/>
                <a:gd name="T3" fmla="*/ 23 h 152"/>
                <a:gd name="T4" fmla="*/ 31 w 125"/>
                <a:gd name="T5" fmla="*/ 152 h 152"/>
                <a:gd name="T6" fmla="*/ 0 w 125"/>
                <a:gd name="T7" fmla="*/ 129 h 152"/>
                <a:gd name="T8" fmla="*/ 94 w 125"/>
                <a:gd name="T9" fmla="*/ 0 h 152"/>
                <a:gd name="T10" fmla="*/ 94 w 125"/>
                <a:gd name="T11" fmla="*/ 0 h 152"/>
              </a:gdLst>
              <a:ahLst/>
              <a:cxnLst>
                <a:cxn ang="0">
                  <a:pos x="T0" y="T1"/>
                </a:cxn>
                <a:cxn ang="0">
                  <a:pos x="T2" y="T3"/>
                </a:cxn>
                <a:cxn ang="0">
                  <a:pos x="T4" y="T5"/>
                </a:cxn>
                <a:cxn ang="0">
                  <a:pos x="T6" y="T7"/>
                </a:cxn>
                <a:cxn ang="0">
                  <a:pos x="T8" y="T9"/>
                </a:cxn>
                <a:cxn ang="0">
                  <a:pos x="T10" y="T11"/>
                </a:cxn>
              </a:cxnLst>
              <a:rect l="0" t="0" r="r" b="b"/>
              <a:pathLst>
                <a:path w="125" h="152">
                  <a:moveTo>
                    <a:pt x="94" y="0"/>
                  </a:moveTo>
                  <a:lnTo>
                    <a:pt x="125" y="23"/>
                  </a:lnTo>
                  <a:lnTo>
                    <a:pt x="31" y="152"/>
                  </a:lnTo>
                  <a:lnTo>
                    <a:pt x="0" y="129"/>
                  </a:lnTo>
                  <a:lnTo>
                    <a:pt x="94" y="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54"/>
            <p:cNvSpPr>
              <a:spLocks/>
            </p:cNvSpPr>
            <p:nvPr/>
          </p:nvSpPr>
          <p:spPr bwMode="auto">
            <a:xfrm>
              <a:off x="2876550" y="3327400"/>
              <a:ext cx="241300" cy="187325"/>
            </a:xfrm>
            <a:custGeom>
              <a:avLst/>
              <a:gdLst>
                <a:gd name="T0" fmla="*/ 0 w 152"/>
                <a:gd name="T1" fmla="*/ 92 h 118"/>
                <a:gd name="T2" fmla="*/ 152 w 152"/>
                <a:gd name="T3" fmla="*/ 0 h 118"/>
                <a:gd name="T4" fmla="*/ 149 w 152"/>
                <a:gd name="T5" fmla="*/ 38 h 118"/>
                <a:gd name="T6" fmla="*/ 8 w 152"/>
                <a:gd name="T7" fmla="*/ 118 h 118"/>
                <a:gd name="T8" fmla="*/ 0 w 152"/>
                <a:gd name="T9" fmla="*/ 92 h 118"/>
                <a:gd name="T10" fmla="*/ 0 w 152"/>
                <a:gd name="T11" fmla="*/ 92 h 118"/>
                <a:gd name="T12" fmla="*/ 0 w 152"/>
                <a:gd name="T13" fmla="*/ 92 h 118"/>
              </a:gdLst>
              <a:ahLst/>
              <a:cxnLst>
                <a:cxn ang="0">
                  <a:pos x="T0" y="T1"/>
                </a:cxn>
                <a:cxn ang="0">
                  <a:pos x="T2" y="T3"/>
                </a:cxn>
                <a:cxn ang="0">
                  <a:pos x="T4" y="T5"/>
                </a:cxn>
                <a:cxn ang="0">
                  <a:pos x="T6" y="T7"/>
                </a:cxn>
                <a:cxn ang="0">
                  <a:pos x="T8" y="T9"/>
                </a:cxn>
                <a:cxn ang="0">
                  <a:pos x="T10" y="T11"/>
                </a:cxn>
                <a:cxn ang="0">
                  <a:pos x="T12" y="T13"/>
                </a:cxn>
              </a:cxnLst>
              <a:rect l="0" t="0" r="r" b="b"/>
              <a:pathLst>
                <a:path w="152" h="118">
                  <a:moveTo>
                    <a:pt x="0" y="92"/>
                  </a:moveTo>
                  <a:lnTo>
                    <a:pt x="152" y="0"/>
                  </a:lnTo>
                  <a:lnTo>
                    <a:pt x="149" y="38"/>
                  </a:lnTo>
                  <a:lnTo>
                    <a:pt x="8" y="118"/>
                  </a:lnTo>
                  <a:lnTo>
                    <a:pt x="0" y="92"/>
                  </a:lnTo>
                  <a:lnTo>
                    <a:pt x="0" y="92"/>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55"/>
            <p:cNvSpPr>
              <a:spLocks/>
            </p:cNvSpPr>
            <p:nvPr/>
          </p:nvSpPr>
          <p:spPr bwMode="auto">
            <a:xfrm>
              <a:off x="3111500" y="3400425"/>
              <a:ext cx="107950" cy="274638"/>
            </a:xfrm>
            <a:custGeom>
              <a:avLst/>
              <a:gdLst>
                <a:gd name="T0" fmla="*/ 27 w 68"/>
                <a:gd name="T1" fmla="*/ 173 h 173"/>
                <a:gd name="T2" fmla="*/ 68 w 68"/>
                <a:gd name="T3" fmla="*/ 0 h 173"/>
                <a:gd name="T4" fmla="*/ 33 w 68"/>
                <a:gd name="T5" fmla="*/ 15 h 173"/>
                <a:gd name="T6" fmla="*/ 0 w 68"/>
                <a:gd name="T7" fmla="*/ 173 h 173"/>
                <a:gd name="T8" fmla="*/ 27 w 68"/>
                <a:gd name="T9" fmla="*/ 173 h 173"/>
                <a:gd name="T10" fmla="*/ 27 w 68"/>
                <a:gd name="T11" fmla="*/ 173 h 173"/>
                <a:gd name="T12" fmla="*/ 27 w 68"/>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8" h="173">
                  <a:moveTo>
                    <a:pt x="27" y="173"/>
                  </a:moveTo>
                  <a:lnTo>
                    <a:pt x="68" y="0"/>
                  </a:lnTo>
                  <a:lnTo>
                    <a:pt x="33" y="15"/>
                  </a:lnTo>
                  <a:lnTo>
                    <a:pt x="0" y="173"/>
                  </a:lnTo>
                  <a:lnTo>
                    <a:pt x="27" y="173"/>
                  </a:lnTo>
                  <a:lnTo>
                    <a:pt x="27" y="173"/>
                  </a:lnTo>
                  <a:lnTo>
                    <a:pt x="27"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56"/>
            <p:cNvSpPr>
              <a:spLocks noEditPoints="1"/>
            </p:cNvSpPr>
            <p:nvPr/>
          </p:nvSpPr>
          <p:spPr bwMode="auto">
            <a:xfrm>
              <a:off x="3046412" y="2990850"/>
              <a:ext cx="457200" cy="415925"/>
            </a:xfrm>
            <a:custGeom>
              <a:avLst/>
              <a:gdLst>
                <a:gd name="T0" fmla="*/ 78 w 288"/>
                <a:gd name="T1" fmla="*/ 0 h 262"/>
                <a:gd name="T2" fmla="*/ 0 w 288"/>
                <a:gd name="T3" fmla="*/ 108 h 262"/>
                <a:gd name="T4" fmla="*/ 210 w 288"/>
                <a:gd name="T5" fmla="*/ 262 h 262"/>
                <a:gd name="T6" fmla="*/ 269 w 288"/>
                <a:gd name="T7" fmla="*/ 181 h 262"/>
                <a:gd name="T8" fmla="*/ 288 w 288"/>
                <a:gd name="T9" fmla="*/ 154 h 262"/>
                <a:gd name="T10" fmla="*/ 78 w 288"/>
                <a:gd name="T11" fmla="*/ 0 h 262"/>
                <a:gd name="T12" fmla="*/ 78 w 288"/>
                <a:gd name="T13" fmla="*/ 0 h 262"/>
                <a:gd name="T14" fmla="*/ 78 w 288"/>
                <a:gd name="T15" fmla="*/ 0 h 262"/>
                <a:gd name="T16" fmla="*/ 207 w 288"/>
                <a:gd name="T17" fmla="*/ 237 h 262"/>
                <a:gd name="T18" fmla="*/ 193 w 288"/>
                <a:gd name="T19" fmla="*/ 227 h 262"/>
                <a:gd name="T20" fmla="*/ 252 w 288"/>
                <a:gd name="T21" fmla="*/ 146 h 262"/>
                <a:gd name="T22" fmla="*/ 266 w 288"/>
                <a:gd name="T23" fmla="*/ 157 h 262"/>
                <a:gd name="T24" fmla="*/ 207 w 288"/>
                <a:gd name="T25" fmla="*/ 237 h 262"/>
                <a:gd name="T26" fmla="*/ 207 w 288"/>
                <a:gd name="T27" fmla="*/ 237 h 262"/>
                <a:gd name="T28" fmla="*/ 207 w 288"/>
                <a:gd name="T29" fmla="*/ 23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2">
                  <a:moveTo>
                    <a:pt x="78" y="0"/>
                  </a:moveTo>
                  <a:lnTo>
                    <a:pt x="0" y="108"/>
                  </a:lnTo>
                  <a:lnTo>
                    <a:pt x="210" y="262"/>
                  </a:lnTo>
                  <a:lnTo>
                    <a:pt x="269" y="181"/>
                  </a:lnTo>
                  <a:lnTo>
                    <a:pt x="288" y="154"/>
                  </a:lnTo>
                  <a:lnTo>
                    <a:pt x="78" y="0"/>
                  </a:lnTo>
                  <a:lnTo>
                    <a:pt x="78" y="0"/>
                  </a:lnTo>
                  <a:lnTo>
                    <a:pt x="78" y="0"/>
                  </a:lnTo>
                  <a:close/>
                  <a:moveTo>
                    <a:pt x="207" y="237"/>
                  </a:moveTo>
                  <a:lnTo>
                    <a:pt x="193" y="227"/>
                  </a:lnTo>
                  <a:lnTo>
                    <a:pt x="252" y="146"/>
                  </a:lnTo>
                  <a:lnTo>
                    <a:pt x="266" y="157"/>
                  </a:lnTo>
                  <a:lnTo>
                    <a:pt x="207" y="237"/>
                  </a:lnTo>
                  <a:lnTo>
                    <a:pt x="207" y="237"/>
                  </a:lnTo>
                  <a:lnTo>
                    <a:pt x="207"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5" name="Freeform 59"/>
          <p:cNvSpPr>
            <a:spLocks noEditPoints="1"/>
          </p:cNvSpPr>
          <p:nvPr/>
        </p:nvSpPr>
        <p:spPr bwMode="auto">
          <a:xfrm>
            <a:off x="7024631" y="3356992"/>
            <a:ext cx="633413" cy="676275"/>
          </a:xfrm>
          <a:custGeom>
            <a:avLst/>
            <a:gdLst>
              <a:gd name="T0" fmla="*/ 84 w 311"/>
              <a:gd name="T1" fmla="*/ 151 h 332"/>
              <a:gd name="T2" fmla="*/ 219 w 311"/>
              <a:gd name="T3" fmla="*/ 36 h 332"/>
              <a:gd name="T4" fmla="*/ 182 w 311"/>
              <a:gd name="T5" fmla="*/ 2 h 332"/>
              <a:gd name="T6" fmla="*/ 3 w 311"/>
              <a:gd name="T7" fmla="*/ 152 h 332"/>
              <a:gd name="T8" fmla="*/ 32 w 311"/>
              <a:gd name="T9" fmla="*/ 187 h 332"/>
              <a:gd name="T10" fmla="*/ 60 w 311"/>
              <a:gd name="T11" fmla="*/ 227 h 332"/>
              <a:gd name="T12" fmla="*/ 114 w 311"/>
              <a:gd name="T13" fmla="*/ 324 h 332"/>
              <a:gd name="T14" fmla="*/ 303 w 311"/>
              <a:gd name="T15" fmla="*/ 237 h 332"/>
              <a:gd name="T16" fmla="*/ 257 w 311"/>
              <a:gd name="T17" fmla="*/ 123 h 332"/>
              <a:gd name="T18" fmla="*/ 264 w 311"/>
              <a:gd name="T19" fmla="*/ 112 h 332"/>
              <a:gd name="T20" fmla="*/ 235 w 311"/>
              <a:gd name="T21" fmla="*/ 71 h 332"/>
              <a:gd name="T22" fmla="*/ 183 w 311"/>
              <a:gd name="T23" fmla="*/ 114 h 332"/>
              <a:gd name="T24" fmla="*/ 155 w 311"/>
              <a:gd name="T25" fmla="*/ 158 h 332"/>
              <a:gd name="T26" fmla="*/ 158 w 311"/>
              <a:gd name="T27" fmla="*/ 127 h 332"/>
              <a:gd name="T28" fmla="*/ 134 w 311"/>
              <a:gd name="T29" fmla="*/ 140 h 332"/>
              <a:gd name="T30" fmla="*/ 106 w 311"/>
              <a:gd name="T31" fmla="*/ 184 h 332"/>
              <a:gd name="T32" fmla="*/ 109 w 311"/>
              <a:gd name="T33" fmla="*/ 153 h 332"/>
              <a:gd name="T34" fmla="*/ 201 w 311"/>
              <a:gd name="T35" fmla="*/ 37 h 332"/>
              <a:gd name="T36" fmla="*/ 150 w 311"/>
              <a:gd name="T37" fmla="*/ 45 h 332"/>
              <a:gd name="T38" fmla="*/ 172 w 311"/>
              <a:gd name="T39" fmla="*/ 28 h 332"/>
              <a:gd name="T40" fmla="*/ 157 w 311"/>
              <a:gd name="T41" fmla="*/ 71 h 332"/>
              <a:gd name="T42" fmla="*/ 106 w 311"/>
              <a:gd name="T43" fmla="*/ 80 h 332"/>
              <a:gd name="T44" fmla="*/ 129 w 311"/>
              <a:gd name="T45" fmla="*/ 62 h 332"/>
              <a:gd name="T46" fmla="*/ 113 w 311"/>
              <a:gd name="T47" fmla="*/ 106 h 332"/>
              <a:gd name="T48" fmla="*/ 62 w 311"/>
              <a:gd name="T49" fmla="*/ 114 h 332"/>
              <a:gd name="T50" fmla="*/ 85 w 311"/>
              <a:gd name="T51" fmla="*/ 96 h 332"/>
              <a:gd name="T52" fmla="*/ 41 w 311"/>
              <a:gd name="T53" fmla="*/ 130 h 332"/>
              <a:gd name="T54" fmla="*/ 47 w 311"/>
              <a:gd name="T55" fmla="*/ 157 h 332"/>
              <a:gd name="T56" fmla="*/ 19 w 311"/>
              <a:gd name="T57" fmla="*/ 148 h 332"/>
              <a:gd name="T58" fmla="*/ 83 w 311"/>
              <a:gd name="T59" fmla="*/ 182 h 332"/>
              <a:gd name="T60" fmla="*/ 85 w 311"/>
              <a:gd name="T61" fmla="*/ 166 h 332"/>
              <a:gd name="T62" fmla="*/ 273 w 311"/>
              <a:gd name="T63" fmla="*/ 222 h 332"/>
              <a:gd name="T64" fmla="*/ 127 w 311"/>
              <a:gd name="T65" fmla="*/ 295 h 332"/>
              <a:gd name="T66" fmla="*/ 269 w 311"/>
              <a:gd name="T67" fmla="*/ 215 h 332"/>
              <a:gd name="T68" fmla="*/ 273 w 311"/>
              <a:gd name="T69" fmla="*/ 222 h 332"/>
              <a:gd name="T70" fmla="*/ 117 w 311"/>
              <a:gd name="T71" fmla="*/ 267 h 332"/>
              <a:gd name="T72" fmla="*/ 113 w 311"/>
              <a:gd name="T73" fmla="*/ 259 h 332"/>
              <a:gd name="T74" fmla="*/ 259 w 311"/>
              <a:gd name="T75" fmla="*/ 187 h 332"/>
              <a:gd name="T76" fmla="*/ 242 w 311"/>
              <a:gd name="T77" fmla="*/ 164 h 332"/>
              <a:gd name="T78" fmla="*/ 96 w 311"/>
              <a:gd name="T79" fmla="*/ 236 h 332"/>
              <a:gd name="T80" fmla="*/ 237 w 311"/>
              <a:gd name="T81" fmla="*/ 156 h 332"/>
              <a:gd name="T82" fmla="*/ 242 w 311"/>
              <a:gd name="T83" fmla="*/ 164 h 332"/>
              <a:gd name="T84" fmla="*/ 204 w 311"/>
              <a:gd name="T85" fmla="*/ 132 h 332"/>
              <a:gd name="T86" fmla="*/ 232 w 311"/>
              <a:gd name="T87" fmla="*/ 88 h 332"/>
              <a:gd name="T88" fmla="*/ 229 w 311"/>
              <a:gd name="T89"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32">
                <a:moveTo>
                  <a:pt x="235" y="71"/>
                </a:moveTo>
                <a:cubicBezTo>
                  <a:pt x="84" y="151"/>
                  <a:pt x="84" y="151"/>
                  <a:pt x="84" y="151"/>
                </a:cubicBezTo>
                <a:cubicBezTo>
                  <a:pt x="218" y="46"/>
                  <a:pt x="218" y="46"/>
                  <a:pt x="218" y="46"/>
                </a:cubicBezTo>
                <a:cubicBezTo>
                  <a:pt x="220" y="44"/>
                  <a:pt x="221" y="40"/>
                  <a:pt x="219" y="36"/>
                </a:cubicBezTo>
                <a:cubicBezTo>
                  <a:pt x="192" y="3"/>
                  <a:pt x="192" y="3"/>
                  <a:pt x="192" y="3"/>
                </a:cubicBezTo>
                <a:cubicBezTo>
                  <a:pt x="190" y="0"/>
                  <a:pt x="186" y="0"/>
                  <a:pt x="182" y="2"/>
                </a:cubicBezTo>
                <a:cubicBezTo>
                  <a:pt x="4" y="142"/>
                  <a:pt x="4" y="142"/>
                  <a:pt x="4" y="142"/>
                </a:cubicBezTo>
                <a:cubicBezTo>
                  <a:pt x="1" y="145"/>
                  <a:pt x="0" y="149"/>
                  <a:pt x="3" y="152"/>
                </a:cubicBezTo>
                <a:cubicBezTo>
                  <a:pt x="29" y="186"/>
                  <a:pt x="29" y="186"/>
                  <a:pt x="29" y="186"/>
                </a:cubicBezTo>
                <a:cubicBezTo>
                  <a:pt x="30" y="187"/>
                  <a:pt x="31" y="187"/>
                  <a:pt x="32" y="187"/>
                </a:cubicBezTo>
                <a:cubicBezTo>
                  <a:pt x="51" y="224"/>
                  <a:pt x="51" y="224"/>
                  <a:pt x="51" y="224"/>
                </a:cubicBezTo>
                <a:cubicBezTo>
                  <a:pt x="53" y="228"/>
                  <a:pt x="57" y="229"/>
                  <a:pt x="60" y="227"/>
                </a:cubicBezTo>
                <a:cubicBezTo>
                  <a:pt x="62" y="226"/>
                  <a:pt x="62" y="226"/>
                  <a:pt x="62" y="226"/>
                </a:cubicBezTo>
                <a:cubicBezTo>
                  <a:pt x="114" y="324"/>
                  <a:pt x="114" y="324"/>
                  <a:pt x="114" y="324"/>
                </a:cubicBezTo>
                <a:cubicBezTo>
                  <a:pt x="117" y="330"/>
                  <a:pt x="124" y="332"/>
                  <a:pt x="130" y="329"/>
                </a:cubicBezTo>
                <a:cubicBezTo>
                  <a:pt x="303" y="237"/>
                  <a:pt x="303" y="237"/>
                  <a:pt x="303" y="237"/>
                </a:cubicBezTo>
                <a:cubicBezTo>
                  <a:pt x="309" y="234"/>
                  <a:pt x="311" y="227"/>
                  <a:pt x="308" y="221"/>
                </a:cubicBezTo>
                <a:cubicBezTo>
                  <a:pt x="257" y="123"/>
                  <a:pt x="257" y="123"/>
                  <a:pt x="257" y="123"/>
                </a:cubicBezTo>
                <a:cubicBezTo>
                  <a:pt x="261" y="121"/>
                  <a:pt x="261" y="121"/>
                  <a:pt x="261" y="121"/>
                </a:cubicBezTo>
                <a:cubicBezTo>
                  <a:pt x="265" y="119"/>
                  <a:pt x="266" y="115"/>
                  <a:pt x="264" y="112"/>
                </a:cubicBezTo>
                <a:cubicBezTo>
                  <a:pt x="244" y="74"/>
                  <a:pt x="244" y="74"/>
                  <a:pt x="244" y="74"/>
                </a:cubicBezTo>
                <a:cubicBezTo>
                  <a:pt x="242" y="71"/>
                  <a:pt x="238" y="69"/>
                  <a:pt x="235" y="71"/>
                </a:cubicBezTo>
                <a:close/>
                <a:moveTo>
                  <a:pt x="158" y="127"/>
                </a:moveTo>
                <a:cubicBezTo>
                  <a:pt x="183" y="114"/>
                  <a:pt x="183" y="114"/>
                  <a:pt x="183" y="114"/>
                </a:cubicBezTo>
                <a:cubicBezTo>
                  <a:pt x="180" y="145"/>
                  <a:pt x="180" y="145"/>
                  <a:pt x="180" y="145"/>
                </a:cubicBezTo>
                <a:cubicBezTo>
                  <a:pt x="155" y="158"/>
                  <a:pt x="155" y="158"/>
                  <a:pt x="155" y="158"/>
                </a:cubicBezTo>
                <a:cubicBezTo>
                  <a:pt x="158" y="127"/>
                  <a:pt x="158" y="127"/>
                  <a:pt x="158" y="127"/>
                </a:cubicBezTo>
                <a:cubicBezTo>
                  <a:pt x="158" y="127"/>
                  <a:pt x="158" y="127"/>
                  <a:pt x="158" y="127"/>
                </a:cubicBezTo>
                <a:close/>
                <a:moveTo>
                  <a:pt x="109" y="153"/>
                </a:moveTo>
                <a:cubicBezTo>
                  <a:pt x="134" y="140"/>
                  <a:pt x="134" y="140"/>
                  <a:pt x="134" y="140"/>
                </a:cubicBezTo>
                <a:cubicBezTo>
                  <a:pt x="131" y="171"/>
                  <a:pt x="131" y="171"/>
                  <a:pt x="131" y="171"/>
                </a:cubicBezTo>
                <a:cubicBezTo>
                  <a:pt x="106" y="184"/>
                  <a:pt x="106" y="184"/>
                  <a:pt x="106" y="184"/>
                </a:cubicBezTo>
                <a:cubicBezTo>
                  <a:pt x="109" y="153"/>
                  <a:pt x="109" y="153"/>
                  <a:pt x="109" y="153"/>
                </a:cubicBezTo>
                <a:cubicBezTo>
                  <a:pt x="109" y="153"/>
                  <a:pt x="109" y="153"/>
                  <a:pt x="109" y="153"/>
                </a:cubicBezTo>
                <a:close/>
                <a:moveTo>
                  <a:pt x="172" y="28"/>
                </a:moveTo>
                <a:cubicBezTo>
                  <a:pt x="201" y="37"/>
                  <a:pt x="201" y="37"/>
                  <a:pt x="201" y="37"/>
                </a:cubicBezTo>
                <a:cubicBezTo>
                  <a:pt x="178" y="55"/>
                  <a:pt x="178" y="55"/>
                  <a:pt x="178" y="55"/>
                </a:cubicBezTo>
                <a:cubicBezTo>
                  <a:pt x="150" y="45"/>
                  <a:pt x="150" y="45"/>
                  <a:pt x="150" y="45"/>
                </a:cubicBezTo>
                <a:cubicBezTo>
                  <a:pt x="172" y="28"/>
                  <a:pt x="172" y="28"/>
                  <a:pt x="172" y="28"/>
                </a:cubicBezTo>
                <a:cubicBezTo>
                  <a:pt x="172" y="28"/>
                  <a:pt x="172" y="28"/>
                  <a:pt x="172" y="28"/>
                </a:cubicBezTo>
                <a:close/>
                <a:moveTo>
                  <a:pt x="129" y="62"/>
                </a:moveTo>
                <a:cubicBezTo>
                  <a:pt x="157" y="71"/>
                  <a:pt x="157" y="71"/>
                  <a:pt x="157" y="71"/>
                </a:cubicBezTo>
                <a:cubicBezTo>
                  <a:pt x="135" y="89"/>
                  <a:pt x="135" y="89"/>
                  <a:pt x="135" y="89"/>
                </a:cubicBezTo>
                <a:cubicBezTo>
                  <a:pt x="106" y="80"/>
                  <a:pt x="106" y="80"/>
                  <a:pt x="106" y="80"/>
                </a:cubicBezTo>
                <a:cubicBezTo>
                  <a:pt x="129" y="62"/>
                  <a:pt x="129" y="62"/>
                  <a:pt x="129" y="62"/>
                </a:cubicBezTo>
                <a:cubicBezTo>
                  <a:pt x="129" y="62"/>
                  <a:pt x="129" y="62"/>
                  <a:pt x="129" y="62"/>
                </a:cubicBezTo>
                <a:close/>
                <a:moveTo>
                  <a:pt x="85" y="96"/>
                </a:moveTo>
                <a:cubicBezTo>
                  <a:pt x="113" y="106"/>
                  <a:pt x="113" y="106"/>
                  <a:pt x="113" y="106"/>
                </a:cubicBezTo>
                <a:cubicBezTo>
                  <a:pt x="91" y="123"/>
                  <a:pt x="91" y="123"/>
                  <a:pt x="91" y="123"/>
                </a:cubicBezTo>
                <a:cubicBezTo>
                  <a:pt x="62" y="114"/>
                  <a:pt x="62" y="114"/>
                  <a:pt x="62" y="114"/>
                </a:cubicBezTo>
                <a:cubicBezTo>
                  <a:pt x="85" y="96"/>
                  <a:pt x="85" y="96"/>
                  <a:pt x="85" y="96"/>
                </a:cubicBezTo>
                <a:cubicBezTo>
                  <a:pt x="85" y="96"/>
                  <a:pt x="85" y="96"/>
                  <a:pt x="85" y="96"/>
                </a:cubicBezTo>
                <a:close/>
                <a:moveTo>
                  <a:pt x="19" y="148"/>
                </a:moveTo>
                <a:cubicBezTo>
                  <a:pt x="41" y="130"/>
                  <a:pt x="41" y="130"/>
                  <a:pt x="41" y="130"/>
                </a:cubicBezTo>
                <a:cubicBezTo>
                  <a:pt x="70" y="140"/>
                  <a:pt x="70" y="140"/>
                  <a:pt x="70" y="140"/>
                </a:cubicBezTo>
                <a:cubicBezTo>
                  <a:pt x="47" y="157"/>
                  <a:pt x="47" y="157"/>
                  <a:pt x="47" y="157"/>
                </a:cubicBezTo>
                <a:cubicBezTo>
                  <a:pt x="19" y="148"/>
                  <a:pt x="19" y="148"/>
                  <a:pt x="19" y="148"/>
                </a:cubicBezTo>
                <a:cubicBezTo>
                  <a:pt x="19" y="148"/>
                  <a:pt x="19" y="148"/>
                  <a:pt x="19" y="148"/>
                </a:cubicBezTo>
                <a:close/>
                <a:moveTo>
                  <a:pt x="85" y="166"/>
                </a:moveTo>
                <a:cubicBezTo>
                  <a:pt x="83" y="182"/>
                  <a:pt x="83" y="182"/>
                  <a:pt x="83" y="182"/>
                </a:cubicBezTo>
                <a:cubicBezTo>
                  <a:pt x="65" y="177"/>
                  <a:pt x="65" y="177"/>
                  <a:pt x="65" y="177"/>
                </a:cubicBezTo>
                <a:cubicBezTo>
                  <a:pt x="85" y="166"/>
                  <a:pt x="85" y="166"/>
                  <a:pt x="85" y="166"/>
                </a:cubicBezTo>
                <a:cubicBezTo>
                  <a:pt x="85" y="166"/>
                  <a:pt x="85" y="166"/>
                  <a:pt x="85" y="166"/>
                </a:cubicBezTo>
                <a:close/>
                <a:moveTo>
                  <a:pt x="273" y="222"/>
                </a:moveTo>
                <a:cubicBezTo>
                  <a:pt x="133" y="296"/>
                  <a:pt x="133" y="296"/>
                  <a:pt x="133" y="296"/>
                </a:cubicBezTo>
                <a:cubicBezTo>
                  <a:pt x="131" y="297"/>
                  <a:pt x="128" y="297"/>
                  <a:pt x="127" y="295"/>
                </a:cubicBezTo>
                <a:cubicBezTo>
                  <a:pt x="126" y="292"/>
                  <a:pt x="127" y="290"/>
                  <a:pt x="129" y="289"/>
                </a:cubicBezTo>
                <a:cubicBezTo>
                  <a:pt x="269" y="215"/>
                  <a:pt x="269" y="215"/>
                  <a:pt x="269" y="215"/>
                </a:cubicBezTo>
                <a:cubicBezTo>
                  <a:pt x="271" y="213"/>
                  <a:pt x="274" y="214"/>
                  <a:pt x="275" y="217"/>
                </a:cubicBezTo>
                <a:cubicBezTo>
                  <a:pt x="276" y="218"/>
                  <a:pt x="275" y="221"/>
                  <a:pt x="273" y="222"/>
                </a:cubicBezTo>
                <a:close/>
                <a:moveTo>
                  <a:pt x="257" y="193"/>
                </a:moveTo>
                <a:cubicBezTo>
                  <a:pt x="117" y="267"/>
                  <a:pt x="117" y="267"/>
                  <a:pt x="117" y="267"/>
                </a:cubicBezTo>
                <a:cubicBezTo>
                  <a:pt x="116" y="268"/>
                  <a:pt x="113" y="268"/>
                  <a:pt x="112" y="265"/>
                </a:cubicBezTo>
                <a:cubicBezTo>
                  <a:pt x="110" y="263"/>
                  <a:pt x="111" y="260"/>
                  <a:pt x="113" y="259"/>
                </a:cubicBezTo>
                <a:cubicBezTo>
                  <a:pt x="253" y="185"/>
                  <a:pt x="253" y="185"/>
                  <a:pt x="253" y="185"/>
                </a:cubicBezTo>
                <a:cubicBezTo>
                  <a:pt x="255" y="184"/>
                  <a:pt x="258" y="184"/>
                  <a:pt x="259" y="187"/>
                </a:cubicBezTo>
                <a:cubicBezTo>
                  <a:pt x="261" y="189"/>
                  <a:pt x="260" y="192"/>
                  <a:pt x="257" y="193"/>
                </a:cubicBezTo>
                <a:close/>
                <a:moveTo>
                  <a:pt x="242" y="164"/>
                </a:moveTo>
                <a:cubicBezTo>
                  <a:pt x="102" y="238"/>
                  <a:pt x="102" y="238"/>
                  <a:pt x="102" y="238"/>
                </a:cubicBezTo>
                <a:cubicBezTo>
                  <a:pt x="100" y="239"/>
                  <a:pt x="97" y="238"/>
                  <a:pt x="96" y="236"/>
                </a:cubicBezTo>
                <a:cubicBezTo>
                  <a:pt x="95" y="234"/>
                  <a:pt x="96" y="231"/>
                  <a:pt x="98" y="230"/>
                </a:cubicBezTo>
                <a:cubicBezTo>
                  <a:pt x="237" y="156"/>
                  <a:pt x="237" y="156"/>
                  <a:pt x="237" y="156"/>
                </a:cubicBezTo>
                <a:cubicBezTo>
                  <a:pt x="240" y="155"/>
                  <a:pt x="243" y="155"/>
                  <a:pt x="244" y="158"/>
                </a:cubicBezTo>
                <a:cubicBezTo>
                  <a:pt x="245" y="160"/>
                  <a:pt x="244" y="162"/>
                  <a:pt x="242" y="164"/>
                </a:cubicBezTo>
                <a:close/>
                <a:moveTo>
                  <a:pt x="229" y="119"/>
                </a:moveTo>
                <a:cubicBezTo>
                  <a:pt x="204" y="132"/>
                  <a:pt x="204" y="132"/>
                  <a:pt x="204" y="132"/>
                </a:cubicBezTo>
                <a:cubicBezTo>
                  <a:pt x="207" y="101"/>
                  <a:pt x="207" y="101"/>
                  <a:pt x="207" y="101"/>
                </a:cubicBezTo>
                <a:cubicBezTo>
                  <a:pt x="232" y="88"/>
                  <a:pt x="232" y="88"/>
                  <a:pt x="232" y="88"/>
                </a:cubicBezTo>
                <a:cubicBezTo>
                  <a:pt x="229" y="119"/>
                  <a:pt x="229" y="119"/>
                  <a:pt x="229" y="119"/>
                </a:cubicBezTo>
                <a:cubicBezTo>
                  <a:pt x="229" y="119"/>
                  <a:pt x="229" y="119"/>
                  <a:pt x="229" y="11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66" name="Freeform 5"/>
          <p:cNvSpPr>
            <a:spLocks noEditPoints="1"/>
          </p:cNvSpPr>
          <p:nvPr/>
        </p:nvSpPr>
        <p:spPr bwMode="auto">
          <a:xfrm rot="668344">
            <a:off x="7355894" y="1324514"/>
            <a:ext cx="523818" cy="730010"/>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sp>
        <p:nvSpPr>
          <p:cNvPr id="267" name="Freeform 5"/>
          <p:cNvSpPr>
            <a:spLocks noEditPoints="1"/>
          </p:cNvSpPr>
          <p:nvPr/>
        </p:nvSpPr>
        <p:spPr bwMode="auto">
          <a:xfrm rot="1186349">
            <a:off x="7614273" y="1600378"/>
            <a:ext cx="989012" cy="1201737"/>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lumMod val="75000"/>
              <a:lumOff val="25000"/>
            </a:schemeClr>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grpSp>
        <p:nvGrpSpPr>
          <p:cNvPr id="268" name="Group 267"/>
          <p:cNvGrpSpPr/>
          <p:nvPr/>
        </p:nvGrpSpPr>
        <p:grpSpPr>
          <a:xfrm>
            <a:off x="6925707" y="4243154"/>
            <a:ext cx="713912" cy="665964"/>
            <a:chOff x="8940800" y="1338262"/>
            <a:chExt cx="2081213" cy="1747838"/>
          </a:xfrm>
          <a:solidFill>
            <a:schemeClr val="tx1">
              <a:lumMod val="65000"/>
              <a:lumOff val="35000"/>
            </a:schemeClr>
          </a:solidFill>
        </p:grpSpPr>
        <p:sp>
          <p:nvSpPr>
            <p:cNvPr id="269"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1" name="Freeform 51"/>
          <p:cNvSpPr>
            <a:spLocks/>
          </p:cNvSpPr>
          <p:nvPr/>
        </p:nvSpPr>
        <p:spPr bwMode="auto">
          <a:xfrm rot="668344">
            <a:off x="7993104" y="1755077"/>
            <a:ext cx="981075" cy="906463"/>
          </a:xfrm>
          <a:custGeom>
            <a:avLst/>
            <a:gdLst>
              <a:gd name="T0" fmla="*/ 2147483647 w 843"/>
              <a:gd name="T1" fmla="*/ 2147483647 h 703"/>
              <a:gd name="T2" fmla="*/ 2147483647 w 843"/>
              <a:gd name="T3" fmla="*/ 2147483647 h 703"/>
              <a:gd name="T4" fmla="*/ 2147483647 w 843"/>
              <a:gd name="T5" fmla="*/ 2147483647 h 703"/>
              <a:gd name="T6" fmla="*/ 2147483647 w 843"/>
              <a:gd name="T7" fmla="*/ 2147483647 h 703"/>
              <a:gd name="T8" fmla="*/ 2147483647 w 843"/>
              <a:gd name="T9" fmla="*/ 2147483647 h 703"/>
              <a:gd name="T10" fmla="*/ 2147483647 w 843"/>
              <a:gd name="T11" fmla="*/ 2147483647 h 703"/>
              <a:gd name="T12" fmla="*/ 2147483647 w 843"/>
              <a:gd name="T13" fmla="*/ 2147483647 h 703"/>
              <a:gd name="T14" fmla="*/ 2147483647 w 843"/>
              <a:gd name="T15" fmla="*/ 2147483647 h 703"/>
              <a:gd name="T16" fmla="*/ 2147483647 w 843"/>
              <a:gd name="T17" fmla="*/ 2147483647 h 703"/>
              <a:gd name="T18" fmla="*/ 2147483647 w 843"/>
              <a:gd name="T19" fmla="*/ 0 h 703"/>
              <a:gd name="T20" fmla="*/ 2147483647 w 843"/>
              <a:gd name="T21" fmla="*/ 2147483647 h 703"/>
              <a:gd name="T22" fmla="*/ 2147483647 w 843"/>
              <a:gd name="T23" fmla="*/ 2147483647 h 703"/>
              <a:gd name="T24" fmla="*/ 2147483647 w 843"/>
              <a:gd name="T25" fmla="*/ 2147483647 h 703"/>
              <a:gd name="T26" fmla="*/ 2147483647 w 843"/>
              <a:gd name="T27" fmla="*/ 2147483647 h 703"/>
              <a:gd name="T28" fmla="*/ 2147483647 w 843"/>
              <a:gd name="T29" fmla="*/ 2147483647 h 703"/>
              <a:gd name="T30" fmla="*/ 2147483647 w 843"/>
              <a:gd name="T31" fmla="*/ 2147483647 h 703"/>
              <a:gd name="T32" fmla="*/ 2147483647 w 843"/>
              <a:gd name="T33" fmla="*/ 2147483647 h 703"/>
              <a:gd name="T34" fmla="*/ 2147483647 w 843"/>
              <a:gd name="T35" fmla="*/ 2147483647 h 703"/>
              <a:gd name="T36" fmla="*/ 2147483647 w 843"/>
              <a:gd name="T37" fmla="*/ 2147483647 h 703"/>
              <a:gd name="T38" fmla="*/ 2147483647 w 843"/>
              <a:gd name="T39" fmla="*/ 2147483647 h 703"/>
              <a:gd name="T40" fmla="*/ 2147483647 w 843"/>
              <a:gd name="T41" fmla="*/ 2147483647 h 703"/>
              <a:gd name="T42" fmla="*/ 0 w 843"/>
              <a:gd name="T43" fmla="*/ 2147483647 h 703"/>
              <a:gd name="T44" fmla="*/ 2147483647 w 843"/>
              <a:gd name="T45" fmla="*/ 2147483647 h 703"/>
              <a:gd name="T46" fmla="*/ 2147483647 w 843"/>
              <a:gd name="T47" fmla="*/ 2147483647 h 7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3" h="703">
                <a:moveTo>
                  <a:pt x="843" y="268"/>
                </a:moveTo>
                <a:cubicBezTo>
                  <a:pt x="813" y="273"/>
                  <a:pt x="770" y="268"/>
                  <a:pt x="748" y="258"/>
                </a:cubicBezTo>
                <a:cubicBezTo>
                  <a:pt x="795" y="254"/>
                  <a:pt x="827" y="233"/>
                  <a:pt x="839" y="203"/>
                </a:cubicBezTo>
                <a:cubicBezTo>
                  <a:pt x="822" y="214"/>
                  <a:pt x="769" y="225"/>
                  <a:pt x="740" y="215"/>
                </a:cubicBezTo>
                <a:cubicBezTo>
                  <a:pt x="739" y="208"/>
                  <a:pt x="737" y="201"/>
                  <a:pt x="735" y="195"/>
                </a:cubicBezTo>
                <a:cubicBezTo>
                  <a:pt x="713" y="113"/>
                  <a:pt x="637" y="47"/>
                  <a:pt x="557" y="55"/>
                </a:cubicBezTo>
                <a:cubicBezTo>
                  <a:pt x="563" y="52"/>
                  <a:pt x="570" y="50"/>
                  <a:pt x="576" y="48"/>
                </a:cubicBezTo>
                <a:cubicBezTo>
                  <a:pt x="585" y="45"/>
                  <a:pt x="637" y="36"/>
                  <a:pt x="629" y="18"/>
                </a:cubicBezTo>
                <a:cubicBezTo>
                  <a:pt x="622" y="2"/>
                  <a:pt x="559" y="30"/>
                  <a:pt x="547" y="34"/>
                </a:cubicBezTo>
                <a:cubicBezTo>
                  <a:pt x="563" y="28"/>
                  <a:pt x="588" y="18"/>
                  <a:pt x="591" y="0"/>
                </a:cubicBezTo>
                <a:cubicBezTo>
                  <a:pt x="567" y="3"/>
                  <a:pt x="544" y="14"/>
                  <a:pt x="525" y="31"/>
                </a:cubicBezTo>
                <a:cubicBezTo>
                  <a:pt x="532" y="24"/>
                  <a:pt x="537" y="15"/>
                  <a:pt x="538" y="6"/>
                </a:cubicBezTo>
                <a:cubicBezTo>
                  <a:pt x="474" y="47"/>
                  <a:pt x="436" y="130"/>
                  <a:pt x="406" y="210"/>
                </a:cubicBezTo>
                <a:cubicBezTo>
                  <a:pt x="382" y="187"/>
                  <a:pt x="361" y="169"/>
                  <a:pt x="342" y="158"/>
                </a:cubicBezTo>
                <a:cubicBezTo>
                  <a:pt x="289" y="130"/>
                  <a:pt x="226" y="100"/>
                  <a:pt x="126" y="63"/>
                </a:cubicBezTo>
                <a:cubicBezTo>
                  <a:pt x="123" y="96"/>
                  <a:pt x="142" y="140"/>
                  <a:pt x="198" y="169"/>
                </a:cubicBezTo>
                <a:cubicBezTo>
                  <a:pt x="186" y="168"/>
                  <a:pt x="164" y="171"/>
                  <a:pt x="146" y="175"/>
                </a:cubicBezTo>
                <a:cubicBezTo>
                  <a:pt x="153" y="213"/>
                  <a:pt x="177" y="244"/>
                  <a:pt x="241" y="259"/>
                </a:cubicBezTo>
                <a:cubicBezTo>
                  <a:pt x="212" y="261"/>
                  <a:pt x="196" y="268"/>
                  <a:pt x="183" y="282"/>
                </a:cubicBezTo>
                <a:cubicBezTo>
                  <a:pt x="196" y="309"/>
                  <a:pt x="228" y="340"/>
                  <a:pt x="287" y="333"/>
                </a:cubicBezTo>
                <a:cubicBezTo>
                  <a:pt x="222" y="361"/>
                  <a:pt x="260" y="413"/>
                  <a:pt x="313" y="405"/>
                </a:cubicBezTo>
                <a:cubicBezTo>
                  <a:pt x="223" y="498"/>
                  <a:pt x="82" y="491"/>
                  <a:pt x="0" y="413"/>
                </a:cubicBezTo>
                <a:cubicBezTo>
                  <a:pt x="212" y="703"/>
                  <a:pt x="674" y="585"/>
                  <a:pt x="743" y="306"/>
                </a:cubicBezTo>
                <a:cubicBezTo>
                  <a:pt x="794" y="306"/>
                  <a:pt x="824" y="288"/>
                  <a:pt x="843" y="268"/>
                </a:cubicBezTo>
                <a:close/>
              </a:path>
            </a:pathLst>
          </a:custGeom>
          <a:solidFill>
            <a:srgbClr val="002060"/>
          </a:solidFill>
          <a:ln w="19050">
            <a:solidFill>
              <a:schemeClr val="bg1"/>
            </a:solidFill>
            <a:round/>
            <a:headEnd/>
            <a:tailEnd/>
          </a:ln>
        </p:spPr>
        <p:txBody>
          <a:bodyPr/>
          <a:lstStyle/>
          <a:p>
            <a:pPr fontAlgn="base">
              <a:spcBef>
                <a:spcPct val="0"/>
              </a:spcBef>
              <a:spcAft>
                <a:spcPct val="0"/>
              </a:spcAft>
              <a:defRPr/>
            </a:pPr>
            <a:endParaRPr lang="en-GB">
              <a:solidFill>
                <a:srgbClr val="3F3F3F"/>
              </a:solidFill>
              <a:cs typeface="Arial" charset="0"/>
            </a:endParaRPr>
          </a:p>
        </p:txBody>
      </p:sp>
      <p:grpSp>
        <p:nvGrpSpPr>
          <p:cNvPr id="272" name="Group 271"/>
          <p:cNvGrpSpPr/>
          <p:nvPr/>
        </p:nvGrpSpPr>
        <p:grpSpPr>
          <a:xfrm>
            <a:off x="8020373" y="-233135"/>
            <a:ext cx="1573213" cy="1320801"/>
            <a:chOff x="7234238" y="738187"/>
            <a:chExt cx="1573213" cy="1320801"/>
          </a:xfrm>
          <a:solidFill>
            <a:schemeClr val="bg2">
              <a:lumMod val="75000"/>
            </a:schemeClr>
          </a:solidFill>
        </p:grpSpPr>
        <p:sp>
          <p:nvSpPr>
            <p:cNvPr id="273"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5" name="Group 274"/>
          <p:cNvGrpSpPr/>
          <p:nvPr/>
        </p:nvGrpSpPr>
        <p:grpSpPr>
          <a:xfrm>
            <a:off x="6440937" y="-9518"/>
            <a:ext cx="568161" cy="525029"/>
            <a:chOff x="6888163" y="2262187"/>
            <a:chExt cx="1649413" cy="1377950"/>
          </a:xfrm>
        </p:grpSpPr>
        <p:sp>
          <p:nvSpPr>
            <p:cNvPr id="276"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0" name="Freeform 38"/>
          <p:cNvSpPr>
            <a:spLocks/>
          </p:cNvSpPr>
          <p:nvPr/>
        </p:nvSpPr>
        <p:spPr bwMode="auto">
          <a:xfrm flipH="1">
            <a:off x="7128690" y="-369600"/>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1" name="Freeform 35"/>
          <p:cNvSpPr>
            <a:spLocks/>
          </p:cNvSpPr>
          <p:nvPr/>
        </p:nvSpPr>
        <p:spPr bwMode="auto">
          <a:xfrm flipH="1">
            <a:off x="6256441" y="984241"/>
            <a:ext cx="424370" cy="874668"/>
          </a:xfrm>
          <a:custGeom>
            <a:avLst/>
            <a:gdLst>
              <a:gd name="T0" fmla="*/ 96 w 208"/>
              <a:gd name="T1" fmla="*/ 325 h 428"/>
              <a:gd name="T2" fmla="*/ 109 w 208"/>
              <a:gd name="T3" fmla="*/ 187 h 428"/>
              <a:gd name="T4" fmla="*/ 118 w 208"/>
              <a:gd name="T5" fmla="*/ 51 h 428"/>
              <a:gd name="T6" fmla="*/ 108 w 208"/>
              <a:gd name="T7" fmla="*/ 18 h 428"/>
              <a:gd name="T8" fmla="*/ 63 w 208"/>
              <a:gd name="T9" fmla="*/ 80 h 428"/>
              <a:gd name="T10" fmla="*/ 1 w 208"/>
              <a:gd name="T11" fmla="*/ 163 h 428"/>
              <a:gd name="T12" fmla="*/ 14 w 208"/>
              <a:gd name="T13" fmla="*/ 204 h 428"/>
              <a:gd name="T14" fmla="*/ 25 w 208"/>
              <a:gd name="T15" fmla="*/ 137 h 428"/>
              <a:gd name="T16" fmla="*/ 104 w 208"/>
              <a:gd name="T17" fmla="*/ 77 h 428"/>
              <a:gd name="T18" fmla="*/ 97 w 208"/>
              <a:gd name="T19" fmla="*/ 165 h 428"/>
              <a:gd name="T20" fmla="*/ 86 w 208"/>
              <a:gd name="T21" fmla="*/ 337 h 428"/>
              <a:gd name="T22" fmla="*/ 85 w 208"/>
              <a:gd name="T23" fmla="*/ 338 h 428"/>
              <a:gd name="T24" fmla="*/ 111 w 208"/>
              <a:gd name="T25" fmla="*/ 412 h 428"/>
              <a:gd name="T26" fmla="*/ 194 w 208"/>
              <a:gd name="T27" fmla="*/ 389 h 428"/>
              <a:gd name="T28" fmla="*/ 162 w 208"/>
              <a:gd name="T29" fmla="*/ 316 h 428"/>
              <a:gd name="T30" fmla="*/ 96 w 208"/>
              <a:gd name="T31" fmla="*/ 3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28">
                <a:moveTo>
                  <a:pt x="96" y="325"/>
                </a:moveTo>
                <a:cubicBezTo>
                  <a:pt x="97" y="315"/>
                  <a:pt x="103" y="251"/>
                  <a:pt x="109" y="187"/>
                </a:cubicBezTo>
                <a:cubicBezTo>
                  <a:pt x="114" y="131"/>
                  <a:pt x="119" y="87"/>
                  <a:pt x="118" y="51"/>
                </a:cubicBezTo>
                <a:cubicBezTo>
                  <a:pt x="117" y="16"/>
                  <a:pt x="115" y="0"/>
                  <a:pt x="108" y="18"/>
                </a:cubicBezTo>
                <a:cubicBezTo>
                  <a:pt x="101" y="35"/>
                  <a:pt x="102" y="52"/>
                  <a:pt x="63" y="80"/>
                </a:cubicBezTo>
                <a:cubicBezTo>
                  <a:pt x="25" y="107"/>
                  <a:pt x="1" y="124"/>
                  <a:pt x="1" y="163"/>
                </a:cubicBezTo>
                <a:cubicBezTo>
                  <a:pt x="0" y="201"/>
                  <a:pt x="14" y="204"/>
                  <a:pt x="14" y="204"/>
                </a:cubicBezTo>
                <a:cubicBezTo>
                  <a:pt x="14" y="204"/>
                  <a:pt x="5" y="164"/>
                  <a:pt x="25" y="137"/>
                </a:cubicBezTo>
                <a:cubicBezTo>
                  <a:pt x="45" y="110"/>
                  <a:pt x="104" y="77"/>
                  <a:pt x="104" y="77"/>
                </a:cubicBezTo>
                <a:cubicBezTo>
                  <a:pt x="107" y="115"/>
                  <a:pt x="103" y="136"/>
                  <a:pt x="97" y="165"/>
                </a:cubicBezTo>
                <a:cubicBezTo>
                  <a:pt x="92" y="196"/>
                  <a:pt x="85" y="239"/>
                  <a:pt x="86" y="337"/>
                </a:cubicBezTo>
                <a:cubicBezTo>
                  <a:pt x="85" y="337"/>
                  <a:pt x="85" y="338"/>
                  <a:pt x="85" y="338"/>
                </a:cubicBezTo>
                <a:cubicBezTo>
                  <a:pt x="70" y="363"/>
                  <a:pt x="81" y="396"/>
                  <a:pt x="111" y="412"/>
                </a:cubicBezTo>
                <a:cubicBezTo>
                  <a:pt x="142" y="428"/>
                  <a:pt x="180" y="418"/>
                  <a:pt x="194" y="389"/>
                </a:cubicBezTo>
                <a:cubicBezTo>
                  <a:pt x="208" y="361"/>
                  <a:pt x="192" y="329"/>
                  <a:pt x="162" y="316"/>
                </a:cubicBezTo>
                <a:cubicBezTo>
                  <a:pt x="138" y="306"/>
                  <a:pt x="112" y="311"/>
                  <a:pt x="96" y="3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2" name="Freeform 36"/>
          <p:cNvSpPr>
            <a:spLocks noEditPoints="1"/>
          </p:cNvSpPr>
          <p:nvPr/>
        </p:nvSpPr>
        <p:spPr bwMode="auto">
          <a:xfrm flipH="1">
            <a:off x="7897592" y="3244540"/>
            <a:ext cx="366462" cy="576486"/>
          </a:xfrm>
          <a:custGeom>
            <a:avLst/>
            <a:gdLst>
              <a:gd name="T0" fmla="*/ 74 w 179"/>
              <a:gd name="T1" fmla="*/ 0 h 282"/>
              <a:gd name="T2" fmla="*/ 81 w 179"/>
              <a:gd name="T3" fmla="*/ 204 h 282"/>
              <a:gd name="T4" fmla="*/ 141 w 179"/>
              <a:gd name="T5" fmla="*/ 217 h 282"/>
              <a:gd name="T6" fmla="*/ 73 w 179"/>
              <a:gd name="T7" fmla="*/ 228 h 282"/>
              <a:gd name="T8" fmla="*/ 70 w 179"/>
              <a:gd name="T9" fmla="*/ 106 h 282"/>
              <a:gd name="T10" fmla="*/ 70 w 179"/>
              <a:gd name="T11" fmla="*/ 104 h 282"/>
              <a:gd name="T12" fmla="*/ 16 w 179"/>
              <a:gd name="T13" fmla="*/ 151 h 282"/>
              <a:gd name="T14" fmla="*/ 17 w 179"/>
              <a:gd name="T15" fmla="*/ 153 h 282"/>
              <a:gd name="T16" fmla="*/ 15 w 179"/>
              <a:gd name="T17" fmla="*/ 152 h 282"/>
              <a:gd name="T18" fmla="*/ 9 w 179"/>
              <a:gd name="T19" fmla="*/ 178 h 282"/>
              <a:gd name="T20" fmla="*/ 19 w 179"/>
              <a:gd name="T21" fmla="*/ 221 h 282"/>
              <a:gd name="T22" fmla="*/ 6 w 179"/>
              <a:gd name="T23" fmla="*/ 153 h 282"/>
              <a:gd name="T24" fmla="*/ 9 w 179"/>
              <a:gd name="T25" fmla="*/ 144 h 282"/>
              <a:gd name="T26" fmla="*/ 4 w 179"/>
              <a:gd name="T27" fmla="*/ 94 h 282"/>
              <a:gd name="T28" fmla="*/ 67 w 179"/>
              <a:gd name="T29" fmla="*/ 12 h 282"/>
              <a:gd name="T30" fmla="*/ 66 w 179"/>
              <a:gd name="T31" fmla="*/ 0 h 282"/>
              <a:gd name="T32" fmla="*/ 74 w 179"/>
              <a:gd name="T33" fmla="*/ 0 h 282"/>
              <a:gd name="T34" fmla="*/ 68 w 179"/>
              <a:gd name="T35" fmla="*/ 64 h 282"/>
              <a:gd name="T36" fmla="*/ 68 w 179"/>
              <a:gd name="T37" fmla="*/ 48 h 282"/>
              <a:gd name="T38" fmla="*/ 7 w 179"/>
              <a:gd name="T39" fmla="*/ 116 h 282"/>
              <a:gd name="T40" fmla="*/ 11 w 179"/>
              <a:gd name="T41" fmla="*/ 139 h 282"/>
              <a:gd name="T42" fmla="*/ 68 w 179"/>
              <a:gd name="T43" fmla="*/ 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282">
                <a:moveTo>
                  <a:pt x="74" y="0"/>
                </a:moveTo>
                <a:cubicBezTo>
                  <a:pt x="76" y="68"/>
                  <a:pt x="78" y="136"/>
                  <a:pt x="81" y="204"/>
                </a:cubicBezTo>
                <a:cubicBezTo>
                  <a:pt x="110" y="196"/>
                  <a:pt x="130" y="201"/>
                  <a:pt x="141" y="217"/>
                </a:cubicBezTo>
                <a:cubicBezTo>
                  <a:pt x="179" y="268"/>
                  <a:pt x="85" y="282"/>
                  <a:pt x="73" y="228"/>
                </a:cubicBezTo>
                <a:cubicBezTo>
                  <a:pt x="72" y="187"/>
                  <a:pt x="71" y="146"/>
                  <a:pt x="70" y="106"/>
                </a:cubicBezTo>
                <a:cubicBezTo>
                  <a:pt x="70" y="104"/>
                  <a:pt x="70" y="104"/>
                  <a:pt x="70" y="104"/>
                </a:cubicBezTo>
                <a:cubicBezTo>
                  <a:pt x="56" y="127"/>
                  <a:pt x="29" y="131"/>
                  <a:pt x="16" y="151"/>
                </a:cubicBezTo>
                <a:cubicBezTo>
                  <a:pt x="16" y="152"/>
                  <a:pt x="16" y="153"/>
                  <a:pt x="17" y="153"/>
                </a:cubicBezTo>
                <a:cubicBezTo>
                  <a:pt x="16" y="153"/>
                  <a:pt x="16" y="152"/>
                  <a:pt x="15" y="152"/>
                </a:cubicBezTo>
                <a:cubicBezTo>
                  <a:pt x="11" y="159"/>
                  <a:pt x="9" y="167"/>
                  <a:pt x="9" y="178"/>
                </a:cubicBezTo>
                <a:cubicBezTo>
                  <a:pt x="9" y="195"/>
                  <a:pt x="13" y="208"/>
                  <a:pt x="19" y="221"/>
                </a:cubicBezTo>
                <a:cubicBezTo>
                  <a:pt x="4" y="206"/>
                  <a:pt x="1" y="173"/>
                  <a:pt x="6" y="153"/>
                </a:cubicBezTo>
                <a:cubicBezTo>
                  <a:pt x="7" y="150"/>
                  <a:pt x="8" y="147"/>
                  <a:pt x="9" y="144"/>
                </a:cubicBezTo>
                <a:cubicBezTo>
                  <a:pt x="1" y="129"/>
                  <a:pt x="0" y="108"/>
                  <a:pt x="4" y="94"/>
                </a:cubicBezTo>
                <a:cubicBezTo>
                  <a:pt x="15" y="58"/>
                  <a:pt x="53" y="41"/>
                  <a:pt x="67" y="12"/>
                </a:cubicBezTo>
                <a:cubicBezTo>
                  <a:pt x="66" y="0"/>
                  <a:pt x="66" y="0"/>
                  <a:pt x="66" y="0"/>
                </a:cubicBezTo>
                <a:cubicBezTo>
                  <a:pt x="74" y="0"/>
                  <a:pt x="74" y="0"/>
                  <a:pt x="74" y="0"/>
                </a:cubicBezTo>
                <a:close/>
                <a:moveTo>
                  <a:pt x="68" y="64"/>
                </a:moveTo>
                <a:cubicBezTo>
                  <a:pt x="68" y="48"/>
                  <a:pt x="68" y="48"/>
                  <a:pt x="68" y="48"/>
                </a:cubicBezTo>
                <a:cubicBezTo>
                  <a:pt x="50" y="75"/>
                  <a:pt x="7" y="76"/>
                  <a:pt x="7" y="116"/>
                </a:cubicBezTo>
                <a:cubicBezTo>
                  <a:pt x="7" y="125"/>
                  <a:pt x="9" y="132"/>
                  <a:pt x="11" y="139"/>
                </a:cubicBezTo>
                <a:cubicBezTo>
                  <a:pt x="25" y="109"/>
                  <a:pt x="56" y="92"/>
                  <a:pt x="68" y="64"/>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83" name="Group 282"/>
          <p:cNvGrpSpPr/>
          <p:nvPr/>
        </p:nvGrpSpPr>
        <p:grpSpPr>
          <a:xfrm>
            <a:off x="8606226" y="2793117"/>
            <a:ext cx="597870" cy="902012"/>
            <a:chOff x="6998072" y="2551731"/>
            <a:chExt cx="760413" cy="1022351"/>
          </a:xfrm>
          <a:solidFill>
            <a:schemeClr val="tx1">
              <a:lumMod val="50000"/>
              <a:lumOff val="50000"/>
            </a:schemeClr>
          </a:solidFill>
        </p:grpSpPr>
        <p:sp>
          <p:nvSpPr>
            <p:cNvPr id="284" name="Freeform 28"/>
            <p:cNvSpPr>
              <a:spLocks/>
            </p:cNvSpPr>
            <p:nvPr/>
          </p:nvSpPr>
          <p:spPr bwMode="auto">
            <a:xfrm>
              <a:off x="7029822" y="2551731"/>
              <a:ext cx="549275" cy="590550"/>
            </a:xfrm>
            <a:custGeom>
              <a:avLst/>
              <a:gdLst>
                <a:gd name="T0" fmla="*/ 34 w 268"/>
                <a:gd name="T1" fmla="*/ 109 h 289"/>
                <a:gd name="T2" fmla="*/ 38 w 268"/>
                <a:gd name="T3" fmla="*/ 108 h 289"/>
                <a:gd name="T4" fmla="*/ 59 w 268"/>
                <a:gd name="T5" fmla="*/ 204 h 289"/>
                <a:gd name="T6" fmla="*/ 63 w 268"/>
                <a:gd name="T7" fmla="*/ 225 h 289"/>
                <a:gd name="T8" fmla="*/ 70 w 268"/>
                <a:gd name="T9" fmla="*/ 256 h 289"/>
                <a:gd name="T10" fmla="*/ 114 w 268"/>
                <a:gd name="T11" fmla="*/ 285 h 289"/>
                <a:gd name="T12" fmla="*/ 235 w 268"/>
                <a:gd name="T13" fmla="*/ 259 h 289"/>
                <a:gd name="T14" fmla="*/ 264 w 268"/>
                <a:gd name="T15" fmla="*/ 214 h 289"/>
                <a:gd name="T16" fmla="*/ 258 w 268"/>
                <a:gd name="T17" fmla="*/ 184 h 289"/>
                <a:gd name="T18" fmla="*/ 253 w 268"/>
                <a:gd name="T19" fmla="*/ 163 h 289"/>
                <a:gd name="T20" fmla="*/ 233 w 268"/>
                <a:gd name="T21" fmla="*/ 67 h 289"/>
                <a:gd name="T22" fmla="*/ 237 w 268"/>
                <a:gd name="T23" fmla="*/ 66 h 289"/>
                <a:gd name="T24" fmla="*/ 255 w 268"/>
                <a:gd name="T25" fmla="*/ 40 h 289"/>
                <a:gd name="T26" fmla="*/ 250 w 268"/>
                <a:gd name="T27" fmla="*/ 18 h 289"/>
                <a:gd name="T28" fmla="*/ 223 w 268"/>
                <a:gd name="T29" fmla="*/ 2 h 289"/>
                <a:gd name="T30" fmla="*/ 21 w 268"/>
                <a:gd name="T31" fmla="*/ 45 h 289"/>
                <a:gd name="T32" fmla="*/ 2 w 268"/>
                <a:gd name="T33" fmla="*/ 71 h 289"/>
                <a:gd name="T34" fmla="*/ 7 w 268"/>
                <a:gd name="T35" fmla="*/ 93 h 289"/>
                <a:gd name="T36" fmla="*/ 34 w 268"/>
                <a:gd name="T3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289">
                  <a:moveTo>
                    <a:pt x="34" y="109"/>
                  </a:moveTo>
                  <a:cubicBezTo>
                    <a:pt x="38" y="108"/>
                    <a:pt x="38" y="108"/>
                    <a:pt x="38" y="108"/>
                  </a:cubicBezTo>
                  <a:cubicBezTo>
                    <a:pt x="59" y="204"/>
                    <a:pt x="59" y="204"/>
                    <a:pt x="59" y="204"/>
                  </a:cubicBezTo>
                  <a:cubicBezTo>
                    <a:pt x="63" y="225"/>
                    <a:pt x="63" y="225"/>
                    <a:pt x="63" y="225"/>
                  </a:cubicBezTo>
                  <a:cubicBezTo>
                    <a:pt x="70" y="256"/>
                    <a:pt x="70" y="256"/>
                    <a:pt x="70" y="256"/>
                  </a:cubicBezTo>
                  <a:cubicBezTo>
                    <a:pt x="74" y="276"/>
                    <a:pt x="94" y="289"/>
                    <a:pt x="114" y="285"/>
                  </a:cubicBezTo>
                  <a:cubicBezTo>
                    <a:pt x="155" y="276"/>
                    <a:pt x="194" y="268"/>
                    <a:pt x="235" y="259"/>
                  </a:cubicBezTo>
                  <a:cubicBezTo>
                    <a:pt x="256" y="255"/>
                    <a:pt x="268" y="235"/>
                    <a:pt x="264" y="214"/>
                  </a:cubicBezTo>
                  <a:cubicBezTo>
                    <a:pt x="258" y="184"/>
                    <a:pt x="258" y="184"/>
                    <a:pt x="258" y="184"/>
                  </a:cubicBezTo>
                  <a:cubicBezTo>
                    <a:pt x="253" y="163"/>
                    <a:pt x="253" y="163"/>
                    <a:pt x="253" y="163"/>
                  </a:cubicBezTo>
                  <a:cubicBezTo>
                    <a:pt x="233" y="67"/>
                    <a:pt x="233" y="67"/>
                    <a:pt x="233" y="67"/>
                  </a:cubicBezTo>
                  <a:cubicBezTo>
                    <a:pt x="237" y="66"/>
                    <a:pt x="237" y="66"/>
                    <a:pt x="237" y="66"/>
                  </a:cubicBezTo>
                  <a:cubicBezTo>
                    <a:pt x="249" y="63"/>
                    <a:pt x="258" y="53"/>
                    <a:pt x="255" y="40"/>
                  </a:cubicBezTo>
                  <a:cubicBezTo>
                    <a:pt x="250" y="18"/>
                    <a:pt x="250" y="18"/>
                    <a:pt x="250" y="18"/>
                  </a:cubicBezTo>
                  <a:cubicBezTo>
                    <a:pt x="248" y="8"/>
                    <a:pt x="236" y="0"/>
                    <a:pt x="223" y="2"/>
                  </a:cubicBezTo>
                  <a:cubicBezTo>
                    <a:pt x="156" y="17"/>
                    <a:pt x="88" y="31"/>
                    <a:pt x="21" y="45"/>
                  </a:cubicBezTo>
                  <a:cubicBezTo>
                    <a:pt x="8" y="48"/>
                    <a:pt x="0" y="60"/>
                    <a:pt x="2" y="71"/>
                  </a:cubicBezTo>
                  <a:cubicBezTo>
                    <a:pt x="7" y="93"/>
                    <a:pt x="7" y="93"/>
                    <a:pt x="7" y="93"/>
                  </a:cubicBezTo>
                  <a:cubicBezTo>
                    <a:pt x="10" y="105"/>
                    <a:pt x="22" y="111"/>
                    <a:pt x="3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29"/>
            <p:cNvSpPr>
              <a:spLocks/>
            </p:cNvSpPr>
            <p:nvPr/>
          </p:nvSpPr>
          <p:spPr bwMode="auto">
            <a:xfrm>
              <a:off x="6998072" y="2873994"/>
              <a:ext cx="760413" cy="700088"/>
            </a:xfrm>
            <a:custGeom>
              <a:avLst/>
              <a:gdLst>
                <a:gd name="T0" fmla="*/ 335 w 372"/>
                <a:gd name="T1" fmla="*/ 1 h 342"/>
                <a:gd name="T2" fmla="*/ 302 w 372"/>
                <a:gd name="T3" fmla="*/ 8 h 342"/>
                <a:gd name="T4" fmla="*/ 291 w 372"/>
                <a:gd name="T5" fmla="*/ 26 h 342"/>
                <a:gd name="T6" fmla="*/ 291 w 372"/>
                <a:gd name="T7" fmla="*/ 28 h 342"/>
                <a:gd name="T8" fmla="*/ 304 w 372"/>
                <a:gd name="T9" fmla="*/ 40 h 342"/>
                <a:gd name="T10" fmla="*/ 312 w 372"/>
                <a:gd name="T11" fmla="*/ 75 h 342"/>
                <a:gd name="T12" fmla="*/ 295 w 372"/>
                <a:gd name="T13" fmla="*/ 78 h 342"/>
                <a:gd name="T14" fmla="*/ 257 w 372"/>
                <a:gd name="T15" fmla="*/ 121 h 342"/>
                <a:gd name="T16" fmla="*/ 257 w 372"/>
                <a:gd name="T17" fmla="*/ 121 h 342"/>
                <a:gd name="T18" fmla="*/ 135 w 372"/>
                <a:gd name="T19" fmla="*/ 147 h 342"/>
                <a:gd name="T20" fmla="*/ 133 w 372"/>
                <a:gd name="T21" fmla="*/ 147 h 342"/>
                <a:gd name="T22" fmla="*/ 83 w 372"/>
                <a:gd name="T23" fmla="*/ 124 h 342"/>
                <a:gd name="T24" fmla="*/ 64 w 372"/>
                <a:gd name="T25" fmla="*/ 128 h 342"/>
                <a:gd name="T26" fmla="*/ 57 w 372"/>
                <a:gd name="T27" fmla="*/ 93 h 342"/>
                <a:gd name="T28" fmla="*/ 64 w 372"/>
                <a:gd name="T29" fmla="*/ 76 h 342"/>
                <a:gd name="T30" fmla="*/ 64 w 372"/>
                <a:gd name="T31" fmla="*/ 74 h 342"/>
                <a:gd name="T32" fmla="*/ 46 w 372"/>
                <a:gd name="T33" fmla="*/ 63 h 342"/>
                <a:gd name="T34" fmla="*/ 13 w 372"/>
                <a:gd name="T35" fmla="*/ 70 h 342"/>
                <a:gd name="T36" fmla="*/ 2 w 372"/>
                <a:gd name="T37" fmla="*/ 87 h 342"/>
                <a:gd name="T38" fmla="*/ 3 w 372"/>
                <a:gd name="T39" fmla="*/ 89 h 342"/>
                <a:gd name="T40" fmla="*/ 20 w 372"/>
                <a:gd name="T41" fmla="*/ 101 h 342"/>
                <a:gd name="T42" fmla="*/ 40 w 372"/>
                <a:gd name="T43" fmla="*/ 96 h 342"/>
                <a:gd name="T44" fmla="*/ 48 w 372"/>
                <a:gd name="T45" fmla="*/ 133 h 342"/>
                <a:gd name="T46" fmla="*/ 41 w 372"/>
                <a:gd name="T47" fmla="*/ 160 h 342"/>
                <a:gd name="T48" fmla="*/ 47 w 372"/>
                <a:gd name="T49" fmla="*/ 189 h 342"/>
                <a:gd name="T50" fmla="*/ 80 w 372"/>
                <a:gd name="T51" fmla="*/ 210 h 342"/>
                <a:gd name="T52" fmla="*/ 82 w 372"/>
                <a:gd name="T53" fmla="*/ 209 h 342"/>
                <a:gd name="T54" fmla="*/ 200 w 372"/>
                <a:gd name="T55" fmla="*/ 184 h 342"/>
                <a:gd name="T56" fmla="*/ 209 w 372"/>
                <a:gd name="T57" fmla="*/ 223 h 342"/>
                <a:gd name="T58" fmla="*/ 116 w 372"/>
                <a:gd name="T59" fmla="*/ 309 h 342"/>
                <a:gd name="T60" fmla="*/ 105 w 372"/>
                <a:gd name="T61" fmla="*/ 307 h 342"/>
                <a:gd name="T62" fmla="*/ 92 w 372"/>
                <a:gd name="T63" fmla="*/ 327 h 342"/>
                <a:gd name="T64" fmla="*/ 112 w 372"/>
                <a:gd name="T65" fmla="*/ 340 h 342"/>
                <a:gd name="T66" fmla="*/ 124 w 372"/>
                <a:gd name="T67" fmla="*/ 320 h 342"/>
                <a:gd name="T68" fmla="*/ 124 w 372"/>
                <a:gd name="T69" fmla="*/ 316 h 342"/>
                <a:gd name="T70" fmla="*/ 211 w 372"/>
                <a:gd name="T71" fmla="*/ 233 h 342"/>
                <a:gd name="T72" fmla="*/ 222 w 372"/>
                <a:gd name="T73" fmla="*/ 287 h 342"/>
                <a:gd name="T74" fmla="*/ 215 w 372"/>
                <a:gd name="T75" fmla="*/ 303 h 342"/>
                <a:gd name="T76" fmla="*/ 233 w 372"/>
                <a:gd name="T77" fmla="*/ 317 h 342"/>
                <a:gd name="T78" fmla="*/ 246 w 372"/>
                <a:gd name="T79" fmla="*/ 297 h 342"/>
                <a:gd name="T80" fmla="*/ 232 w 372"/>
                <a:gd name="T81" fmla="*/ 285 h 342"/>
                <a:gd name="T82" fmla="*/ 221 w 372"/>
                <a:gd name="T83" fmla="*/ 229 h 342"/>
                <a:gd name="T84" fmla="*/ 338 w 372"/>
                <a:gd name="T85" fmla="*/ 271 h 342"/>
                <a:gd name="T86" fmla="*/ 337 w 372"/>
                <a:gd name="T87" fmla="*/ 275 h 342"/>
                <a:gd name="T88" fmla="*/ 357 w 372"/>
                <a:gd name="T89" fmla="*/ 288 h 342"/>
                <a:gd name="T90" fmla="*/ 370 w 372"/>
                <a:gd name="T91" fmla="*/ 268 h 342"/>
                <a:gd name="T92" fmla="*/ 350 w 372"/>
                <a:gd name="T93" fmla="*/ 255 h 342"/>
                <a:gd name="T94" fmla="*/ 341 w 372"/>
                <a:gd name="T95" fmla="*/ 261 h 342"/>
                <a:gd name="T96" fmla="*/ 218 w 372"/>
                <a:gd name="T97" fmla="*/ 219 h 342"/>
                <a:gd name="T98" fmla="*/ 211 w 372"/>
                <a:gd name="T99" fmla="*/ 182 h 342"/>
                <a:gd name="T100" fmla="*/ 331 w 372"/>
                <a:gd name="T101" fmla="*/ 156 h 342"/>
                <a:gd name="T102" fmla="*/ 333 w 372"/>
                <a:gd name="T103" fmla="*/ 156 h 342"/>
                <a:gd name="T104" fmla="*/ 354 w 372"/>
                <a:gd name="T105" fmla="*/ 124 h 342"/>
                <a:gd name="T106" fmla="*/ 348 w 372"/>
                <a:gd name="T107" fmla="*/ 95 h 342"/>
                <a:gd name="T108" fmla="*/ 327 w 372"/>
                <a:gd name="T109" fmla="*/ 74 h 342"/>
                <a:gd name="T110" fmla="*/ 319 w 372"/>
                <a:gd name="T111" fmla="*/ 37 h 342"/>
                <a:gd name="T112" fmla="*/ 341 w 372"/>
                <a:gd name="T113" fmla="*/ 32 h 342"/>
                <a:gd name="T114" fmla="*/ 352 w 372"/>
                <a:gd name="T115" fmla="*/ 15 h 342"/>
                <a:gd name="T116" fmla="*/ 352 w 372"/>
                <a:gd name="T117" fmla="*/ 13 h 342"/>
                <a:gd name="T118" fmla="*/ 335 w 372"/>
                <a:gd name="T119" fmla="*/ 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342">
                  <a:moveTo>
                    <a:pt x="335" y="1"/>
                  </a:moveTo>
                  <a:cubicBezTo>
                    <a:pt x="302" y="8"/>
                    <a:pt x="302" y="8"/>
                    <a:pt x="302" y="8"/>
                  </a:cubicBezTo>
                  <a:cubicBezTo>
                    <a:pt x="294" y="10"/>
                    <a:pt x="289" y="18"/>
                    <a:pt x="291" y="26"/>
                  </a:cubicBezTo>
                  <a:cubicBezTo>
                    <a:pt x="291" y="28"/>
                    <a:pt x="291" y="28"/>
                    <a:pt x="291" y="28"/>
                  </a:cubicBezTo>
                  <a:cubicBezTo>
                    <a:pt x="292" y="34"/>
                    <a:pt x="298" y="39"/>
                    <a:pt x="304" y="40"/>
                  </a:cubicBezTo>
                  <a:cubicBezTo>
                    <a:pt x="312" y="75"/>
                    <a:pt x="312" y="75"/>
                    <a:pt x="312" y="75"/>
                  </a:cubicBezTo>
                  <a:cubicBezTo>
                    <a:pt x="295" y="78"/>
                    <a:pt x="295" y="78"/>
                    <a:pt x="295" y="78"/>
                  </a:cubicBezTo>
                  <a:cubicBezTo>
                    <a:pt x="297" y="97"/>
                    <a:pt x="278" y="116"/>
                    <a:pt x="257" y="121"/>
                  </a:cubicBezTo>
                  <a:cubicBezTo>
                    <a:pt x="257" y="121"/>
                    <a:pt x="257" y="121"/>
                    <a:pt x="257" y="121"/>
                  </a:cubicBezTo>
                  <a:cubicBezTo>
                    <a:pt x="216" y="129"/>
                    <a:pt x="176" y="138"/>
                    <a:pt x="135" y="147"/>
                  </a:cubicBezTo>
                  <a:cubicBezTo>
                    <a:pt x="135" y="147"/>
                    <a:pt x="135" y="147"/>
                    <a:pt x="133" y="147"/>
                  </a:cubicBezTo>
                  <a:cubicBezTo>
                    <a:pt x="114" y="151"/>
                    <a:pt x="89" y="142"/>
                    <a:pt x="83" y="124"/>
                  </a:cubicBezTo>
                  <a:cubicBezTo>
                    <a:pt x="64" y="128"/>
                    <a:pt x="64" y="128"/>
                    <a:pt x="64" y="128"/>
                  </a:cubicBezTo>
                  <a:cubicBezTo>
                    <a:pt x="57" y="93"/>
                    <a:pt x="57" y="93"/>
                    <a:pt x="57" y="93"/>
                  </a:cubicBezTo>
                  <a:cubicBezTo>
                    <a:pt x="62" y="89"/>
                    <a:pt x="65" y="82"/>
                    <a:pt x="64" y="76"/>
                  </a:cubicBezTo>
                  <a:cubicBezTo>
                    <a:pt x="64" y="74"/>
                    <a:pt x="64" y="74"/>
                    <a:pt x="64" y="74"/>
                  </a:cubicBezTo>
                  <a:cubicBezTo>
                    <a:pt x="62" y="66"/>
                    <a:pt x="54" y="61"/>
                    <a:pt x="46" y="63"/>
                  </a:cubicBezTo>
                  <a:cubicBezTo>
                    <a:pt x="13" y="70"/>
                    <a:pt x="13" y="70"/>
                    <a:pt x="13" y="70"/>
                  </a:cubicBezTo>
                  <a:cubicBezTo>
                    <a:pt x="5" y="72"/>
                    <a:pt x="0" y="79"/>
                    <a:pt x="2" y="87"/>
                  </a:cubicBezTo>
                  <a:cubicBezTo>
                    <a:pt x="3" y="89"/>
                    <a:pt x="3" y="89"/>
                    <a:pt x="3" y="89"/>
                  </a:cubicBezTo>
                  <a:cubicBezTo>
                    <a:pt x="4" y="97"/>
                    <a:pt x="12" y="102"/>
                    <a:pt x="20" y="101"/>
                  </a:cubicBezTo>
                  <a:cubicBezTo>
                    <a:pt x="40" y="96"/>
                    <a:pt x="40" y="96"/>
                    <a:pt x="40" y="96"/>
                  </a:cubicBezTo>
                  <a:cubicBezTo>
                    <a:pt x="48" y="133"/>
                    <a:pt x="48" y="133"/>
                    <a:pt x="48" y="133"/>
                  </a:cubicBezTo>
                  <a:cubicBezTo>
                    <a:pt x="43" y="136"/>
                    <a:pt x="38" y="146"/>
                    <a:pt x="41" y="160"/>
                  </a:cubicBezTo>
                  <a:cubicBezTo>
                    <a:pt x="47" y="189"/>
                    <a:pt x="47" y="189"/>
                    <a:pt x="47" y="189"/>
                  </a:cubicBezTo>
                  <a:cubicBezTo>
                    <a:pt x="50" y="203"/>
                    <a:pt x="65" y="213"/>
                    <a:pt x="80" y="210"/>
                  </a:cubicBezTo>
                  <a:cubicBezTo>
                    <a:pt x="82" y="209"/>
                    <a:pt x="82" y="209"/>
                    <a:pt x="82" y="209"/>
                  </a:cubicBezTo>
                  <a:cubicBezTo>
                    <a:pt x="200" y="184"/>
                    <a:pt x="200" y="184"/>
                    <a:pt x="200" y="184"/>
                  </a:cubicBezTo>
                  <a:cubicBezTo>
                    <a:pt x="209" y="223"/>
                    <a:pt x="209" y="223"/>
                    <a:pt x="209" y="223"/>
                  </a:cubicBezTo>
                  <a:cubicBezTo>
                    <a:pt x="116" y="309"/>
                    <a:pt x="116" y="309"/>
                    <a:pt x="116" y="309"/>
                  </a:cubicBezTo>
                  <a:cubicBezTo>
                    <a:pt x="113" y="308"/>
                    <a:pt x="109" y="307"/>
                    <a:pt x="105" y="307"/>
                  </a:cubicBezTo>
                  <a:cubicBezTo>
                    <a:pt x="96" y="309"/>
                    <a:pt x="90" y="319"/>
                    <a:pt x="92" y="327"/>
                  </a:cubicBezTo>
                  <a:cubicBezTo>
                    <a:pt x="93" y="335"/>
                    <a:pt x="103" y="342"/>
                    <a:pt x="112" y="340"/>
                  </a:cubicBezTo>
                  <a:cubicBezTo>
                    <a:pt x="122" y="338"/>
                    <a:pt x="126" y="328"/>
                    <a:pt x="124" y="320"/>
                  </a:cubicBezTo>
                  <a:cubicBezTo>
                    <a:pt x="124" y="318"/>
                    <a:pt x="124" y="316"/>
                    <a:pt x="124" y="316"/>
                  </a:cubicBezTo>
                  <a:cubicBezTo>
                    <a:pt x="211" y="233"/>
                    <a:pt x="211" y="233"/>
                    <a:pt x="211" y="233"/>
                  </a:cubicBezTo>
                  <a:cubicBezTo>
                    <a:pt x="222" y="287"/>
                    <a:pt x="222" y="287"/>
                    <a:pt x="222" y="287"/>
                  </a:cubicBezTo>
                  <a:cubicBezTo>
                    <a:pt x="216" y="288"/>
                    <a:pt x="213" y="295"/>
                    <a:pt x="215" y="303"/>
                  </a:cubicBezTo>
                  <a:cubicBezTo>
                    <a:pt x="217" y="311"/>
                    <a:pt x="224" y="318"/>
                    <a:pt x="233" y="317"/>
                  </a:cubicBezTo>
                  <a:cubicBezTo>
                    <a:pt x="243" y="314"/>
                    <a:pt x="247" y="305"/>
                    <a:pt x="246" y="297"/>
                  </a:cubicBezTo>
                  <a:cubicBezTo>
                    <a:pt x="244" y="288"/>
                    <a:pt x="238" y="283"/>
                    <a:pt x="232" y="285"/>
                  </a:cubicBezTo>
                  <a:cubicBezTo>
                    <a:pt x="221" y="229"/>
                    <a:pt x="221" y="229"/>
                    <a:pt x="221" y="229"/>
                  </a:cubicBezTo>
                  <a:cubicBezTo>
                    <a:pt x="338" y="271"/>
                    <a:pt x="338" y="271"/>
                    <a:pt x="338" y="271"/>
                  </a:cubicBezTo>
                  <a:cubicBezTo>
                    <a:pt x="338" y="271"/>
                    <a:pt x="337" y="273"/>
                    <a:pt x="337" y="275"/>
                  </a:cubicBezTo>
                  <a:cubicBezTo>
                    <a:pt x="339" y="283"/>
                    <a:pt x="349" y="290"/>
                    <a:pt x="357" y="288"/>
                  </a:cubicBezTo>
                  <a:cubicBezTo>
                    <a:pt x="367" y="286"/>
                    <a:pt x="372" y="276"/>
                    <a:pt x="370" y="268"/>
                  </a:cubicBezTo>
                  <a:cubicBezTo>
                    <a:pt x="368" y="260"/>
                    <a:pt x="360" y="253"/>
                    <a:pt x="350" y="255"/>
                  </a:cubicBezTo>
                  <a:cubicBezTo>
                    <a:pt x="346" y="256"/>
                    <a:pt x="344" y="259"/>
                    <a:pt x="341" y="261"/>
                  </a:cubicBezTo>
                  <a:cubicBezTo>
                    <a:pt x="218" y="219"/>
                    <a:pt x="218" y="219"/>
                    <a:pt x="218" y="219"/>
                  </a:cubicBezTo>
                  <a:cubicBezTo>
                    <a:pt x="211" y="182"/>
                    <a:pt x="211" y="182"/>
                    <a:pt x="211" y="182"/>
                  </a:cubicBezTo>
                  <a:cubicBezTo>
                    <a:pt x="331" y="156"/>
                    <a:pt x="331" y="156"/>
                    <a:pt x="331" y="156"/>
                  </a:cubicBezTo>
                  <a:cubicBezTo>
                    <a:pt x="333" y="156"/>
                    <a:pt x="333" y="156"/>
                    <a:pt x="333" y="156"/>
                  </a:cubicBezTo>
                  <a:cubicBezTo>
                    <a:pt x="348" y="153"/>
                    <a:pt x="357" y="138"/>
                    <a:pt x="354" y="124"/>
                  </a:cubicBezTo>
                  <a:cubicBezTo>
                    <a:pt x="348" y="95"/>
                    <a:pt x="348" y="95"/>
                    <a:pt x="348" y="95"/>
                  </a:cubicBezTo>
                  <a:cubicBezTo>
                    <a:pt x="345" y="79"/>
                    <a:pt x="335" y="74"/>
                    <a:pt x="327" y="74"/>
                  </a:cubicBezTo>
                  <a:cubicBezTo>
                    <a:pt x="319" y="37"/>
                    <a:pt x="319" y="37"/>
                    <a:pt x="319" y="37"/>
                  </a:cubicBezTo>
                  <a:cubicBezTo>
                    <a:pt x="341" y="32"/>
                    <a:pt x="341" y="32"/>
                    <a:pt x="341" y="32"/>
                  </a:cubicBezTo>
                  <a:cubicBezTo>
                    <a:pt x="349" y="30"/>
                    <a:pt x="354" y="23"/>
                    <a:pt x="352" y="15"/>
                  </a:cubicBezTo>
                  <a:cubicBezTo>
                    <a:pt x="352" y="13"/>
                    <a:pt x="352" y="13"/>
                    <a:pt x="352" y="13"/>
                  </a:cubicBezTo>
                  <a:cubicBezTo>
                    <a:pt x="350" y="5"/>
                    <a:pt x="343" y="0"/>
                    <a:pt x="3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597896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9"/>
                                        </p:tgtEl>
                                      </p:cBhvr>
                                    </p:animEffect>
                                    <p:animScale>
                                      <p:cBhvr>
                                        <p:cTn id="7" dur="250" autoRev="1" fill="hold"/>
                                        <p:tgtEl>
                                          <p:spTgt spid="5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wipe(left)">
                                      <p:cBhvr>
                                        <p:cTn id="12" dur="500"/>
                                        <p:tgtEl>
                                          <p:spTgt spid="17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6">
                                            <p:txEl>
                                              <p:pRg st="0" end="0"/>
                                            </p:txEl>
                                          </p:spTgt>
                                        </p:tgtEl>
                                        <p:attrNameLst>
                                          <p:attrName>style.visibility</p:attrName>
                                        </p:attrNameLst>
                                      </p:cBhvr>
                                      <p:to>
                                        <p:strVal val="visible"/>
                                      </p:to>
                                    </p:set>
                                    <p:animEffect transition="in" filter="wipe(left)">
                                      <p:cBhvr>
                                        <p:cTn id="16" dur="500"/>
                                        <p:tgtEl>
                                          <p:spTgt spid="176">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6">
                                            <p:txEl>
                                              <p:pRg st="1" end="1"/>
                                            </p:txEl>
                                          </p:spTgt>
                                        </p:tgtEl>
                                        <p:attrNameLst>
                                          <p:attrName>style.visibility</p:attrName>
                                        </p:attrNameLst>
                                      </p:cBhvr>
                                      <p:to>
                                        <p:strVal val="visible"/>
                                      </p:to>
                                    </p:set>
                                    <p:animEffect transition="in" filter="wipe(left)">
                                      <p:cBhvr>
                                        <p:cTn id="20" dur="500"/>
                                        <p:tgtEl>
                                          <p:spTgt spid="176">
                                            <p:txEl>
                                              <p:pRg st="1" end="1"/>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76">
                                            <p:txEl>
                                              <p:pRg st="2" end="2"/>
                                            </p:txEl>
                                          </p:spTgt>
                                        </p:tgtEl>
                                        <p:attrNameLst>
                                          <p:attrName>style.visibility</p:attrName>
                                        </p:attrNameLst>
                                      </p:cBhvr>
                                      <p:to>
                                        <p:strVal val="visible"/>
                                      </p:to>
                                    </p:set>
                                    <p:animEffect transition="in" filter="wipe(left)">
                                      <p:cBhvr>
                                        <p:cTn id="24" dur="500"/>
                                        <p:tgtEl>
                                          <p:spTgt spid="176">
                                            <p:txEl>
                                              <p:pRg st="2" end="2"/>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76">
                                            <p:txEl>
                                              <p:pRg st="3" end="3"/>
                                            </p:txEl>
                                          </p:spTgt>
                                        </p:tgtEl>
                                        <p:attrNameLst>
                                          <p:attrName>style.visibility</p:attrName>
                                        </p:attrNameLst>
                                      </p:cBhvr>
                                      <p:to>
                                        <p:strVal val="visible"/>
                                      </p:to>
                                    </p:set>
                                    <p:animEffect transition="in" filter="wipe(left)">
                                      <p:cBhvr>
                                        <p:cTn id="28" dur="500"/>
                                        <p:tgtEl>
                                          <p:spTgt spid="17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
                                        </p:tgtEl>
                                        <p:attrNameLst>
                                          <p:attrName>style.visibility</p:attrName>
                                        </p:attrNameLst>
                                      </p:cBhvr>
                                      <p:to>
                                        <p:strVal val="visible"/>
                                      </p:to>
                                    </p:set>
                                    <p:animEffect transition="in" filter="wipe(left)">
                                      <p:cBhvr>
                                        <p:cTn id="33"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74" grpId="0"/>
      <p:bldP spid="176" grpId="0" uiExpand="1" build="p"/>
      <p:bldP spid="1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0" y="368660"/>
            <a:ext cx="6787359" cy="648934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a:p>
            <a:endParaRPr lang="en-GB" dirty="0">
              <a:solidFill>
                <a:schemeClr val="tx1"/>
              </a:solidFill>
            </a:endParaRPr>
          </a:p>
          <a:p>
            <a:endParaRPr lang="en-GB" dirty="0">
              <a:solidFill>
                <a:schemeClr val="tx1"/>
              </a:solidFill>
            </a:endParaRPr>
          </a:p>
        </p:txBody>
      </p:sp>
      <p:sp>
        <p:nvSpPr>
          <p:cNvPr id="79" name="Rectangle 37"/>
          <p:cNvSpPr>
            <a:spLocks noChangeArrowheads="1"/>
          </p:cNvSpPr>
          <p:nvPr/>
        </p:nvSpPr>
        <p:spPr bwMode="auto">
          <a:xfrm>
            <a:off x="-600174" y="6561348"/>
            <a:ext cx="315595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a:solidFill>
                  <a:srgbClr val="3F3F3F"/>
                </a:solidFill>
                <a:cs typeface="Arial" charset="0"/>
              </a:rPr>
              <a:t> </a:t>
            </a:r>
            <a:r>
              <a:rPr lang="en-GB" sz="900" dirty="0" smtClean="0">
                <a:solidFill>
                  <a:srgbClr val="3F3F3F"/>
                </a:solidFill>
                <a:cs typeface="Arial" charset="0"/>
              </a:rPr>
              <a:t>21</a:t>
            </a:r>
            <a:r>
              <a:rPr lang="en-GB" sz="900" baseline="30000" dirty="0" smtClean="0">
                <a:solidFill>
                  <a:srgbClr val="3F3F3F"/>
                </a:solidFill>
                <a:cs typeface="Arial" charset="0"/>
              </a:rPr>
              <a:t>st</a:t>
            </a:r>
            <a:r>
              <a:rPr lang="en-GB" sz="900" dirty="0" smtClean="0">
                <a:solidFill>
                  <a:srgbClr val="3F3F3F"/>
                </a:solidFill>
                <a:cs typeface="Arial" charset="0"/>
              </a:rPr>
              <a:t> Century Women / </a:t>
            </a:r>
            <a:r>
              <a:rPr lang="en-GB" sz="900" dirty="0" err="1" smtClean="0">
                <a:solidFill>
                  <a:srgbClr val="3F3F3F"/>
                </a:solidFill>
                <a:cs typeface="Arial" charset="0"/>
              </a:rPr>
              <a:t>Conde</a:t>
            </a:r>
            <a:r>
              <a:rPr lang="en-GB" sz="900" dirty="0" smtClean="0">
                <a:solidFill>
                  <a:srgbClr val="3F3F3F"/>
                </a:solidFill>
                <a:cs typeface="Arial" charset="0"/>
              </a:rPr>
              <a:t> Nast 2012</a:t>
            </a:r>
            <a:endParaRPr lang="en-GB" sz="900" dirty="0">
              <a:solidFill>
                <a:srgbClr val="3F3F3F"/>
              </a:solidFill>
              <a:cs typeface="Arial" charset="0"/>
            </a:endParaRPr>
          </a:p>
        </p:txBody>
      </p:sp>
      <p:sp>
        <p:nvSpPr>
          <p:cNvPr id="2" name="Rectangle 1"/>
          <p:cNvSpPr/>
          <p:nvPr/>
        </p:nvSpPr>
        <p:spPr>
          <a:xfrm>
            <a:off x="281284" y="2029647"/>
            <a:ext cx="5802884" cy="3970318"/>
          </a:xfrm>
          <a:prstGeom prst="rect">
            <a:avLst/>
          </a:prstGeom>
        </p:spPr>
        <p:txBody>
          <a:bodyPr wrap="square">
            <a:spAutoFit/>
          </a:bodyPr>
          <a:lstStyle/>
          <a:p>
            <a:r>
              <a:rPr lang="en-GB" dirty="0" smtClean="0"/>
              <a:t>4,000 young women said ‘</a:t>
            </a:r>
            <a:r>
              <a:rPr lang="en-GB" i="1" dirty="0" smtClean="0"/>
              <a:t>their’ </a:t>
            </a:r>
            <a:r>
              <a:rPr lang="en-GB" dirty="0" smtClean="0"/>
              <a:t>magazine brands are:</a:t>
            </a:r>
          </a:p>
          <a:p>
            <a:endParaRPr lang="en-GB" dirty="0" smtClean="0"/>
          </a:p>
          <a:p>
            <a:pPr marL="285750" indent="-285750">
              <a:buFont typeface="Arial" panose="020B0604020202020204" pitchFamily="34" charset="0"/>
              <a:buChar char="•"/>
            </a:pPr>
            <a:r>
              <a:rPr lang="en-GB" dirty="0" smtClean="0"/>
              <a:t>the most </a:t>
            </a:r>
            <a:r>
              <a:rPr lang="en-GB" u="sng" dirty="0"/>
              <a:t>trustworthy</a:t>
            </a:r>
            <a:r>
              <a:rPr lang="en-GB" dirty="0"/>
              <a:t> source of </a:t>
            </a:r>
            <a:r>
              <a:rPr lang="en-GB" u="sng" dirty="0" smtClean="0"/>
              <a:t>information</a:t>
            </a:r>
            <a:endParaRPr lang="en-GB" u="sng"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x3 </a:t>
            </a:r>
            <a:r>
              <a:rPr lang="en-GB" dirty="0"/>
              <a:t>more trusted than TV</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2</a:t>
            </a:r>
            <a:r>
              <a:rPr lang="en-GB" baseline="30000" dirty="0" smtClean="0"/>
              <a:t>nd</a:t>
            </a:r>
            <a:r>
              <a:rPr lang="en-GB" dirty="0" smtClean="0"/>
              <a:t> most </a:t>
            </a:r>
            <a:r>
              <a:rPr lang="en-GB" u="sng" dirty="0" smtClean="0"/>
              <a:t>trusted</a:t>
            </a:r>
            <a:r>
              <a:rPr lang="en-GB" dirty="0" smtClean="0"/>
              <a:t> source of r</a:t>
            </a:r>
            <a:r>
              <a:rPr lang="en-GB" u="sng" dirty="0" smtClean="0"/>
              <a:t>ecommendations</a:t>
            </a:r>
            <a:r>
              <a:rPr lang="en-GB" dirty="0" smtClean="0"/>
              <a:t> … just behind their friends</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u="sng" dirty="0" smtClean="0"/>
              <a:t>vital for staying up to speed</a:t>
            </a:r>
            <a:r>
              <a:rPr lang="en-GB" dirty="0" smtClean="0"/>
              <a:t>: 20</a:t>
            </a:r>
            <a:r>
              <a:rPr lang="en-GB" dirty="0"/>
              <a:t>% follow their brands on social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t>
            </a:r>
            <a:r>
              <a:rPr lang="en-GB" dirty="0" smtClean="0"/>
              <a:t>ore </a:t>
            </a:r>
            <a:r>
              <a:rPr lang="en-GB" u="sng" dirty="0"/>
              <a:t>inspiring</a:t>
            </a:r>
            <a:r>
              <a:rPr lang="en-GB" dirty="0"/>
              <a:t> than </a:t>
            </a:r>
            <a:r>
              <a:rPr lang="en-GB" i="1" dirty="0"/>
              <a:t>any other </a:t>
            </a:r>
            <a:r>
              <a:rPr lang="en-GB" dirty="0" smtClean="0"/>
              <a:t>media they use</a:t>
            </a:r>
            <a:endParaRPr lang="en-GB" dirty="0"/>
          </a:p>
        </p:txBody>
      </p:sp>
      <p:sp>
        <p:nvSpPr>
          <p:cNvPr id="325" name="Freeform 37"/>
          <p:cNvSpPr>
            <a:spLocks noEditPoints="1"/>
          </p:cNvSpPr>
          <p:nvPr/>
        </p:nvSpPr>
        <p:spPr bwMode="auto">
          <a:xfrm>
            <a:off x="6807656" y="-1073954"/>
            <a:ext cx="1658728" cy="1733546"/>
          </a:xfrm>
          <a:custGeom>
            <a:avLst/>
            <a:gdLst>
              <a:gd name="T0" fmla="*/ 231 w 882"/>
              <a:gd name="T1" fmla="*/ 450 h 935"/>
              <a:gd name="T2" fmla="*/ 566 w 882"/>
              <a:gd name="T3" fmla="*/ 91 h 935"/>
              <a:gd name="T4" fmla="*/ 456 w 882"/>
              <a:gd name="T5" fmla="*/ 8 h 935"/>
              <a:gd name="T6" fmla="*/ 8 w 882"/>
              <a:gd name="T7" fmla="*/ 478 h 935"/>
              <a:gd name="T8" fmla="*/ 99 w 882"/>
              <a:gd name="T9" fmla="*/ 566 h 935"/>
              <a:gd name="T10" fmla="*/ 190 w 882"/>
              <a:gd name="T11" fmla="*/ 666 h 935"/>
              <a:gd name="T12" fmla="*/ 368 w 882"/>
              <a:gd name="T13" fmla="*/ 915 h 935"/>
              <a:gd name="T14" fmla="*/ 863 w 882"/>
              <a:gd name="T15" fmla="*/ 618 h 935"/>
              <a:gd name="T16" fmla="*/ 699 w 882"/>
              <a:gd name="T17" fmla="*/ 318 h 935"/>
              <a:gd name="T18" fmla="*/ 715 w 882"/>
              <a:gd name="T19" fmla="*/ 284 h 935"/>
              <a:gd name="T20" fmla="*/ 622 w 882"/>
              <a:gd name="T21" fmla="*/ 182 h 935"/>
              <a:gd name="T22" fmla="*/ 493 w 882"/>
              <a:gd name="T23" fmla="*/ 317 h 935"/>
              <a:gd name="T24" fmla="*/ 429 w 882"/>
              <a:gd name="T25" fmla="*/ 446 h 935"/>
              <a:gd name="T26" fmla="*/ 428 w 882"/>
              <a:gd name="T27" fmla="*/ 361 h 935"/>
              <a:gd name="T28" fmla="*/ 365 w 882"/>
              <a:gd name="T29" fmla="*/ 404 h 935"/>
              <a:gd name="T30" fmla="*/ 302 w 882"/>
              <a:gd name="T31" fmla="*/ 533 h 935"/>
              <a:gd name="T32" fmla="*/ 301 w 882"/>
              <a:gd name="T33" fmla="*/ 448 h 935"/>
              <a:gd name="T34" fmla="*/ 518 w 882"/>
              <a:gd name="T35" fmla="*/ 99 h 935"/>
              <a:gd name="T36" fmla="*/ 381 w 882"/>
              <a:gd name="T37" fmla="*/ 137 h 935"/>
              <a:gd name="T38" fmla="*/ 435 w 882"/>
              <a:gd name="T39" fmla="*/ 82 h 935"/>
              <a:gd name="T40" fmla="*/ 408 w 882"/>
              <a:gd name="T41" fmla="*/ 207 h 935"/>
              <a:gd name="T42" fmla="*/ 271 w 882"/>
              <a:gd name="T43" fmla="*/ 245 h 935"/>
              <a:gd name="T44" fmla="*/ 328 w 882"/>
              <a:gd name="T45" fmla="*/ 190 h 935"/>
              <a:gd name="T46" fmla="*/ 299 w 882"/>
              <a:gd name="T47" fmla="*/ 316 h 935"/>
              <a:gd name="T48" fmla="*/ 160 w 882"/>
              <a:gd name="T49" fmla="*/ 353 h 935"/>
              <a:gd name="T50" fmla="*/ 217 w 882"/>
              <a:gd name="T51" fmla="*/ 298 h 935"/>
              <a:gd name="T52" fmla="*/ 107 w 882"/>
              <a:gd name="T53" fmla="*/ 406 h 935"/>
              <a:gd name="T54" fmla="*/ 133 w 882"/>
              <a:gd name="T55" fmla="*/ 478 h 935"/>
              <a:gd name="T56" fmla="*/ 52 w 882"/>
              <a:gd name="T57" fmla="*/ 462 h 935"/>
              <a:gd name="T58" fmla="*/ 239 w 882"/>
              <a:gd name="T59" fmla="*/ 536 h 935"/>
              <a:gd name="T60" fmla="*/ 238 w 882"/>
              <a:gd name="T61" fmla="*/ 491 h 935"/>
              <a:gd name="T62" fmla="*/ 774 w 882"/>
              <a:gd name="T63" fmla="*/ 586 h 935"/>
              <a:gd name="T64" fmla="*/ 396 w 882"/>
              <a:gd name="T65" fmla="*/ 832 h 935"/>
              <a:gd name="T66" fmla="*/ 760 w 882"/>
              <a:gd name="T67" fmla="*/ 566 h 935"/>
              <a:gd name="T68" fmla="*/ 774 w 882"/>
              <a:gd name="T69" fmla="*/ 586 h 935"/>
              <a:gd name="T70" fmla="*/ 360 w 882"/>
              <a:gd name="T71" fmla="*/ 759 h 935"/>
              <a:gd name="T72" fmla="*/ 345 w 882"/>
              <a:gd name="T73" fmla="*/ 738 h 935"/>
              <a:gd name="T74" fmla="*/ 726 w 882"/>
              <a:gd name="T75" fmla="*/ 493 h 935"/>
              <a:gd name="T76" fmla="*/ 670 w 882"/>
              <a:gd name="T77" fmla="*/ 435 h 935"/>
              <a:gd name="T78" fmla="*/ 292 w 882"/>
              <a:gd name="T79" fmla="*/ 680 h 935"/>
              <a:gd name="T80" fmla="*/ 656 w 882"/>
              <a:gd name="T81" fmla="*/ 414 h 935"/>
              <a:gd name="T82" fmla="*/ 670 w 882"/>
              <a:gd name="T83" fmla="*/ 435 h 935"/>
              <a:gd name="T84" fmla="*/ 556 w 882"/>
              <a:gd name="T85" fmla="*/ 359 h 935"/>
              <a:gd name="T86" fmla="*/ 620 w 882"/>
              <a:gd name="T87" fmla="*/ 230 h 935"/>
              <a:gd name="T88" fmla="*/ 620 w 882"/>
              <a:gd name="T89" fmla="*/ 31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2" h="935">
                <a:moveTo>
                  <a:pt x="622" y="182"/>
                </a:moveTo>
                <a:cubicBezTo>
                  <a:pt x="231" y="450"/>
                  <a:pt x="231" y="450"/>
                  <a:pt x="231" y="450"/>
                </a:cubicBezTo>
                <a:cubicBezTo>
                  <a:pt x="567" y="119"/>
                  <a:pt x="567" y="119"/>
                  <a:pt x="567" y="119"/>
                </a:cubicBezTo>
                <a:cubicBezTo>
                  <a:pt x="573" y="112"/>
                  <a:pt x="574" y="100"/>
                  <a:pt x="566" y="91"/>
                </a:cubicBezTo>
                <a:cubicBezTo>
                  <a:pt x="484" y="7"/>
                  <a:pt x="484" y="7"/>
                  <a:pt x="484" y="7"/>
                </a:cubicBezTo>
                <a:cubicBezTo>
                  <a:pt x="477" y="1"/>
                  <a:pt x="464" y="0"/>
                  <a:pt x="456" y="8"/>
                </a:cubicBezTo>
                <a:cubicBezTo>
                  <a:pt x="8" y="451"/>
                  <a:pt x="8" y="451"/>
                  <a:pt x="8" y="451"/>
                </a:cubicBezTo>
                <a:cubicBezTo>
                  <a:pt x="1" y="458"/>
                  <a:pt x="0" y="470"/>
                  <a:pt x="8" y="478"/>
                </a:cubicBezTo>
                <a:cubicBezTo>
                  <a:pt x="91" y="562"/>
                  <a:pt x="91" y="562"/>
                  <a:pt x="91" y="562"/>
                </a:cubicBezTo>
                <a:cubicBezTo>
                  <a:pt x="93" y="565"/>
                  <a:pt x="96" y="565"/>
                  <a:pt x="99" y="566"/>
                </a:cubicBezTo>
                <a:cubicBezTo>
                  <a:pt x="164" y="661"/>
                  <a:pt x="164" y="661"/>
                  <a:pt x="164" y="661"/>
                </a:cubicBezTo>
                <a:cubicBezTo>
                  <a:pt x="170" y="671"/>
                  <a:pt x="181" y="673"/>
                  <a:pt x="190" y="666"/>
                </a:cubicBezTo>
                <a:cubicBezTo>
                  <a:pt x="195" y="663"/>
                  <a:pt x="195" y="663"/>
                  <a:pt x="195" y="663"/>
                </a:cubicBezTo>
                <a:cubicBezTo>
                  <a:pt x="368" y="915"/>
                  <a:pt x="368" y="915"/>
                  <a:pt x="368" y="915"/>
                </a:cubicBezTo>
                <a:cubicBezTo>
                  <a:pt x="379" y="931"/>
                  <a:pt x="400" y="935"/>
                  <a:pt x="415" y="924"/>
                </a:cubicBezTo>
                <a:cubicBezTo>
                  <a:pt x="863" y="618"/>
                  <a:pt x="863" y="618"/>
                  <a:pt x="863" y="618"/>
                </a:cubicBezTo>
                <a:cubicBezTo>
                  <a:pt x="878" y="607"/>
                  <a:pt x="882" y="586"/>
                  <a:pt x="871" y="570"/>
                </a:cubicBezTo>
                <a:cubicBezTo>
                  <a:pt x="699" y="318"/>
                  <a:pt x="699" y="318"/>
                  <a:pt x="699" y="318"/>
                </a:cubicBezTo>
                <a:cubicBezTo>
                  <a:pt x="710" y="311"/>
                  <a:pt x="710" y="311"/>
                  <a:pt x="710" y="311"/>
                </a:cubicBezTo>
                <a:cubicBezTo>
                  <a:pt x="719" y="304"/>
                  <a:pt x="721" y="294"/>
                  <a:pt x="715" y="284"/>
                </a:cubicBezTo>
                <a:cubicBezTo>
                  <a:pt x="648" y="187"/>
                  <a:pt x="648" y="187"/>
                  <a:pt x="648" y="187"/>
                </a:cubicBezTo>
                <a:cubicBezTo>
                  <a:pt x="643" y="179"/>
                  <a:pt x="631" y="176"/>
                  <a:pt x="622" y="182"/>
                </a:cubicBezTo>
                <a:close/>
                <a:moveTo>
                  <a:pt x="428" y="361"/>
                </a:moveTo>
                <a:cubicBezTo>
                  <a:pt x="493" y="317"/>
                  <a:pt x="493" y="317"/>
                  <a:pt x="493" y="317"/>
                </a:cubicBezTo>
                <a:cubicBezTo>
                  <a:pt x="493" y="402"/>
                  <a:pt x="493" y="402"/>
                  <a:pt x="493" y="402"/>
                </a:cubicBezTo>
                <a:cubicBezTo>
                  <a:pt x="429" y="446"/>
                  <a:pt x="429" y="446"/>
                  <a:pt x="429" y="446"/>
                </a:cubicBezTo>
                <a:cubicBezTo>
                  <a:pt x="428" y="361"/>
                  <a:pt x="428" y="361"/>
                  <a:pt x="428" y="361"/>
                </a:cubicBezTo>
                <a:cubicBezTo>
                  <a:pt x="428" y="361"/>
                  <a:pt x="428" y="361"/>
                  <a:pt x="428" y="361"/>
                </a:cubicBezTo>
                <a:close/>
                <a:moveTo>
                  <a:pt x="301" y="448"/>
                </a:moveTo>
                <a:cubicBezTo>
                  <a:pt x="365" y="404"/>
                  <a:pt x="365" y="404"/>
                  <a:pt x="365" y="404"/>
                </a:cubicBezTo>
                <a:cubicBezTo>
                  <a:pt x="366" y="489"/>
                  <a:pt x="366" y="489"/>
                  <a:pt x="366" y="489"/>
                </a:cubicBezTo>
                <a:cubicBezTo>
                  <a:pt x="302" y="533"/>
                  <a:pt x="302" y="533"/>
                  <a:pt x="302" y="533"/>
                </a:cubicBezTo>
                <a:cubicBezTo>
                  <a:pt x="301" y="448"/>
                  <a:pt x="301" y="448"/>
                  <a:pt x="301" y="448"/>
                </a:cubicBezTo>
                <a:cubicBezTo>
                  <a:pt x="301" y="448"/>
                  <a:pt x="301" y="448"/>
                  <a:pt x="301" y="448"/>
                </a:cubicBezTo>
                <a:close/>
                <a:moveTo>
                  <a:pt x="435" y="82"/>
                </a:moveTo>
                <a:cubicBezTo>
                  <a:pt x="518" y="99"/>
                  <a:pt x="518" y="99"/>
                  <a:pt x="518" y="99"/>
                </a:cubicBezTo>
                <a:cubicBezTo>
                  <a:pt x="462" y="154"/>
                  <a:pt x="462" y="154"/>
                  <a:pt x="462" y="154"/>
                </a:cubicBezTo>
                <a:cubicBezTo>
                  <a:pt x="381" y="137"/>
                  <a:pt x="381" y="137"/>
                  <a:pt x="381" y="137"/>
                </a:cubicBezTo>
                <a:cubicBezTo>
                  <a:pt x="435" y="82"/>
                  <a:pt x="435" y="82"/>
                  <a:pt x="435" y="82"/>
                </a:cubicBezTo>
                <a:cubicBezTo>
                  <a:pt x="435" y="82"/>
                  <a:pt x="435" y="82"/>
                  <a:pt x="435" y="82"/>
                </a:cubicBezTo>
                <a:close/>
                <a:moveTo>
                  <a:pt x="328" y="190"/>
                </a:moveTo>
                <a:cubicBezTo>
                  <a:pt x="408" y="207"/>
                  <a:pt x="408" y="207"/>
                  <a:pt x="408" y="207"/>
                </a:cubicBezTo>
                <a:cubicBezTo>
                  <a:pt x="354" y="262"/>
                  <a:pt x="354" y="262"/>
                  <a:pt x="354" y="262"/>
                </a:cubicBezTo>
                <a:cubicBezTo>
                  <a:pt x="271" y="245"/>
                  <a:pt x="271" y="245"/>
                  <a:pt x="271" y="245"/>
                </a:cubicBezTo>
                <a:cubicBezTo>
                  <a:pt x="328" y="190"/>
                  <a:pt x="328" y="190"/>
                  <a:pt x="328" y="190"/>
                </a:cubicBezTo>
                <a:cubicBezTo>
                  <a:pt x="328" y="190"/>
                  <a:pt x="328" y="190"/>
                  <a:pt x="328" y="190"/>
                </a:cubicBezTo>
                <a:close/>
                <a:moveTo>
                  <a:pt x="217" y="298"/>
                </a:moveTo>
                <a:cubicBezTo>
                  <a:pt x="299" y="316"/>
                  <a:pt x="299" y="316"/>
                  <a:pt x="299" y="316"/>
                </a:cubicBezTo>
                <a:cubicBezTo>
                  <a:pt x="243" y="370"/>
                  <a:pt x="243" y="370"/>
                  <a:pt x="243" y="370"/>
                </a:cubicBezTo>
                <a:cubicBezTo>
                  <a:pt x="160" y="353"/>
                  <a:pt x="160" y="353"/>
                  <a:pt x="160" y="353"/>
                </a:cubicBezTo>
                <a:cubicBezTo>
                  <a:pt x="217" y="298"/>
                  <a:pt x="217" y="298"/>
                  <a:pt x="217" y="298"/>
                </a:cubicBezTo>
                <a:cubicBezTo>
                  <a:pt x="217" y="298"/>
                  <a:pt x="217" y="298"/>
                  <a:pt x="217" y="298"/>
                </a:cubicBezTo>
                <a:close/>
                <a:moveTo>
                  <a:pt x="52" y="462"/>
                </a:moveTo>
                <a:cubicBezTo>
                  <a:pt x="107" y="406"/>
                  <a:pt x="107" y="406"/>
                  <a:pt x="107" y="406"/>
                </a:cubicBezTo>
                <a:cubicBezTo>
                  <a:pt x="190" y="423"/>
                  <a:pt x="190" y="423"/>
                  <a:pt x="190" y="423"/>
                </a:cubicBezTo>
                <a:cubicBezTo>
                  <a:pt x="133" y="478"/>
                  <a:pt x="133" y="478"/>
                  <a:pt x="133" y="478"/>
                </a:cubicBezTo>
                <a:cubicBezTo>
                  <a:pt x="52" y="462"/>
                  <a:pt x="52" y="462"/>
                  <a:pt x="52" y="462"/>
                </a:cubicBezTo>
                <a:cubicBezTo>
                  <a:pt x="52" y="462"/>
                  <a:pt x="52" y="462"/>
                  <a:pt x="52" y="462"/>
                </a:cubicBezTo>
                <a:close/>
                <a:moveTo>
                  <a:pt x="238" y="491"/>
                </a:moveTo>
                <a:cubicBezTo>
                  <a:pt x="239" y="536"/>
                  <a:pt x="239" y="536"/>
                  <a:pt x="239" y="536"/>
                </a:cubicBezTo>
                <a:cubicBezTo>
                  <a:pt x="187" y="526"/>
                  <a:pt x="187" y="526"/>
                  <a:pt x="187" y="526"/>
                </a:cubicBezTo>
                <a:cubicBezTo>
                  <a:pt x="238" y="491"/>
                  <a:pt x="238" y="491"/>
                  <a:pt x="238" y="491"/>
                </a:cubicBezTo>
                <a:cubicBezTo>
                  <a:pt x="238" y="491"/>
                  <a:pt x="238" y="491"/>
                  <a:pt x="238" y="491"/>
                </a:cubicBezTo>
                <a:close/>
                <a:moveTo>
                  <a:pt x="774" y="586"/>
                </a:moveTo>
                <a:cubicBezTo>
                  <a:pt x="412" y="835"/>
                  <a:pt x="412" y="835"/>
                  <a:pt x="412" y="835"/>
                </a:cubicBezTo>
                <a:cubicBezTo>
                  <a:pt x="407" y="838"/>
                  <a:pt x="399" y="836"/>
                  <a:pt x="396" y="832"/>
                </a:cubicBezTo>
                <a:cubicBezTo>
                  <a:pt x="392" y="825"/>
                  <a:pt x="393" y="818"/>
                  <a:pt x="398" y="814"/>
                </a:cubicBezTo>
                <a:cubicBezTo>
                  <a:pt x="760" y="566"/>
                  <a:pt x="760" y="566"/>
                  <a:pt x="760" y="566"/>
                </a:cubicBezTo>
                <a:cubicBezTo>
                  <a:pt x="766" y="562"/>
                  <a:pt x="774" y="563"/>
                  <a:pt x="779" y="570"/>
                </a:cubicBezTo>
                <a:cubicBezTo>
                  <a:pt x="782" y="574"/>
                  <a:pt x="780" y="582"/>
                  <a:pt x="774" y="586"/>
                </a:cubicBezTo>
                <a:close/>
                <a:moveTo>
                  <a:pt x="723" y="511"/>
                </a:moveTo>
                <a:cubicBezTo>
                  <a:pt x="360" y="759"/>
                  <a:pt x="360" y="759"/>
                  <a:pt x="360" y="759"/>
                </a:cubicBezTo>
                <a:cubicBezTo>
                  <a:pt x="356" y="763"/>
                  <a:pt x="348" y="761"/>
                  <a:pt x="343" y="755"/>
                </a:cubicBezTo>
                <a:cubicBezTo>
                  <a:pt x="339" y="749"/>
                  <a:pt x="340" y="741"/>
                  <a:pt x="345" y="738"/>
                </a:cubicBezTo>
                <a:cubicBezTo>
                  <a:pt x="708" y="489"/>
                  <a:pt x="708" y="489"/>
                  <a:pt x="708" y="489"/>
                </a:cubicBezTo>
                <a:cubicBezTo>
                  <a:pt x="714" y="485"/>
                  <a:pt x="722" y="487"/>
                  <a:pt x="726" y="493"/>
                </a:cubicBezTo>
                <a:cubicBezTo>
                  <a:pt x="730" y="499"/>
                  <a:pt x="729" y="507"/>
                  <a:pt x="723" y="511"/>
                </a:cubicBezTo>
                <a:close/>
                <a:moveTo>
                  <a:pt x="670" y="435"/>
                </a:moveTo>
                <a:cubicBezTo>
                  <a:pt x="308" y="683"/>
                  <a:pt x="308" y="683"/>
                  <a:pt x="308" y="683"/>
                </a:cubicBezTo>
                <a:cubicBezTo>
                  <a:pt x="303" y="686"/>
                  <a:pt x="295" y="684"/>
                  <a:pt x="292" y="680"/>
                </a:cubicBezTo>
                <a:cubicBezTo>
                  <a:pt x="287" y="673"/>
                  <a:pt x="289" y="666"/>
                  <a:pt x="294" y="662"/>
                </a:cubicBezTo>
                <a:cubicBezTo>
                  <a:pt x="656" y="414"/>
                  <a:pt x="656" y="414"/>
                  <a:pt x="656" y="414"/>
                </a:cubicBezTo>
                <a:cubicBezTo>
                  <a:pt x="662" y="410"/>
                  <a:pt x="670" y="411"/>
                  <a:pt x="675" y="418"/>
                </a:cubicBezTo>
                <a:cubicBezTo>
                  <a:pt x="678" y="422"/>
                  <a:pt x="676" y="430"/>
                  <a:pt x="670" y="435"/>
                </a:cubicBezTo>
                <a:close/>
                <a:moveTo>
                  <a:pt x="620" y="314"/>
                </a:moveTo>
                <a:cubicBezTo>
                  <a:pt x="556" y="359"/>
                  <a:pt x="556" y="359"/>
                  <a:pt x="556" y="359"/>
                </a:cubicBezTo>
                <a:cubicBezTo>
                  <a:pt x="555" y="274"/>
                  <a:pt x="555" y="274"/>
                  <a:pt x="555" y="274"/>
                </a:cubicBezTo>
                <a:cubicBezTo>
                  <a:pt x="620" y="230"/>
                  <a:pt x="620" y="230"/>
                  <a:pt x="620" y="230"/>
                </a:cubicBezTo>
                <a:cubicBezTo>
                  <a:pt x="620" y="314"/>
                  <a:pt x="620" y="314"/>
                  <a:pt x="620" y="314"/>
                </a:cubicBezTo>
                <a:cubicBezTo>
                  <a:pt x="620" y="314"/>
                  <a:pt x="620" y="314"/>
                  <a:pt x="620" y="314"/>
                </a:cubicBez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38"/>
          <p:cNvSpPr>
            <a:spLocks noEditPoints="1"/>
          </p:cNvSpPr>
          <p:nvPr/>
        </p:nvSpPr>
        <p:spPr bwMode="auto">
          <a:xfrm>
            <a:off x="7660757" y="518464"/>
            <a:ext cx="1671638" cy="1727200"/>
          </a:xfrm>
          <a:custGeom>
            <a:avLst/>
            <a:gdLst>
              <a:gd name="T0" fmla="*/ 769 w 822"/>
              <a:gd name="T1" fmla="*/ 214 h 849"/>
              <a:gd name="T2" fmla="*/ 731 w 822"/>
              <a:gd name="T3" fmla="*/ 162 h 849"/>
              <a:gd name="T4" fmla="*/ 266 w 822"/>
              <a:gd name="T5" fmla="*/ 59 h 849"/>
              <a:gd name="T6" fmla="*/ 227 w 822"/>
              <a:gd name="T7" fmla="*/ 7 h 849"/>
              <a:gd name="T8" fmla="*/ 25 w 822"/>
              <a:gd name="T9" fmla="*/ 666 h 849"/>
              <a:gd name="T10" fmla="*/ 52 w 822"/>
              <a:gd name="T11" fmla="*/ 635 h 849"/>
              <a:gd name="T12" fmla="*/ 91 w 822"/>
              <a:gd name="T13" fmla="*/ 686 h 849"/>
              <a:gd name="T14" fmla="*/ 529 w 822"/>
              <a:gd name="T15" fmla="*/ 821 h 849"/>
              <a:gd name="T16" fmla="*/ 589 w 822"/>
              <a:gd name="T17" fmla="*/ 800 h 849"/>
              <a:gd name="T18" fmla="*/ 594 w 822"/>
              <a:gd name="T19" fmla="*/ 841 h 849"/>
              <a:gd name="T20" fmla="*/ 797 w 822"/>
              <a:gd name="T21" fmla="*/ 183 h 849"/>
              <a:gd name="T22" fmla="*/ 97 w 822"/>
              <a:gd name="T23" fmla="*/ 607 h 849"/>
              <a:gd name="T24" fmla="*/ 59 w 822"/>
              <a:gd name="T25" fmla="*/ 556 h 849"/>
              <a:gd name="T26" fmla="*/ 125 w 822"/>
              <a:gd name="T27" fmla="*/ 576 h 849"/>
              <a:gd name="T28" fmla="*/ 147 w 822"/>
              <a:gd name="T29" fmla="*/ 502 h 849"/>
              <a:gd name="T30" fmla="*/ 82 w 822"/>
              <a:gd name="T31" fmla="*/ 481 h 849"/>
              <a:gd name="T32" fmla="*/ 142 w 822"/>
              <a:gd name="T33" fmla="*/ 460 h 849"/>
              <a:gd name="T34" fmla="*/ 147 w 822"/>
              <a:gd name="T35" fmla="*/ 502 h 849"/>
              <a:gd name="T36" fmla="*/ 120 w 822"/>
              <a:gd name="T37" fmla="*/ 414 h 849"/>
              <a:gd name="T38" fmla="*/ 137 w 822"/>
              <a:gd name="T39" fmla="*/ 360 h 849"/>
              <a:gd name="T40" fmla="*/ 175 w 822"/>
              <a:gd name="T41" fmla="*/ 411 h 849"/>
              <a:gd name="T42" fmla="*/ 181 w 822"/>
              <a:gd name="T43" fmla="*/ 334 h 849"/>
              <a:gd name="T44" fmla="*/ 143 w 822"/>
              <a:gd name="T45" fmla="*/ 281 h 849"/>
              <a:gd name="T46" fmla="*/ 209 w 822"/>
              <a:gd name="T47" fmla="*/ 301 h 849"/>
              <a:gd name="T48" fmla="*/ 231 w 822"/>
              <a:gd name="T49" fmla="*/ 228 h 849"/>
              <a:gd name="T50" fmla="*/ 166 w 822"/>
              <a:gd name="T51" fmla="*/ 208 h 849"/>
              <a:gd name="T52" fmla="*/ 226 w 822"/>
              <a:gd name="T53" fmla="*/ 187 h 849"/>
              <a:gd name="T54" fmla="*/ 231 w 822"/>
              <a:gd name="T55" fmla="*/ 228 h 849"/>
              <a:gd name="T56" fmla="*/ 205 w 822"/>
              <a:gd name="T57" fmla="*/ 139 h 849"/>
              <a:gd name="T58" fmla="*/ 222 w 822"/>
              <a:gd name="T59" fmla="*/ 85 h 849"/>
              <a:gd name="T60" fmla="*/ 260 w 822"/>
              <a:gd name="T61" fmla="*/ 136 h 849"/>
              <a:gd name="T62" fmla="*/ 494 w 822"/>
              <a:gd name="T63" fmla="*/ 770 h 849"/>
              <a:gd name="T64" fmla="*/ 208 w 822"/>
              <a:gd name="T65" fmla="*/ 405 h 849"/>
              <a:gd name="T66" fmla="*/ 590 w 822"/>
              <a:gd name="T67" fmla="*/ 522 h 849"/>
              <a:gd name="T68" fmla="*/ 588 w 822"/>
              <a:gd name="T69" fmla="*/ 453 h 849"/>
              <a:gd name="T70" fmla="*/ 305 w 822"/>
              <a:gd name="T71" fmla="*/ 91 h 849"/>
              <a:gd name="T72" fmla="*/ 686 w 822"/>
              <a:gd name="T73" fmla="*/ 208 h 849"/>
              <a:gd name="T74" fmla="*/ 623 w 822"/>
              <a:gd name="T75" fmla="*/ 749 h 849"/>
              <a:gd name="T76" fmla="*/ 557 w 822"/>
              <a:gd name="T77" fmla="*/ 729 h 849"/>
              <a:gd name="T78" fmla="*/ 617 w 822"/>
              <a:gd name="T79" fmla="*/ 708 h 849"/>
              <a:gd name="T80" fmla="*/ 623 w 822"/>
              <a:gd name="T81" fmla="*/ 749 h 849"/>
              <a:gd name="T82" fmla="*/ 596 w 822"/>
              <a:gd name="T83" fmla="*/ 661 h 849"/>
              <a:gd name="T84" fmla="*/ 613 w 822"/>
              <a:gd name="T85" fmla="*/ 605 h 849"/>
              <a:gd name="T86" fmla="*/ 651 w 822"/>
              <a:gd name="T87" fmla="*/ 657 h 849"/>
              <a:gd name="T88" fmla="*/ 657 w 822"/>
              <a:gd name="T89" fmla="*/ 579 h 849"/>
              <a:gd name="T90" fmla="*/ 619 w 822"/>
              <a:gd name="T91" fmla="*/ 528 h 849"/>
              <a:gd name="T92" fmla="*/ 685 w 822"/>
              <a:gd name="T93" fmla="*/ 548 h 849"/>
              <a:gd name="T94" fmla="*/ 707 w 822"/>
              <a:gd name="T95" fmla="*/ 474 h 849"/>
              <a:gd name="T96" fmla="*/ 642 w 822"/>
              <a:gd name="T97" fmla="*/ 454 h 849"/>
              <a:gd name="T98" fmla="*/ 702 w 822"/>
              <a:gd name="T99" fmla="*/ 433 h 849"/>
              <a:gd name="T100" fmla="*/ 707 w 822"/>
              <a:gd name="T101" fmla="*/ 474 h 849"/>
              <a:gd name="T102" fmla="*/ 680 w 822"/>
              <a:gd name="T103" fmla="*/ 386 h 849"/>
              <a:gd name="T104" fmla="*/ 697 w 822"/>
              <a:gd name="T105" fmla="*/ 332 h 849"/>
              <a:gd name="T106" fmla="*/ 735 w 822"/>
              <a:gd name="T107" fmla="*/ 383 h 849"/>
              <a:gd name="T108" fmla="*/ 742 w 822"/>
              <a:gd name="T109" fmla="*/ 304 h 849"/>
              <a:gd name="T110" fmla="*/ 703 w 822"/>
              <a:gd name="T111" fmla="*/ 253 h 849"/>
              <a:gd name="T112" fmla="*/ 769 w 822"/>
              <a:gd name="T113" fmla="*/ 273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2" h="849">
                <a:moveTo>
                  <a:pt x="797" y="183"/>
                </a:moveTo>
                <a:cubicBezTo>
                  <a:pt x="792" y="199"/>
                  <a:pt x="792" y="199"/>
                  <a:pt x="792" y="199"/>
                </a:cubicBezTo>
                <a:cubicBezTo>
                  <a:pt x="788" y="211"/>
                  <a:pt x="779" y="217"/>
                  <a:pt x="769" y="214"/>
                </a:cubicBezTo>
                <a:cubicBezTo>
                  <a:pt x="736" y="204"/>
                  <a:pt x="736" y="204"/>
                  <a:pt x="736" y="204"/>
                </a:cubicBezTo>
                <a:cubicBezTo>
                  <a:pt x="728" y="201"/>
                  <a:pt x="723" y="190"/>
                  <a:pt x="726" y="179"/>
                </a:cubicBezTo>
                <a:cubicBezTo>
                  <a:pt x="731" y="162"/>
                  <a:pt x="731" y="162"/>
                  <a:pt x="731" y="162"/>
                </a:cubicBezTo>
                <a:cubicBezTo>
                  <a:pt x="293" y="28"/>
                  <a:pt x="293" y="28"/>
                  <a:pt x="293" y="28"/>
                </a:cubicBezTo>
                <a:cubicBezTo>
                  <a:pt x="288" y="44"/>
                  <a:pt x="288" y="44"/>
                  <a:pt x="288" y="44"/>
                </a:cubicBezTo>
                <a:cubicBezTo>
                  <a:pt x="285" y="56"/>
                  <a:pt x="276" y="62"/>
                  <a:pt x="266" y="59"/>
                </a:cubicBezTo>
                <a:cubicBezTo>
                  <a:pt x="233" y="49"/>
                  <a:pt x="233" y="49"/>
                  <a:pt x="233" y="49"/>
                </a:cubicBezTo>
                <a:cubicBezTo>
                  <a:pt x="224" y="46"/>
                  <a:pt x="219" y="35"/>
                  <a:pt x="222" y="24"/>
                </a:cubicBezTo>
                <a:cubicBezTo>
                  <a:pt x="227" y="7"/>
                  <a:pt x="227" y="7"/>
                  <a:pt x="227" y="7"/>
                </a:cubicBezTo>
                <a:cubicBezTo>
                  <a:pt x="203" y="0"/>
                  <a:pt x="203" y="0"/>
                  <a:pt x="203" y="0"/>
                </a:cubicBezTo>
                <a:cubicBezTo>
                  <a:pt x="0" y="658"/>
                  <a:pt x="0" y="658"/>
                  <a:pt x="0" y="658"/>
                </a:cubicBezTo>
                <a:cubicBezTo>
                  <a:pt x="25" y="666"/>
                  <a:pt x="25" y="666"/>
                  <a:pt x="25" y="666"/>
                </a:cubicBezTo>
                <a:cubicBezTo>
                  <a:pt x="25" y="666"/>
                  <a:pt x="25" y="666"/>
                  <a:pt x="25" y="666"/>
                </a:cubicBezTo>
                <a:cubicBezTo>
                  <a:pt x="30" y="648"/>
                  <a:pt x="30" y="648"/>
                  <a:pt x="30" y="648"/>
                </a:cubicBezTo>
                <a:cubicBezTo>
                  <a:pt x="33" y="638"/>
                  <a:pt x="44" y="632"/>
                  <a:pt x="52" y="635"/>
                </a:cubicBezTo>
                <a:cubicBezTo>
                  <a:pt x="85" y="645"/>
                  <a:pt x="85" y="645"/>
                  <a:pt x="85" y="645"/>
                </a:cubicBezTo>
                <a:cubicBezTo>
                  <a:pt x="95" y="648"/>
                  <a:pt x="99" y="658"/>
                  <a:pt x="96" y="668"/>
                </a:cubicBezTo>
                <a:cubicBezTo>
                  <a:pt x="91" y="686"/>
                  <a:pt x="91" y="686"/>
                  <a:pt x="91" y="686"/>
                </a:cubicBezTo>
                <a:cubicBezTo>
                  <a:pt x="91" y="686"/>
                  <a:pt x="91" y="686"/>
                  <a:pt x="91" y="686"/>
                </a:cubicBezTo>
                <a:cubicBezTo>
                  <a:pt x="529" y="821"/>
                  <a:pt x="529" y="821"/>
                  <a:pt x="529" y="821"/>
                </a:cubicBezTo>
                <a:cubicBezTo>
                  <a:pt x="529" y="821"/>
                  <a:pt x="529" y="821"/>
                  <a:pt x="529" y="821"/>
                </a:cubicBezTo>
                <a:cubicBezTo>
                  <a:pt x="534" y="803"/>
                  <a:pt x="534" y="803"/>
                  <a:pt x="534" y="803"/>
                </a:cubicBezTo>
                <a:cubicBezTo>
                  <a:pt x="537" y="793"/>
                  <a:pt x="548" y="787"/>
                  <a:pt x="556" y="790"/>
                </a:cubicBezTo>
                <a:cubicBezTo>
                  <a:pt x="589" y="800"/>
                  <a:pt x="589" y="800"/>
                  <a:pt x="589" y="800"/>
                </a:cubicBezTo>
                <a:cubicBezTo>
                  <a:pt x="599" y="803"/>
                  <a:pt x="603" y="813"/>
                  <a:pt x="600" y="823"/>
                </a:cubicBezTo>
                <a:cubicBezTo>
                  <a:pt x="594" y="841"/>
                  <a:pt x="594" y="841"/>
                  <a:pt x="594" y="841"/>
                </a:cubicBezTo>
                <a:cubicBezTo>
                  <a:pt x="594" y="841"/>
                  <a:pt x="594" y="841"/>
                  <a:pt x="594" y="841"/>
                </a:cubicBezTo>
                <a:cubicBezTo>
                  <a:pt x="619" y="849"/>
                  <a:pt x="619" y="849"/>
                  <a:pt x="619" y="849"/>
                </a:cubicBezTo>
                <a:cubicBezTo>
                  <a:pt x="822" y="190"/>
                  <a:pt x="822" y="190"/>
                  <a:pt x="822" y="190"/>
                </a:cubicBezTo>
                <a:cubicBezTo>
                  <a:pt x="797" y="183"/>
                  <a:pt x="797" y="183"/>
                  <a:pt x="797" y="183"/>
                </a:cubicBezTo>
                <a:cubicBezTo>
                  <a:pt x="797" y="183"/>
                  <a:pt x="797" y="183"/>
                  <a:pt x="797" y="183"/>
                </a:cubicBezTo>
                <a:close/>
                <a:moveTo>
                  <a:pt x="119" y="594"/>
                </a:moveTo>
                <a:cubicBezTo>
                  <a:pt x="116" y="604"/>
                  <a:pt x="107" y="610"/>
                  <a:pt x="97" y="607"/>
                </a:cubicBezTo>
                <a:cubicBezTo>
                  <a:pt x="64" y="597"/>
                  <a:pt x="64" y="597"/>
                  <a:pt x="64" y="597"/>
                </a:cubicBezTo>
                <a:cubicBezTo>
                  <a:pt x="56" y="594"/>
                  <a:pt x="50" y="583"/>
                  <a:pt x="53" y="574"/>
                </a:cubicBezTo>
                <a:cubicBezTo>
                  <a:pt x="59" y="556"/>
                  <a:pt x="59" y="556"/>
                  <a:pt x="59" y="556"/>
                </a:cubicBezTo>
                <a:cubicBezTo>
                  <a:pt x="62" y="546"/>
                  <a:pt x="73" y="540"/>
                  <a:pt x="81" y="542"/>
                </a:cubicBezTo>
                <a:cubicBezTo>
                  <a:pt x="114" y="553"/>
                  <a:pt x="114" y="553"/>
                  <a:pt x="114" y="553"/>
                </a:cubicBezTo>
                <a:cubicBezTo>
                  <a:pt x="124" y="556"/>
                  <a:pt x="128" y="566"/>
                  <a:pt x="125" y="576"/>
                </a:cubicBezTo>
                <a:cubicBezTo>
                  <a:pt x="119" y="594"/>
                  <a:pt x="119" y="594"/>
                  <a:pt x="119" y="594"/>
                </a:cubicBezTo>
                <a:cubicBezTo>
                  <a:pt x="119" y="594"/>
                  <a:pt x="119" y="594"/>
                  <a:pt x="119" y="594"/>
                </a:cubicBezTo>
                <a:close/>
                <a:moveTo>
                  <a:pt x="147" y="502"/>
                </a:moveTo>
                <a:cubicBezTo>
                  <a:pt x="144" y="513"/>
                  <a:pt x="135" y="519"/>
                  <a:pt x="125" y="516"/>
                </a:cubicBezTo>
                <a:cubicBezTo>
                  <a:pt x="92" y="506"/>
                  <a:pt x="92" y="506"/>
                  <a:pt x="92" y="506"/>
                </a:cubicBezTo>
                <a:cubicBezTo>
                  <a:pt x="84" y="504"/>
                  <a:pt x="78" y="493"/>
                  <a:pt x="82" y="481"/>
                </a:cubicBezTo>
                <a:cubicBezTo>
                  <a:pt x="87" y="465"/>
                  <a:pt x="87" y="465"/>
                  <a:pt x="87" y="465"/>
                </a:cubicBezTo>
                <a:cubicBezTo>
                  <a:pt x="90" y="453"/>
                  <a:pt x="101" y="448"/>
                  <a:pt x="109" y="450"/>
                </a:cubicBezTo>
                <a:cubicBezTo>
                  <a:pt x="142" y="460"/>
                  <a:pt x="142" y="460"/>
                  <a:pt x="142" y="460"/>
                </a:cubicBezTo>
                <a:cubicBezTo>
                  <a:pt x="152" y="463"/>
                  <a:pt x="156" y="474"/>
                  <a:pt x="152" y="485"/>
                </a:cubicBezTo>
                <a:cubicBezTo>
                  <a:pt x="147" y="502"/>
                  <a:pt x="147" y="502"/>
                  <a:pt x="147" y="502"/>
                </a:cubicBezTo>
                <a:cubicBezTo>
                  <a:pt x="147" y="502"/>
                  <a:pt x="147" y="502"/>
                  <a:pt x="147" y="502"/>
                </a:cubicBezTo>
                <a:close/>
                <a:moveTo>
                  <a:pt x="175" y="411"/>
                </a:moveTo>
                <a:cubicBezTo>
                  <a:pt x="172" y="421"/>
                  <a:pt x="163" y="427"/>
                  <a:pt x="153" y="424"/>
                </a:cubicBezTo>
                <a:cubicBezTo>
                  <a:pt x="120" y="414"/>
                  <a:pt x="120" y="414"/>
                  <a:pt x="120" y="414"/>
                </a:cubicBezTo>
                <a:cubicBezTo>
                  <a:pt x="112" y="412"/>
                  <a:pt x="106" y="401"/>
                  <a:pt x="109" y="391"/>
                </a:cubicBezTo>
                <a:cubicBezTo>
                  <a:pt x="115" y="373"/>
                  <a:pt x="115" y="373"/>
                  <a:pt x="115" y="373"/>
                </a:cubicBezTo>
                <a:cubicBezTo>
                  <a:pt x="118" y="363"/>
                  <a:pt x="129" y="357"/>
                  <a:pt x="137" y="360"/>
                </a:cubicBezTo>
                <a:cubicBezTo>
                  <a:pt x="170" y="370"/>
                  <a:pt x="170" y="370"/>
                  <a:pt x="170" y="370"/>
                </a:cubicBezTo>
                <a:cubicBezTo>
                  <a:pt x="180" y="373"/>
                  <a:pt x="184" y="383"/>
                  <a:pt x="181" y="393"/>
                </a:cubicBezTo>
                <a:cubicBezTo>
                  <a:pt x="175" y="411"/>
                  <a:pt x="175" y="411"/>
                  <a:pt x="175" y="411"/>
                </a:cubicBezTo>
                <a:cubicBezTo>
                  <a:pt x="175" y="411"/>
                  <a:pt x="175" y="411"/>
                  <a:pt x="175" y="411"/>
                </a:cubicBezTo>
                <a:close/>
                <a:moveTo>
                  <a:pt x="204" y="319"/>
                </a:moveTo>
                <a:cubicBezTo>
                  <a:pt x="201" y="329"/>
                  <a:pt x="191" y="337"/>
                  <a:pt x="181" y="334"/>
                </a:cubicBezTo>
                <a:cubicBezTo>
                  <a:pt x="148" y="324"/>
                  <a:pt x="148" y="324"/>
                  <a:pt x="148" y="324"/>
                </a:cubicBezTo>
                <a:cubicBezTo>
                  <a:pt x="140" y="321"/>
                  <a:pt x="135" y="309"/>
                  <a:pt x="138" y="299"/>
                </a:cubicBezTo>
                <a:cubicBezTo>
                  <a:pt x="143" y="281"/>
                  <a:pt x="143" y="281"/>
                  <a:pt x="143" y="281"/>
                </a:cubicBezTo>
                <a:cubicBezTo>
                  <a:pt x="146" y="271"/>
                  <a:pt x="157" y="265"/>
                  <a:pt x="165" y="268"/>
                </a:cubicBezTo>
                <a:cubicBezTo>
                  <a:pt x="198" y="278"/>
                  <a:pt x="198" y="278"/>
                  <a:pt x="198" y="278"/>
                </a:cubicBezTo>
                <a:cubicBezTo>
                  <a:pt x="208" y="281"/>
                  <a:pt x="212" y="291"/>
                  <a:pt x="209" y="301"/>
                </a:cubicBezTo>
                <a:cubicBezTo>
                  <a:pt x="204" y="319"/>
                  <a:pt x="204" y="319"/>
                  <a:pt x="204" y="319"/>
                </a:cubicBezTo>
                <a:cubicBezTo>
                  <a:pt x="204" y="319"/>
                  <a:pt x="204" y="319"/>
                  <a:pt x="204" y="319"/>
                </a:cubicBezTo>
                <a:close/>
                <a:moveTo>
                  <a:pt x="231" y="228"/>
                </a:moveTo>
                <a:cubicBezTo>
                  <a:pt x="228" y="238"/>
                  <a:pt x="219" y="244"/>
                  <a:pt x="209" y="241"/>
                </a:cubicBezTo>
                <a:cubicBezTo>
                  <a:pt x="177" y="231"/>
                  <a:pt x="177" y="231"/>
                  <a:pt x="177" y="231"/>
                </a:cubicBezTo>
                <a:cubicBezTo>
                  <a:pt x="168" y="229"/>
                  <a:pt x="163" y="218"/>
                  <a:pt x="166" y="208"/>
                </a:cubicBezTo>
                <a:cubicBezTo>
                  <a:pt x="171" y="190"/>
                  <a:pt x="171" y="190"/>
                  <a:pt x="171" y="190"/>
                </a:cubicBezTo>
                <a:cubicBezTo>
                  <a:pt x="174" y="180"/>
                  <a:pt x="185" y="174"/>
                  <a:pt x="193" y="177"/>
                </a:cubicBezTo>
                <a:cubicBezTo>
                  <a:pt x="226" y="187"/>
                  <a:pt x="226" y="187"/>
                  <a:pt x="226" y="187"/>
                </a:cubicBezTo>
                <a:cubicBezTo>
                  <a:pt x="236" y="190"/>
                  <a:pt x="240" y="200"/>
                  <a:pt x="237" y="210"/>
                </a:cubicBezTo>
                <a:cubicBezTo>
                  <a:pt x="231" y="228"/>
                  <a:pt x="231" y="228"/>
                  <a:pt x="231" y="228"/>
                </a:cubicBezTo>
                <a:cubicBezTo>
                  <a:pt x="231" y="228"/>
                  <a:pt x="231" y="228"/>
                  <a:pt x="231" y="228"/>
                </a:cubicBezTo>
                <a:close/>
                <a:moveTo>
                  <a:pt x="260" y="136"/>
                </a:moveTo>
                <a:cubicBezTo>
                  <a:pt x="257" y="146"/>
                  <a:pt x="248" y="152"/>
                  <a:pt x="238" y="149"/>
                </a:cubicBezTo>
                <a:cubicBezTo>
                  <a:pt x="205" y="139"/>
                  <a:pt x="205" y="139"/>
                  <a:pt x="205" y="139"/>
                </a:cubicBezTo>
                <a:cubicBezTo>
                  <a:pt x="197" y="137"/>
                  <a:pt x="191" y="126"/>
                  <a:pt x="194" y="116"/>
                </a:cubicBezTo>
                <a:cubicBezTo>
                  <a:pt x="200" y="98"/>
                  <a:pt x="200" y="98"/>
                  <a:pt x="200" y="98"/>
                </a:cubicBezTo>
                <a:cubicBezTo>
                  <a:pt x="203" y="88"/>
                  <a:pt x="213" y="82"/>
                  <a:pt x="222" y="85"/>
                </a:cubicBezTo>
                <a:cubicBezTo>
                  <a:pt x="255" y="95"/>
                  <a:pt x="255" y="95"/>
                  <a:pt x="255" y="95"/>
                </a:cubicBezTo>
                <a:cubicBezTo>
                  <a:pt x="264" y="98"/>
                  <a:pt x="268" y="108"/>
                  <a:pt x="265" y="118"/>
                </a:cubicBezTo>
                <a:cubicBezTo>
                  <a:pt x="260" y="136"/>
                  <a:pt x="260" y="136"/>
                  <a:pt x="260" y="136"/>
                </a:cubicBezTo>
                <a:cubicBezTo>
                  <a:pt x="260" y="136"/>
                  <a:pt x="260" y="136"/>
                  <a:pt x="260" y="136"/>
                </a:cubicBezTo>
                <a:close/>
                <a:moveTo>
                  <a:pt x="520" y="750"/>
                </a:moveTo>
                <a:cubicBezTo>
                  <a:pt x="516" y="763"/>
                  <a:pt x="505" y="774"/>
                  <a:pt x="494" y="770"/>
                </a:cubicBezTo>
                <a:cubicBezTo>
                  <a:pt x="153" y="666"/>
                  <a:pt x="153" y="666"/>
                  <a:pt x="153" y="666"/>
                </a:cubicBezTo>
                <a:cubicBezTo>
                  <a:pt x="141" y="662"/>
                  <a:pt x="134" y="645"/>
                  <a:pt x="138" y="632"/>
                </a:cubicBezTo>
                <a:cubicBezTo>
                  <a:pt x="208" y="405"/>
                  <a:pt x="208" y="405"/>
                  <a:pt x="208" y="405"/>
                </a:cubicBezTo>
                <a:cubicBezTo>
                  <a:pt x="211" y="393"/>
                  <a:pt x="224" y="392"/>
                  <a:pt x="236" y="396"/>
                </a:cubicBezTo>
                <a:cubicBezTo>
                  <a:pt x="577" y="500"/>
                  <a:pt x="577" y="500"/>
                  <a:pt x="577" y="500"/>
                </a:cubicBezTo>
                <a:cubicBezTo>
                  <a:pt x="588" y="504"/>
                  <a:pt x="593" y="511"/>
                  <a:pt x="590" y="522"/>
                </a:cubicBezTo>
                <a:cubicBezTo>
                  <a:pt x="520" y="750"/>
                  <a:pt x="520" y="750"/>
                  <a:pt x="520" y="750"/>
                </a:cubicBezTo>
                <a:close/>
                <a:moveTo>
                  <a:pt x="616" y="437"/>
                </a:moveTo>
                <a:cubicBezTo>
                  <a:pt x="613" y="448"/>
                  <a:pt x="601" y="457"/>
                  <a:pt x="588" y="453"/>
                </a:cubicBezTo>
                <a:cubicBezTo>
                  <a:pt x="247" y="348"/>
                  <a:pt x="247" y="348"/>
                  <a:pt x="247" y="348"/>
                </a:cubicBezTo>
                <a:cubicBezTo>
                  <a:pt x="235" y="345"/>
                  <a:pt x="231" y="331"/>
                  <a:pt x="234" y="319"/>
                </a:cubicBezTo>
                <a:cubicBezTo>
                  <a:pt x="305" y="91"/>
                  <a:pt x="305" y="91"/>
                  <a:pt x="305" y="91"/>
                </a:cubicBezTo>
                <a:cubicBezTo>
                  <a:pt x="308" y="79"/>
                  <a:pt x="318" y="75"/>
                  <a:pt x="330" y="78"/>
                </a:cubicBezTo>
                <a:cubicBezTo>
                  <a:pt x="671" y="183"/>
                  <a:pt x="671" y="183"/>
                  <a:pt x="671" y="183"/>
                </a:cubicBezTo>
                <a:cubicBezTo>
                  <a:pt x="684" y="187"/>
                  <a:pt x="690" y="196"/>
                  <a:pt x="686" y="208"/>
                </a:cubicBezTo>
                <a:cubicBezTo>
                  <a:pt x="616" y="437"/>
                  <a:pt x="616" y="437"/>
                  <a:pt x="616" y="437"/>
                </a:cubicBezTo>
                <a:cubicBezTo>
                  <a:pt x="616" y="437"/>
                  <a:pt x="616" y="437"/>
                  <a:pt x="616" y="437"/>
                </a:cubicBezTo>
                <a:close/>
                <a:moveTo>
                  <a:pt x="623" y="749"/>
                </a:moveTo>
                <a:cubicBezTo>
                  <a:pt x="620" y="759"/>
                  <a:pt x="611" y="765"/>
                  <a:pt x="601" y="762"/>
                </a:cubicBezTo>
                <a:cubicBezTo>
                  <a:pt x="568" y="752"/>
                  <a:pt x="568" y="752"/>
                  <a:pt x="568" y="752"/>
                </a:cubicBezTo>
                <a:cubicBezTo>
                  <a:pt x="560" y="749"/>
                  <a:pt x="554" y="738"/>
                  <a:pt x="557" y="729"/>
                </a:cubicBezTo>
                <a:cubicBezTo>
                  <a:pt x="563" y="710"/>
                  <a:pt x="563" y="710"/>
                  <a:pt x="563" y="710"/>
                </a:cubicBezTo>
                <a:cubicBezTo>
                  <a:pt x="566" y="701"/>
                  <a:pt x="576" y="695"/>
                  <a:pt x="585" y="697"/>
                </a:cubicBezTo>
                <a:cubicBezTo>
                  <a:pt x="617" y="708"/>
                  <a:pt x="617" y="708"/>
                  <a:pt x="617" y="708"/>
                </a:cubicBezTo>
                <a:cubicBezTo>
                  <a:pt x="627" y="711"/>
                  <a:pt x="631" y="721"/>
                  <a:pt x="628" y="731"/>
                </a:cubicBezTo>
                <a:cubicBezTo>
                  <a:pt x="623" y="749"/>
                  <a:pt x="623" y="749"/>
                  <a:pt x="623" y="749"/>
                </a:cubicBezTo>
                <a:cubicBezTo>
                  <a:pt x="623" y="749"/>
                  <a:pt x="623" y="749"/>
                  <a:pt x="623" y="749"/>
                </a:cubicBezTo>
                <a:close/>
                <a:moveTo>
                  <a:pt x="651" y="657"/>
                </a:moveTo>
                <a:cubicBezTo>
                  <a:pt x="648" y="668"/>
                  <a:pt x="638" y="674"/>
                  <a:pt x="629" y="671"/>
                </a:cubicBezTo>
                <a:cubicBezTo>
                  <a:pt x="596" y="661"/>
                  <a:pt x="596" y="661"/>
                  <a:pt x="596" y="661"/>
                </a:cubicBezTo>
                <a:cubicBezTo>
                  <a:pt x="587" y="659"/>
                  <a:pt x="582" y="648"/>
                  <a:pt x="585" y="636"/>
                </a:cubicBezTo>
                <a:cubicBezTo>
                  <a:pt x="590" y="620"/>
                  <a:pt x="590" y="620"/>
                  <a:pt x="590" y="620"/>
                </a:cubicBezTo>
                <a:cubicBezTo>
                  <a:pt x="594" y="608"/>
                  <a:pt x="605" y="603"/>
                  <a:pt x="613" y="605"/>
                </a:cubicBezTo>
                <a:cubicBezTo>
                  <a:pt x="646" y="615"/>
                  <a:pt x="646" y="615"/>
                  <a:pt x="646" y="615"/>
                </a:cubicBezTo>
                <a:cubicBezTo>
                  <a:pt x="656" y="618"/>
                  <a:pt x="660" y="629"/>
                  <a:pt x="656" y="640"/>
                </a:cubicBezTo>
                <a:cubicBezTo>
                  <a:pt x="651" y="657"/>
                  <a:pt x="651" y="657"/>
                  <a:pt x="651" y="657"/>
                </a:cubicBezTo>
                <a:cubicBezTo>
                  <a:pt x="651" y="657"/>
                  <a:pt x="651" y="657"/>
                  <a:pt x="651" y="657"/>
                </a:cubicBezTo>
                <a:close/>
                <a:moveTo>
                  <a:pt x="679" y="566"/>
                </a:moveTo>
                <a:cubicBezTo>
                  <a:pt x="676" y="576"/>
                  <a:pt x="667" y="582"/>
                  <a:pt x="657" y="579"/>
                </a:cubicBezTo>
                <a:cubicBezTo>
                  <a:pt x="624" y="569"/>
                  <a:pt x="624" y="569"/>
                  <a:pt x="624" y="569"/>
                </a:cubicBezTo>
                <a:cubicBezTo>
                  <a:pt x="616" y="567"/>
                  <a:pt x="610" y="556"/>
                  <a:pt x="613" y="546"/>
                </a:cubicBezTo>
                <a:cubicBezTo>
                  <a:pt x="619" y="528"/>
                  <a:pt x="619" y="528"/>
                  <a:pt x="619" y="528"/>
                </a:cubicBezTo>
                <a:cubicBezTo>
                  <a:pt x="622" y="518"/>
                  <a:pt x="633" y="512"/>
                  <a:pt x="641" y="515"/>
                </a:cubicBezTo>
                <a:cubicBezTo>
                  <a:pt x="674" y="525"/>
                  <a:pt x="674" y="525"/>
                  <a:pt x="674" y="525"/>
                </a:cubicBezTo>
                <a:cubicBezTo>
                  <a:pt x="684" y="528"/>
                  <a:pt x="688" y="538"/>
                  <a:pt x="685" y="548"/>
                </a:cubicBezTo>
                <a:cubicBezTo>
                  <a:pt x="679" y="566"/>
                  <a:pt x="679" y="566"/>
                  <a:pt x="679" y="566"/>
                </a:cubicBezTo>
                <a:cubicBezTo>
                  <a:pt x="679" y="566"/>
                  <a:pt x="679" y="566"/>
                  <a:pt x="679" y="566"/>
                </a:cubicBezTo>
                <a:close/>
                <a:moveTo>
                  <a:pt x="707" y="474"/>
                </a:moveTo>
                <a:cubicBezTo>
                  <a:pt x="704" y="484"/>
                  <a:pt x="695" y="492"/>
                  <a:pt x="685" y="489"/>
                </a:cubicBezTo>
                <a:cubicBezTo>
                  <a:pt x="652" y="478"/>
                  <a:pt x="652" y="478"/>
                  <a:pt x="652" y="478"/>
                </a:cubicBezTo>
                <a:cubicBezTo>
                  <a:pt x="644" y="476"/>
                  <a:pt x="638" y="464"/>
                  <a:pt x="642" y="454"/>
                </a:cubicBezTo>
                <a:cubicBezTo>
                  <a:pt x="647" y="436"/>
                  <a:pt x="647" y="436"/>
                  <a:pt x="647" y="436"/>
                </a:cubicBezTo>
                <a:cubicBezTo>
                  <a:pt x="650" y="426"/>
                  <a:pt x="661" y="420"/>
                  <a:pt x="669" y="423"/>
                </a:cubicBezTo>
                <a:cubicBezTo>
                  <a:pt x="702" y="433"/>
                  <a:pt x="702" y="433"/>
                  <a:pt x="702" y="433"/>
                </a:cubicBezTo>
                <a:cubicBezTo>
                  <a:pt x="712" y="436"/>
                  <a:pt x="716" y="446"/>
                  <a:pt x="713" y="456"/>
                </a:cubicBezTo>
                <a:cubicBezTo>
                  <a:pt x="707" y="474"/>
                  <a:pt x="707" y="474"/>
                  <a:pt x="707" y="474"/>
                </a:cubicBezTo>
                <a:cubicBezTo>
                  <a:pt x="707" y="474"/>
                  <a:pt x="707" y="474"/>
                  <a:pt x="707" y="474"/>
                </a:cubicBezTo>
                <a:close/>
                <a:moveTo>
                  <a:pt x="735" y="383"/>
                </a:moveTo>
                <a:cubicBezTo>
                  <a:pt x="732" y="393"/>
                  <a:pt x="723" y="399"/>
                  <a:pt x="713" y="396"/>
                </a:cubicBezTo>
                <a:cubicBezTo>
                  <a:pt x="680" y="386"/>
                  <a:pt x="680" y="386"/>
                  <a:pt x="680" y="386"/>
                </a:cubicBezTo>
                <a:cubicBezTo>
                  <a:pt x="672" y="384"/>
                  <a:pt x="666" y="373"/>
                  <a:pt x="669" y="363"/>
                </a:cubicBezTo>
                <a:cubicBezTo>
                  <a:pt x="675" y="345"/>
                  <a:pt x="675" y="345"/>
                  <a:pt x="675" y="345"/>
                </a:cubicBezTo>
                <a:cubicBezTo>
                  <a:pt x="678" y="335"/>
                  <a:pt x="689" y="329"/>
                  <a:pt x="697" y="332"/>
                </a:cubicBezTo>
                <a:cubicBezTo>
                  <a:pt x="730" y="342"/>
                  <a:pt x="730" y="342"/>
                  <a:pt x="730" y="342"/>
                </a:cubicBezTo>
                <a:cubicBezTo>
                  <a:pt x="740" y="345"/>
                  <a:pt x="744" y="355"/>
                  <a:pt x="741" y="365"/>
                </a:cubicBezTo>
                <a:cubicBezTo>
                  <a:pt x="735" y="383"/>
                  <a:pt x="735" y="383"/>
                  <a:pt x="735" y="383"/>
                </a:cubicBezTo>
                <a:cubicBezTo>
                  <a:pt x="735" y="383"/>
                  <a:pt x="735" y="383"/>
                  <a:pt x="735" y="383"/>
                </a:cubicBezTo>
                <a:close/>
                <a:moveTo>
                  <a:pt x="764" y="291"/>
                </a:moveTo>
                <a:cubicBezTo>
                  <a:pt x="761" y="301"/>
                  <a:pt x="751" y="307"/>
                  <a:pt x="742" y="304"/>
                </a:cubicBezTo>
                <a:cubicBezTo>
                  <a:pt x="709" y="294"/>
                  <a:pt x="709" y="294"/>
                  <a:pt x="709" y="294"/>
                </a:cubicBezTo>
                <a:cubicBezTo>
                  <a:pt x="700" y="292"/>
                  <a:pt x="695" y="281"/>
                  <a:pt x="698" y="271"/>
                </a:cubicBezTo>
                <a:cubicBezTo>
                  <a:pt x="703" y="253"/>
                  <a:pt x="703" y="253"/>
                  <a:pt x="703" y="253"/>
                </a:cubicBezTo>
                <a:cubicBezTo>
                  <a:pt x="706" y="243"/>
                  <a:pt x="717" y="237"/>
                  <a:pt x="725" y="240"/>
                </a:cubicBezTo>
                <a:cubicBezTo>
                  <a:pt x="758" y="250"/>
                  <a:pt x="758" y="250"/>
                  <a:pt x="758" y="250"/>
                </a:cubicBezTo>
                <a:cubicBezTo>
                  <a:pt x="768" y="253"/>
                  <a:pt x="772" y="263"/>
                  <a:pt x="769" y="273"/>
                </a:cubicBezTo>
                <a:cubicBezTo>
                  <a:pt x="764" y="291"/>
                  <a:pt x="764" y="291"/>
                  <a:pt x="764" y="291"/>
                </a:cubicBezTo>
                <a:cubicBezTo>
                  <a:pt x="764" y="291"/>
                  <a:pt x="764" y="291"/>
                  <a:pt x="764" y="291"/>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48"/>
          <p:cNvSpPr>
            <a:spLocks noEditPoints="1"/>
          </p:cNvSpPr>
          <p:nvPr/>
        </p:nvSpPr>
        <p:spPr bwMode="auto">
          <a:xfrm rot="1486659">
            <a:off x="5979445" y="991365"/>
            <a:ext cx="838200" cy="838200"/>
          </a:xfrm>
          <a:custGeom>
            <a:avLst/>
            <a:gdLst>
              <a:gd name="T0" fmla="*/ 134 w 412"/>
              <a:gd name="T1" fmla="*/ 89 h 412"/>
              <a:gd name="T2" fmla="*/ 412 w 412"/>
              <a:gd name="T3" fmla="*/ 80 h 412"/>
              <a:gd name="T4" fmla="*/ 401 w 412"/>
              <a:gd name="T5" fmla="*/ 2 h 412"/>
              <a:gd name="T6" fmla="*/ 33 w 412"/>
              <a:gd name="T7" fmla="*/ 11 h 412"/>
              <a:gd name="T8" fmla="*/ 34 w 412"/>
              <a:gd name="T9" fmla="*/ 83 h 412"/>
              <a:gd name="T10" fmla="*/ 31 w 412"/>
              <a:gd name="T11" fmla="*/ 160 h 412"/>
              <a:gd name="T12" fmla="*/ 2 w 412"/>
              <a:gd name="T13" fmla="*/ 331 h 412"/>
              <a:gd name="T14" fmla="*/ 320 w 412"/>
              <a:gd name="T15" fmla="*/ 410 h 412"/>
              <a:gd name="T16" fmla="*/ 374 w 412"/>
              <a:gd name="T17" fmla="*/ 224 h 412"/>
              <a:gd name="T18" fmla="*/ 394 w 412"/>
              <a:gd name="T19" fmla="*/ 217 h 412"/>
              <a:gd name="T20" fmla="*/ 398 w 412"/>
              <a:gd name="T21" fmla="*/ 139 h 412"/>
              <a:gd name="T22" fmla="*/ 292 w 412"/>
              <a:gd name="T23" fmla="*/ 141 h 412"/>
              <a:gd name="T24" fmla="*/ 215 w 412"/>
              <a:gd name="T25" fmla="*/ 167 h 412"/>
              <a:gd name="T26" fmla="*/ 249 w 412"/>
              <a:gd name="T27" fmla="*/ 133 h 412"/>
              <a:gd name="T28" fmla="*/ 206 w 412"/>
              <a:gd name="T29" fmla="*/ 125 h 412"/>
              <a:gd name="T30" fmla="*/ 129 w 412"/>
              <a:gd name="T31" fmla="*/ 151 h 412"/>
              <a:gd name="T32" fmla="*/ 163 w 412"/>
              <a:gd name="T33" fmla="*/ 117 h 412"/>
              <a:gd name="T34" fmla="*/ 390 w 412"/>
              <a:gd name="T35" fmla="*/ 64 h 412"/>
              <a:gd name="T36" fmla="*/ 319 w 412"/>
              <a:gd name="T37" fmla="*/ 24 h 412"/>
              <a:gd name="T38" fmla="*/ 363 w 412"/>
              <a:gd name="T39" fmla="*/ 24 h 412"/>
              <a:gd name="T40" fmla="*/ 302 w 412"/>
              <a:gd name="T41" fmla="*/ 63 h 412"/>
              <a:gd name="T42" fmla="*/ 232 w 412"/>
              <a:gd name="T43" fmla="*/ 23 h 412"/>
              <a:gd name="T44" fmla="*/ 277 w 412"/>
              <a:gd name="T45" fmla="*/ 24 h 412"/>
              <a:gd name="T46" fmla="*/ 214 w 412"/>
              <a:gd name="T47" fmla="*/ 63 h 412"/>
              <a:gd name="T48" fmla="*/ 144 w 412"/>
              <a:gd name="T49" fmla="*/ 22 h 412"/>
              <a:gd name="T50" fmla="*/ 189 w 412"/>
              <a:gd name="T51" fmla="*/ 23 h 412"/>
              <a:gd name="T52" fmla="*/ 102 w 412"/>
              <a:gd name="T53" fmla="*/ 22 h 412"/>
              <a:gd name="T54" fmla="*/ 83 w 412"/>
              <a:gd name="T55" fmla="*/ 61 h 412"/>
              <a:gd name="T56" fmla="*/ 58 w 412"/>
              <a:gd name="T57" fmla="*/ 23 h 412"/>
              <a:gd name="T58" fmla="*/ 103 w 412"/>
              <a:gd name="T59" fmla="*/ 127 h 412"/>
              <a:gd name="T60" fmla="*/ 120 w 412"/>
              <a:gd name="T61" fmla="*/ 109 h 412"/>
              <a:gd name="T62" fmla="*/ 297 w 412"/>
              <a:gd name="T63" fmla="*/ 362 h 412"/>
              <a:gd name="T64" fmla="*/ 47 w 412"/>
              <a:gd name="T65" fmla="*/ 308 h 412"/>
              <a:gd name="T66" fmla="*/ 299 w 412"/>
              <a:gd name="T67" fmla="*/ 348 h 412"/>
              <a:gd name="T68" fmla="*/ 297 w 412"/>
              <a:gd name="T69" fmla="*/ 362 h 412"/>
              <a:gd name="T70" fmla="*/ 62 w 412"/>
              <a:gd name="T71" fmla="*/ 265 h 412"/>
              <a:gd name="T72" fmla="*/ 64 w 412"/>
              <a:gd name="T73" fmla="*/ 250 h 412"/>
              <a:gd name="T74" fmla="*/ 315 w 412"/>
              <a:gd name="T75" fmla="*/ 305 h 412"/>
              <a:gd name="T76" fmla="*/ 316 w 412"/>
              <a:gd name="T77" fmla="*/ 259 h 412"/>
              <a:gd name="T78" fmla="*/ 66 w 412"/>
              <a:gd name="T79" fmla="*/ 206 h 412"/>
              <a:gd name="T80" fmla="*/ 318 w 412"/>
              <a:gd name="T81" fmla="*/ 245 h 412"/>
              <a:gd name="T82" fmla="*/ 316 w 412"/>
              <a:gd name="T83" fmla="*/ 259 h 412"/>
              <a:gd name="T84" fmla="*/ 301 w 412"/>
              <a:gd name="T85" fmla="*/ 183 h 412"/>
              <a:gd name="T86" fmla="*/ 378 w 412"/>
              <a:gd name="T87" fmla="*/ 157 h 412"/>
              <a:gd name="T88" fmla="*/ 344 w 412"/>
              <a:gd name="T89" fmla="*/ 19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2" h="412">
                <a:moveTo>
                  <a:pt x="398" y="139"/>
                </a:moveTo>
                <a:cubicBezTo>
                  <a:pt x="134" y="89"/>
                  <a:pt x="134" y="89"/>
                  <a:pt x="134" y="89"/>
                </a:cubicBezTo>
                <a:cubicBezTo>
                  <a:pt x="401" y="91"/>
                  <a:pt x="401" y="91"/>
                  <a:pt x="401" y="91"/>
                </a:cubicBezTo>
                <a:cubicBezTo>
                  <a:pt x="407" y="91"/>
                  <a:pt x="412" y="87"/>
                  <a:pt x="412" y="80"/>
                </a:cubicBezTo>
                <a:cubicBezTo>
                  <a:pt x="412" y="13"/>
                  <a:pt x="412" y="13"/>
                  <a:pt x="412" y="13"/>
                </a:cubicBezTo>
                <a:cubicBezTo>
                  <a:pt x="412" y="8"/>
                  <a:pt x="408" y="3"/>
                  <a:pt x="401" y="2"/>
                </a:cubicBezTo>
                <a:cubicBezTo>
                  <a:pt x="44" y="0"/>
                  <a:pt x="44" y="0"/>
                  <a:pt x="44" y="0"/>
                </a:cubicBezTo>
                <a:cubicBezTo>
                  <a:pt x="39" y="0"/>
                  <a:pt x="33" y="5"/>
                  <a:pt x="33" y="11"/>
                </a:cubicBezTo>
                <a:cubicBezTo>
                  <a:pt x="33" y="78"/>
                  <a:pt x="33" y="78"/>
                  <a:pt x="33" y="78"/>
                </a:cubicBezTo>
                <a:cubicBezTo>
                  <a:pt x="33" y="80"/>
                  <a:pt x="33" y="82"/>
                  <a:pt x="34" y="83"/>
                </a:cubicBezTo>
                <a:cubicBezTo>
                  <a:pt x="22" y="147"/>
                  <a:pt x="22" y="147"/>
                  <a:pt x="22" y="147"/>
                </a:cubicBezTo>
                <a:cubicBezTo>
                  <a:pt x="21" y="154"/>
                  <a:pt x="24" y="159"/>
                  <a:pt x="31" y="160"/>
                </a:cubicBezTo>
                <a:cubicBezTo>
                  <a:pt x="34" y="160"/>
                  <a:pt x="34" y="160"/>
                  <a:pt x="34" y="160"/>
                </a:cubicBezTo>
                <a:cubicBezTo>
                  <a:pt x="2" y="331"/>
                  <a:pt x="2" y="331"/>
                  <a:pt x="2" y="331"/>
                </a:cubicBezTo>
                <a:cubicBezTo>
                  <a:pt x="0" y="341"/>
                  <a:pt x="7" y="351"/>
                  <a:pt x="18" y="353"/>
                </a:cubicBezTo>
                <a:cubicBezTo>
                  <a:pt x="320" y="410"/>
                  <a:pt x="320" y="410"/>
                  <a:pt x="320" y="410"/>
                </a:cubicBezTo>
                <a:cubicBezTo>
                  <a:pt x="330" y="412"/>
                  <a:pt x="340" y="405"/>
                  <a:pt x="342" y="394"/>
                </a:cubicBezTo>
                <a:cubicBezTo>
                  <a:pt x="374" y="224"/>
                  <a:pt x="374" y="224"/>
                  <a:pt x="374" y="224"/>
                </a:cubicBezTo>
                <a:cubicBezTo>
                  <a:pt x="381" y="225"/>
                  <a:pt x="381" y="225"/>
                  <a:pt x="381" y="225"/>
                </a:cubicBezTo>
                <a:cubicBezTo>
                  <a:pt x="388" y="227"/>
                  <a:pt x="393" y="223"/>
                  <a:pt x="394" y="217"/>
                </a:cubicBezTo>
                <a:cubicBezTo>
                  <a:pt x="406" y="151"/>
                  <a:pt x="406" y="151"/>
                  <a:pt x="406" y="151"/>
                </a:cubicBezTo>
                <a:cubicBezTo>
                  <a:pt x="407" y="146"/>
                  <a:pt x="404" y="140"/>
                  <a:pt x="398" y="139"/>
                </a:cubicBezTo>
                <a:close/>
                <a:moveTo>
                  <a:pt x="249" y="133"/>
                </a:moveTo>
                <a:cubicBezTo>
                  <a:pt x="292" y="141"/>
                  <a:pt x="292" y="141"/>
                  <a:pt x="292" y="141"/>
                </a:cubicBezTo>
                <a:cubicBezTo>
                  <a:pt x="258" y="175"/>
                  <a:pt x="258" y="175"/>
                  <a:pt x="258" y="175"/>
                </a:cubicBezTo>
                <a:cubicBezTo>
                  <a:pt x="215" y="167"/>
                  <a:pt x="215" y="167"/>
                  <a:pt x="215" y="167"/>
                </a:cubicBezTo>
                <a:cubicBezTo>
                  <a:pt x="249" y="133"/>
                  <a:pt x="249" y="133"/>
                  <a:pt x="249" y="133"/>
                </a:cubicBezTo>
                <a:cubicBezTo>
                  <a:pt x="249" y="133"/>
                  <a:pt x="249" y="133"/>
                  <a:pt x="249" y="133"/>
                </a:cubicBezTo>
                <a:close/>
                <a:moveTo>
                  <a:pt x="163" y="117"/>
                </a:moveTo>
                <a:cubicBezTo>
                  <a:pt x="206" y="125"/>
                  <a:pt x="206" y="125"/>
                  <a:pt x="206" y="125"/>
                </a:cubicBezTo>
                <a:cubicBezTo>
                  <a:pt x="172" y="159"/>
                  <a:pt x="172" y="159"/>
                  <a:pt x="172" y="159"/>
                </a:cubicBezTo>
                <a:cubicBezTo>
                  <a:pt x="129" y="151"/>
                  <a:pt x="129" y="151"/>
                  <a:pt x="129" y="151"/>
                </a:cubicBezTo>
                <a:cubicBezTo>
                  <a:pt x="163" y="117"/>
                  <a:pt x="163" y="117"/>
                  <a:pt x="163" y="117"/>
                </a:cubicBezTo>
                <a:cubicBezTo>
                  <a:pt x="163" y="117"/>
                  <a:pt x="163" y="117"/>
                  <a:pt x="163" y="117"/>
                </a:cubicBezTo>
                <a:close/>
                <a:moveTo>
                  <a:pt x="363" y="24"/>
                </a:moveTo>
                <a:cubicBezTo>
                  <a:pt x="390" y="64"/>
                  <a:pt x="390" y="64"/>
                  <a:pt x="390" y="64"/>
                </a:cubicBezTo>
                <a:cubicBezTo>
                  <a:pt x="345" y="63"/>
                  <a:pt x="345" y="63"/>
                  <a:pt x="345" y="63"/>
                </a:cubicBezTo>
                <a:cubicBezTo>
                  <a:pt x="319" y="24"/>
                  <a:pt x="319" y="24"/>
                  <a:pt x="319" y="24"/>
                </a:cubicBezTo>
                <a:cubicBezTo>
                  <a:pt x="363" y="24"/>
                  <a:pt x="363" y="24"/>
                  <a:pt x="363" y="24"/>
                </a:cubicBezTo>
                <a:cubicBezTo>
                  <a:pt x="363" y="24"/>
                  <a:pt x="363" y="24"/>
                  <a:pt x="363" y="24"/>
                </a:cubicBezTo>
                <a:close/>
                <a:moveTo>
                  <a:pt x="277" y="24"/>
                </a:moveTo>
                <a:cubicBezTo>
                  <a:pt x="302" y="63"/>
                  <a:pt x="302" y="63"/>
                  <a:pt x="302" y="63"/>
                </a:cubicBezTo>
                <a:cubicBezTo>
                  <a:pt x="258" y="63"/>
                  <a:pt x="258" y="63"/>
                  <a:pt x="258" y="63"/>
                </a:cubicBezTo>
                <a:cubicBezTo>
                  <a:pt x="232" y="23"/>
                  <a:pt x="232" y="23"/>
                  <a:pt x="232" y="23"/>
                </a:cubicBezTo>
                <a:cubicBezTo>
                  <a:pt x="277" y="24"/>
                  <a:pt x="277" y="24"/>
                  <a:pt x="277" y="24"/>
                </a:cubicBezTo>
                <a:cubicBezTo>
                  <a:pt x="277" y="24"/>
                  <a:pt x="277" y="24"/>
                  <a:pt x="277" y="24"/>
                </a:cubicBezTo>
                <a:close/>
                <a:moveTo>
                  <a:pt x="189" y="23"/>
                </a:moveTo>
                <a:cubicBezTo>
                  <a:pt x="214" y="63"/>
                  <a:pt x="214" y="63"/>
                  <a:pt x="214" y="63"/>
                </a:cubicBezTo>
                <a:cubicBezTo>
                  <a:pt x="171" y="62"/>
                  <a:pt x="171" y="62"/>
                  <a:pt x="171" y="62"/>
                </a:cubicBezTo>
                <a:cubicBezTo>
                  <a:pt x="144" y="22"/>
                  <a:pt x="144" y="22"/>
                  <a:pt x="144" y="22"/>
                </a:cubicBezTo>
                <a:cubicBezTo>
                  <a:pt x="189" y="23"/>
                  <a:pt x="189" y="23"/>
                  <a:pt x="189" y="23"/>
                </a:cubicBezTo>
                <a:cubicBezTo>
                  <a:pt x="189" y="23"/>
                  <a:pt x="189" y="23"/>
                  <a:pt x="189" y="23"/>
                </a:cubicBezTo>
                <a:close/>
                <a:moveTo>
                  <a:pt x="58" y="23"/>
                </a:moveTo>
                <a:cubicBezTo>
                  <a:pt x="102" y="22"/>
                  <a:pt x="102" y="22"/>
                  <a:pt x="102" y="22"/>
                </a:cubicBezTo>
                <a:cubicBezTo>
                  <a:pt x="128" y="62"/>
                  <a:pt x="128" y="62"/>
                  <a:pt x="128" y="62"/>
                </a:cubicBezTo>
                <a:cubicBezTo>
                  <a:pt x="83" y="61"/>
                  <a:pt x="83" y="61"/>
                  <a:pt x="83" y="61"/>
                </a:cubicBezTo>
                <a:cubicBezTo>
                  <a:pt x="58" y="23"/>
                  <a:pt x="58" y="23"/>
                  <a:pt x="58" y="23"/>
                </a:cubicBezTo>
                <a:cubicBezTo>
                  <a:pt x="58" y="23"/>
                  <a:pt x="58" y="23"/>
                  <a:pt x="58" y="23"/>
                </a:cubicBezTo>
                <a:close/>
                <a:moveTo>
                  <a:pt x="120" y="109"/>
                </a:moveTo>
                <a:cubicBezTo>
                  <a:pt x="103" y="127"/>
                  <a:pt x="103" y="127"/>
                  <a:pt x="103" y="127"/>
                </a:cubicBezTo>
                <a:cubicBezTo>
                  <a:pt x="85" y="102"/>
                  <a:pt x="85" y="102"/>
                  <a:pt x="85" y="102"/>
                </a:cubicBezTo>
                <a:cubicBezTo>
                  <a:pt x="120" y="109"/>
                  <a:pt x="120" y="109"/>
                  <a:pt x="120" y="109"/>
                </a:cubicBezTo>
                <a:cubicBezTo>
                  <a:pt x="120" y="109"/>
                  <a:pt x="120" y="109"/>
                  <a:pt x="120" y="109"/>
                </a:cubicBezTo>
                <a:close/>
                <a:moveTo>
                  <a:pt x="297" y="362"/>
                </a:moveTo>
                <a:cubicBezTo>
                  <a:pt x="52" y="316"/>
                  <a:pt x="52" y="316"/>
                  <a:pt x="52" y="316"/>
                </a:cubicBezTo>
                <a:cubicBezTo>
                  <a:pt x="49" y="315"/>
                  <a:pt x="46" y="312"/>
                  <a:pt x="47" y="308"/>
                </a:cubicBezTo>
                <a:cubicBezTo>
                  <a:pt x="48" y="304"/>
                  <a:pt x="51" y="302"/>
                  <a:pt x="55" y="302"/>
                </a:cubicBezTo>
                <a:cubicBezTo>
                  <a:pt x="299" y="348"/>
                  <a:pt x="299" y="348"/>
                  <a:pt x="299" y="348"/>
                </a:cubicBezTo>
                <a:cubicBezTo>
                  <a:pt x="304" y="349"/>
                  <a:pt x="306" y="353"/>
                  <a:pt x="305" y="357"/>
                </a:cubicBezTo>
                <a:cubicBezTo>
                  <a:pt x="305" y="360"/>
                  <a:pt x="301" y="363"/>
                  <a:pt x="297" y="362"/>
                </a:cubicBezTo>
                <a:close/>
                <a:moveTo>
                  <a:pt x="306" y="311"/>
                </a:moveTo>
                <a:cubicBezTo>
                  <a:pt x="62" y="265"/>
                  <a:pt x="62" y="265"/>
                  <a:pt x="62" y="265"/>
                </a:cubicBezTo>
                <a:cubicBezTo>
                  <a:pt x="58" y="265"/>
                  <a:pt x="56" y="261"/>
                  <a:pt x="57" y="257"/>
                </a:cubicBezTo>
                <a:cubicBezTo>
                  <a:pt x="57" y="252"/>
                  <a:pt x="61" y="250"/>
                  <a:pt x="64" y="250"/>
                </a:cubicBezTo>
                <a:cubicBezTo>
                  <a:pt x="309" y="296"/>
                  <a:pt x="309" y="296"/>
                  <a:pt x="309" y="296"/>
                </a:cubicBezTo>
                <a:cubicBezTo>
                  <a:pt x="313" y="297"/>
                  <a:pt x="316" y="301"/>
                  <a:pt x="315" y="305"/>
                </a:cubicBezTo>
                <a:cubicBezTo>
                  <a:pt x="314" y="309"/>
                  <a:pt x="310" y="312"/>
                  <a:pt x="306" y="311"/>
                </a:cubicBezTo>
                <a:close/>
                <a:moveTo>
                  <a:pt x="316" y="259"/>
                </a:moveTo>
                <a:cubicBezTo>
                  <a:pt x="71" y="213"/>
                  <a:pt x="71" y="213"/>
                  <a:pt x="71" y="213"/>
                </a:cubicBezTo>
                <a:cubicBezTo>
                  <a:pt x="68" y="213"/>
                  <a:pt x="65" y="209"/>
                  <a:pt x="66" y="206"/>
                </a:cubicBezTo>
                <a:cubicBezTo>
                  <a:pt x="67" y="202"/>
                  <a:pt x="71" y="199"/>
                  <a:pt x="74" y="200"/>
                </a:cubicBezTo>
                <a:cubicBezTo>
                  <a:pt x="318" y="245"/>
                  <a:pt x="318" y="245"/>
                  <a:pt x="318" y="245"/>
                </a:cubicBezTo>
                <a:cubicBezTo>
                  <a:pt x="323" y="246"/>
                  <a:pt x="325" y="250"/>
                  <a:pt x="325" y="254"/>
                </a:cubicBezTo>
                <a:cubicBezTo>
                  <a:pt x="324" y="257"/>
                  <a:pt x="320" y="260"/>
                  <a:pt x="316" y="259"/>
                </a:cubicBezTo>
                <a:close/>
                <a:moveTo>
                  <a:pt x="344" y="191"/>
                </a:moveTo>
                <a:cubicBezTo>
                  <a:pt x="301" y="183"/>
                  <a:pt x="301" y="183"/>
                  <a:pt x="301" y="183"/>
                </a:cubicBezTo>
                <a:cubicBezTo>
                  <a:pt x="334" y="149"/>
                  <a:pt x="334" y="149"/>
                  <a:pt x="334" y="149"/>
                </a:cubicBezTo>
                <a:cubicBezTo>
                  <a:pt x="378" y="157"/>
                  <a:pt x="378" y="157"/>
                  <a:pt x="378" y="157"/>
                </a:cubicBezTo>
                <a:cubicBezTo>
                  <a:pt x="344" y="191"/>
                  <a:pt x="344" y="191"/>
                  <a:pt x="344" y="191"/>
                </a:cubicBezTo>
                <a:cubicBezTo>
                  <a:pt x="344" y="191"/>
                  <a:pt x="344" y="191"/>
                  <a:pt x="344" y="191"/>
                </a:cubicBezTo>
                <a:close/>
              </a:path>
            </a:pathLst>
          </a:custGeom>
          <a:solidFill>
            <a:srgbClr val="C6B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28" name="Group 327"/>
          <p:cNvGrpSpPr/>
          <p:nvPr/>
        </p:nvGrpSpPr>
        <p:grpSpPr>
          <a:xfrm>
            <a:off x="6604456" y="1829565"/>
            <a:ext cx="809625" cy="903288"/>
            <a:chOff x="2876550" y="2771775"/>
            <a:chExt cx="809625" cy="903288"/>
          </a:xfrm>
        </p:grpSpPr>
        <p:sp>
          <p:nvSpPr>
            <p:cNvPr id="329" name="Freeform 49"/>
            <p:cNvSpPr>
              <a:spLocks/>
            </p:cNvSpPr>
            <p:nvPr/>
          </p:nvSpPr>
          <p:spPr bwMode="auto">
            <a:xfrm>
              <a:off x="3368675" y="2936875"/>
              <a:ext cx="317500" cy="317500"/>
            </a:xfrm>
            <a:custGeom>
              <a:avLst/>
              <a:gdLst>
                <a:gd name="T0" fmla="*/ 22 w 156"/>
                <a:gd name="T1" fmla="*/ 38 h 156"/>
                <a:gd name="T2" fmla="*/ 118 w 156"/>
                <a:gd name="T3" fmla="*/ 23 h 156"/>
                <a:gd name="T4" fmla="*/ 134 w 156"/>
                <a:gd name="T5" fmla="*/ 119 h 156"/>
                <a:gd name="T6" fmla="*/ 37 w 156"/>
                <a:gd name="T7" fmla="*/ 134 h 156"/>
                <a:gd name="T8" fmla="*/ 22 w 156"/>
                <a:gd name="T9" fmla="*/ 38 h 156"/>
              </a:gdLst>
              <a:ahLst/>
              <a:cxnLst>
                <a:cxn ang="0">
                  <a:pos x="T0" y="T1"/>
                </a:cxn>
                <a:cxn ang="0">
                  <a:pos x="T2" y="T3"/>
                </a:cxn>
                <a:cxn ang="0">
                  <a:pos x="T4" y="T5"/>
                </a:cxn>
                <a:cxn ang="0">
                  <a:pos x="T6" y="T7"/>
                </a:cxn>
                <a:cxn ang="0">
                  <a:pos x="T8" y="T9"/>
                </a:cxn>
              </a:cxnLst>
              <a:rect l="0" t="0" r="r" b="b"/>
              <a:pathLst>
                <a:path w="156" h="156">
                  <a:moveTo>
                    <a:pt x="22" y="38"/>
                  </a:moveTo>
                  <a:cubicBezTo>
                    <a:pt x="44" y="7"/>
                    <a:pt x="87" y="0"/>
                    <a:pt x="118" y="23"/>
                  </a:cubicBezTo>
                  <a:cubicBezTo>
                    <a:pt x="149" y="45"/>
                    <a:pt x="156" y="89"/>
                    <a:pt x="134" y="119"/>
                  </a:cubicBezTo>
                  <a:cubicBezTo>
                    <a:pt x="112" y="150"/>
                    <a:pt x="68" y="156"/>
                    <a:pt x="37" y="134"/>
                  </a:cubicBezTo>
                  <a:cubicBezTo>
                    <a:pt x="7" y="111"/>
                    <a:pt x="0" y="68"/>
                    <a:pt x="22" y="38"/>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50"/>
            <p:cNvSpPr>
              <a:spLocks/>
            </p:cNvSpPr>
            <p:nvPr/>
          </p:nvSpPr>
          <p:spPr bwMode="auto">
            <a:xfrm>
              <a:off x="3140075" y="2771775"/>
              <a:ext cx="319088" cy="317500"/>
            </a:xfrm>
            <a:custGeom>
              <a:avLst/>
              <a:gdLst>
                <a:gd name="T0" fmla="*/ 23 w 157"/>
                <a:gd name="T1" fmla="*/ 37 h 156"/>
                <a:gd name="T2" fmla="*/ 119 w 157"/>
                <a:gd name="T3" fmla="*/ 22 h 156"/>
                <a:gd name="T4" fmla="*/ 135 w 157"/>
                <a:gd name="T5" fmla="*/ 119 h 156"/>
                <a:gd name="T6" fmla="*/ 38 w 157"/>
                <a:gd name="T7" fmla="*/ 133 h 156"/>
                <a:gd name="T8" fmla="*/ 23 w 157"/>
                <a:gd name="T9" fmla="*/ 37 h 156"/>
              </a:gdLst>
              <a:ahLst/>
              <a:cxnLst>
                <a:cxn ang="0">
                  <a:pos x="T0" y="T1"/>
                </a:cxn>
                <a:cxn ang="0">
                  <a:pos x="T2" y="T3"/>
                </a:cxn>
                <a:cxn ang="0">
                  <a:pos x="T4" y="T5"/>
                </a:cxn>
                <a:cxn ang="0">
                  <a:pos x="T6" y="T7"/>
                </a:cxn>
                <a:cxn ang="0">
                  <a:pos x="T8" y="T9"/>
                </a:cxn>
              </a:cxnLst>
              <a:rect l="0" t="0" r="r" b="b"/>
              <a:pathLst>
                <a:path w="157" h="156">
                  <a:moveTo>
                    <a:pt x="23" y="37"/>
                  </a:moveTo>
                  <a:cubicBezTo>
                    <a:pt x="45" y="6"/>
                    <a:pt x="88" y="0"/>
                    <a:pt x="119" y="22"/>
                  </a:cubicBezTo>
                  <a:cubicBezTo>
                    <a:pt x="150" y="45"/>
                    <a:pt x="157" y="88"/>
                    <a:pt x="135" y="119"/>
                  </a:cubicBezTo>
                  <a:cubicBezTo>
                    <a:pt x="113" y="149"/>
                    <a:pt x="69" y="156"/>
                    <a:pt x="38" y="133"/>
                  </a:cubicBezTo>
                  <a:cubicBezTo>
                    <a:pt x="8" y="111"/>
                    <a:pt x="0" y="67"/>
                    <a:pt x="23" y="37"/>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51"/>
            <p:cNvSpPr>
              <a:spLocks/>
            </p:cNvSpPr>
            <p:nvPr/>
          </p:nvSpPr>
          <p:spPr bwMode="auto">
            <a:xfrm>
              <a:off x="3394075" y="3255962"/>
              <a:ext cx="255588" cy="246063"/>
            </a:xfrm>
            <a:custGeom>
              <a:avLst/>
              <a:gdLst>
                <a:gd name="T0" fmla="*/ 161 w 161"/>
                <a:gd name="T1" fmla="*/ 35 h 155"/>
                <a:gd name="T2" fmla="*/ 74 w 161"/>
                <a:gd name="T3" fmla="*/ 155 h 155"/>
                <a:gd name="T4" fmla="*/ 0 w 161"/>
                <a:gd name="T5" fmla="*/ 55 h 155"/>
                <a:gd name="T6" fmla="*/ 41 w 161"/>
                <a:gd name="T7" fmla="*/ 0 h 155"/>
                <a:gd name="T8" fmla="*/ 161 w 161"/>
                <a:gd name="T9" fmla="*/ 35 h 155"/>
                <a:gd name="T10" fmla="*/ 161 w 161"/>
                <a:gd name="T11" fmla="*/ 35 h 155"/>
                <a:gd name="T12" fmla="*/ 161 w 161"/>
                <a:gd name="T13" fmla="*/ 35 h 155"/>
              </a:gdLst>
              <a:ahLst/>
              <a:cxnLst>
                <a:cxn ang="0">
                  <a:pos x="T0" y="T1"/>
                </a:cxn>
                <a:cxn ang="0">
                  <a:pos x="T2" y="T3"/>
                </a:cxn>
                <a:cxn ang="0">
                  <a:pos x="T4" y="T5"/>
                </a:cxn>
                <a:cxn ang="0">
                  <a:pos x="T6" y="T7"/>
                </a:cxn>
                <a:cxn ang="0">
                  <a:pos x="T8" y="T9"/>
                </a:cxn>
                <a:cxn ang="0">
                  <a:pos x="T10" y="T11"/>
                </a:cxn>
                <a:cxn ang="0">
                  <a:pos x="T12" y="T13"/>
                </a:cxn>
              </a:cxnLst>
              <a:rect l="0" t="0" r="r" b="b"/>
              <a:pathLst>
                <a:path w="161" h="155">
                  <a:moveTo>
                    <a:pt x="161" y="35"/>
                  </a:moveTo>
                  <a:lnTo>
                    <a:pt x="74" y="155"/>
                  </a:lnTo>
                  <a:lnTo>
                    <a:pt x="0" y="55"/>
                  </a:lnTo>
                  <a:lnTo>
                    <a:pt x="41" y="0"/>
                  </a:lnTo>
                  <a:lnTo>
                    <a:pt x="161" y="35"/>
                  </a:lnTo>
                  <a:lnTo>
                    <a:pt x="161" y="35"/>
                  </a:lnTo>
                  <a:lnTo>
                    <a:pt x="161" y="35"/>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52"/>
            <p:cNvSpPr>
              <a:spLocks/>
            </p:cNvSpPr>
            <p:nvPr/>
          </p:nvSpPr>
          <p:spPr bwMode="auto">
            <a:xfrm>
              <a:off x="3079750" y="3240087"/>
              <a:ext cx="206375" cy="206375"/>
            </a:xfrm>
            <a:custGeom>
              <a:avLst/>
              <a:gdLst>
                <a:gd name="T0" fmla="*/ 57 w 130"/>
                <a:gd name="T1" fmla="*/ 0 h 130"/>
                <a:gd name="T2" fmla="*/ 130 w 130"/>
                <a:gd name="T3" fmla="*/ 53 h 130"/>
                <a:gd name="T4" fmla="*/ 73 w 130"/>
                <a:gd name="T5" fmla="*/ 130 h 130"/>
                <a:gd name="T6" fmla="*/ 0 w 130"/>
                <a:gd name="T7" fmla="*/ 78 h 130"/>
                <a:gd name="T8" fmla="*/ 57 w 130"/>
                <a:gd name="T9" fmla="*/ 0 h 130"/>
                <a:gd name="T10" fmla="*/ 57 w 130"/>
                <a:gd name="T11" fmla="*/ 0 h 130"/>
              </a:gdLst>
              <a:ahLst/>
              <a:cxnLst>
                <a:cxn ang="0">
                  <a:pos x="T0" y="T1"/>
                </a:cxn>
                <a:cxn ang="0">
                  <a:pos x="T2" y="T3"/>
                </a:cxn>
                <a:cxn ang="0">
                  <a:pos x="T4" y="T5"/>
                </a:cxn>
                <a:cxn ang="0">
                  <a:pos x="T6" y="T7"/>
                </a:cxn>
                <a:cxn ang="0">
                  <a:pos x="T8" y="T9"/>
                </a:cxn>
                <a:cxn ang="0">
                  <a:pos x="T10" y="T11"/>
                </a:cxn>
              </a:cxnLst>
              <a:rect l="0" t="0" r="r" b="b"/>
              <a:pathLst>
                <a:path w="130" h="130">
                  <a:moveTo>
                    <a:pt x="57" y="0"/>
                  </a:moveTo>
                  <a:lnTo>
                    <a:pt x="130" y="53"/>
                  </a:lnTo>
                  <a:lnTo>
                    <a:pt x="73" y="130"/>
                  </a:lnTo>
                  <a:lnTo>
                    <a:pt x="0" y="78"/>
                  </a:lnTo>
                  <a:lnTo>
                    <a:pt x="57" y="0"/>
                  </a:lnTo>
                  <a:lnTo>
                    <a:pt x="57" y="0"/>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53"/>
            <p:cNvSpPr>
              <a:spLocks/>
            </p:cNvSpPr>
            <p:nvPr/>
          </p:nvSpPr>
          <p:spPr bwMode="auto">
            <a:xfrm>
              <a:off x="2970212" y="3379787"/>
              <a:ext cx="198438" cy="241300"/>
            </a:xfrm>
            <a:custGeom>
              <a:avLst/>
              <a:gdLst>
                <a:gd name="T0" fmla="*/ 94 w 125"/>
                <a:gd name="T1" fmla="*/ 0 h 152"/>
                <a:gd name="T2" fmla="*/ 125 w 125"/>
                <a:gd name="T3" fmla="*/ 23 h 152"/>
                <a:gd name="T4" fmla="*/ 31 w 125"/>
                <a:gd name="T5" fmla="*/ 152 h 152"/>
                <a:gd name="T6" fmla="*/ 0 w 125"/>
                <a:gd name="T7" fmla="*/ 129 h 152"/>
                <a:gd name="T8" fmla="*/ 94 w 125"/>
                <a:gd name="T9" fmla="*/ 0 h 152"/>
                <a:gd name="T10" fmla="*/ 94 w 125"/>
                <a:gd name="T11" fmla="*/ 0 h 152"/>
              </a:gdLst>
              <a:ahLst/>
              <a:cxnLst>
                <a:cxn ang="0">
                  <a:pos x="T0" y="T1"/>
                </a:cxn>
                <a:cxn ang="0">
                  <a:pos x="T2" y="T3"/>
                </a:cxn>
                <a:cxn ang="0">
                  <a:pos x="T4" y="T5"/>
                </a:cxn>
                <a:cxn ang="0">
                  <a:pos x="T6" y="T7"/>
                </a:cxn>
                <a:cxn ang="0">
                  <a:pos x="T8" y="T9"/>
                </a:cxn>
                <a:cxn ang="0">
                  <a:pos x="T10" y="T11"/>
                </a:cxn>
              </a:cxnLst>
              <a:rect l="0" t="0" r="r" b="b"/>
              <a:pathLst>
                <a:path w="125" h="152">
                  <a:moveTo>
                    <a:pt x="94" y="0"/>
                  </a:moveTo>
                  <a:lnTo>
                    <a:pt x="125" y="23"/>
                  </a:lnTo>
                  <a:lnTo>
                    <a:pt x="31" y="152"/>
                  </a:lnTo>
                  <a:lnTo>
                    <a:pt x="0" y="129"/>
                  </a:lnTo>
                  <a:lnTo>
                    <a:pt x="94" y="0"/>
                  </a:lnTo>
                  <a:lnTo>
                    <a:pt x="94" y="0"/>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54"/>
            <p:cNvSpPr>
              <a:spLocks/>
            </p:cNvSpPr>
            <p:nvPr/>
          </p:nvSpPr>
          <p:spPr bwMode="auto">
            <a:xfrm>
              <a:off x="2876550" y="3327400"/>
              <a:ext cx="241300" cy="187325"/>
            </a:xfrm>
            <a:custGeom>
              <a:avLst/>
              <a:gdLst>
                <a:gd name="T0" fmla="*/ 0 w 152"/>
                <a:gd name="T1" fmla="*/ 92 h 118"/>
                <a:gd name="T2" fmla="*/ 152 w 152"/>
                <a:gd name="T3" fmla="*/ 0 h 118"/>
                <a:gd name="T4" fmla="*/ 149 w 152"/>
                <a:gd name="T5" fmla="*/ 38 h 118"/>
                <a:gd name="T6" fmla="*/ 8 w 152"/>
                <a:gd name="T7" fmla="*/ 118 h 118"/>
                <a:gd name="T8" fmla="*/ 0 w 152"/>
                <a:gd name="T9" fmla="*/ 92 h 118"/>
                <a:gd name="T10" fmla="*/ 0 w 152"/>
                <a:gd name="T11" fmla="*/ 92 h 118"/>
                <a:gd name="T12" fmla="*/ 0 w 152"/>
                <a:gd name="T13" fmla="*/ 92 h 118"/>
              </a:gdLst>
              <a:ahLst/>
              <a:cxnLst>
                <a:cxn ang="0">
                  <a:pos x="T0" y="T1"/>
                </a:cxn>
                <a:cxn ang="0">
                  <a:pos x="T2" y="T3"/>
                </a:cxn>
                <a:cxn ang="0">
                  <a:pos x="T4" y="T5"/>
                </a:cxn>
                <a:cxn ang="0">
                  <a:pos x="T6" y="T7"/>
                </a:cxn>
                <a:cxn ang="0">
                  <a:pos x="T8" y="T9"/>
                </a:cxn>
                <a:cxn ang="0">
                  <a:pos x="T10" y="T11"/>
                </a:cxn>
                <a:cxn ang="0">
                  <a:pos x="T12" y="T13"/>
                </a:cxn>
              </a:cxnLst>
              <a:rect l="0" t="0" r="r" b="b"/>
              <a:pathLst>
                <a:path w="152" h="118">
                  <a:moveTo>
                    <a:pt x="0" y="92"/>
                  </a:moveTo>
                  <a:lnTo>
                    <a:pt x="152" y="0"/>
                  </a:lnTo>
                  <a:lnTo>
                    <a:pt x="149" y="38"/>
                  </a:lnTo>
                  <a:lnTo>
                    <a:pt x="8" y="118"/>
                  </a:lnTo>
                  <a:lnTo>
                    <a:pt x="0" y="92"/>
                  </a:lnTo>
                  <a:lnTo>
                    <a:pt x="0" y="92"/>
                  </a:lnTo>
                  <a:lnTo>
                    <a:pt x="0" y="92"/>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55"/>
            <p:cNvSpPr>
              <a:spLocks/>
            </p:cNvSpPr>
            <p:nvPr/>
          </p:nvSpPr>
          <p:spPr bwMode="auto">
            <a:xfrm>
              <a:off x="3111500" y="3400425"/>
              <a:ext cx="107950" cy="274638"/>
            </a:xfrm>
            <a:custGeom>
              <a:avLst/>
              <a:gdLst>
                <a:gd name="T0" fmla="*/ 27 w 68"/>
                <a:gd name="T1" fmla="*/ 173 h 173"/>
                <a:gd name="T2" fmla="*/ 68 w 68"/>
                <a:gd name="T3" fmla="*/ 0 h 173"/>
                <a:gd name="T4" fmla="*/ 33 w 68"/>
                <a:gd name="T5" fmla="*/ 15 h 173"/>
                <a:gd name="T6" fmla="*/ 0 w 68"/>
                <a:gd name="T7" fmla="*/ 173 h 173"/>
                <a:gd name="T8" fmla="*/ 27 w 68"/>
                <a:gd name="T9" fmla="*/ 173 h 173"/>
                <a:gd name="T10" fmla="*/ 27 w 68"/>
                <a:gd name="T11" fmla="*/ 173 h 173"/>
                <a:gd name="T12" fmla="*/ 27 w 68"/>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8" h="173">
                  <a:moveTo>
                    <a:pt x="27" y="173"/>
                  </a:moveTo>
                  <a:lnTo>
                    <a:pt x="68" y="0"/>
                  </a:lnTo>
                  <a:lnTo>
                    <a:pt x="33" y="15"/>
                  </a:lnTo>
                  <a:lnTo>
                    <a:pt x="0" y="173"/>
                  </a:lnTo>
                  <a:lnTo>
                    <a:pt x="27" y="173"/>
                  </a:lnTo>
                  <a:lnTo>
                    <a:pt x="27" y="173"/>
                  </a:lnTo>
                  <a:lnTo>
                    <a:pt x="27" y="173"/>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56"/>
            <p:cNvSpPr>
              <a:spLocks noEditPoints="1"/>
            </p:cNvSpPr>
            <p:nvPr/>
          </p:nvSpPr>
          <p:spPr bwMode="auto">
            <a:xfrm>
              <a:off x="3046412" y="2990850"/>
              <a:ext cx="457200" cy="415925"/>
            </a:xfrm>
            <a:custGeom>
              <a:avLst/>
              <a:gdLst>
                <a:gd name="T0" fmla="*/ 78 w 288"/>
                <a:gd name="T1" fmla="*/ 0 h 262"/>
                <a:gd name="T2" fmla="*/ 0 w 288"/>
                <a:gd name="T3" fmla="*/ 108 h 262"/>
                <a:gd name="T4" fmla="*/ 210 w 288"/>
                <a:gd name="T5" fmla="*/ 262 h 262"/>
                <a:gd name="T6" fmla="*/ 269 w 288"/>
                <a:gd name="T7" fmla="*/ 181 h 262"/>
                <a:gd name="T8" fmla="*/ 288 w 288"/>
                <a:gd name="T9" fmla="*/ 154 h 262"/>
                <a:gd name="T10" fmla="*/ 78 w 288"/>
                <a:gd name="T11" fmla="*/ 0 h 262"/>
                <a:gd name="T12" fmla="*/ 78 w 288"/>
                <a:gd name="T13" fmla="*/ 0 h 262"/>
                <a:gd name="T14" fmla="*/ 78 w 288"/>
                <a:gd name="T15" fmla="*/ 0 h 262"/>
                <a:gd name="T16" fmla="*/ 207 w 288"/>
                <a:gd name="T17" fmla="*/ 237 h 262"/>
                <a:gd name="T18" fmla="*/ 193 w 288"/>
                <a:gd name="T19" fmla="*/ 227 h 262"/>
                <a:gd name="T20" fmla="*/ 252 w 288"/>
                <a:gd name="T21" fmla="*/ 146 h 262"/>
                <a:gd name="T22" fmla="*/ 266 w 288"/>
                <a:gd name="T23" fmla="*/ 157 h 262"/>
                <a:gd name="T24" fmla="*/ 207 w 288"/>
                <a:gd name="T25" fmla="*/ 237 h 262"/>
                <a:gd name="T26" fmla="*/ 207 w 288"/>
                <a:gd name="T27" fmla="*/ 237 h 262"/>
                <a:gd name="T28" fmla="*/ 207 w 288"/>
                <a:gd name="T29" fmla="*/ 23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2">
                  <a:moveTo>
                    <a:pt x="78" y="0"/>
                  </a:moveTo>
                  <a:lnTo>
                    <a:pt x="0" y="108"/>
                  </a:lnTo>
                  <a:lnTo>
                    <a:pt x="210" y="262"/>
                  </a:lnTo>
                  <a:lnTo>
                    <a:pt x="269" y="181"/>
                  </a:lnTo>
                  <a:lnTo>
                    <a:pt x="288" y="154"/>
                  </a:lnTo>
                  <a:lnTo>
                    <a:pt x="78" y="0"/>
                  </a:lnTo>
                  <a:lnTo>
                    <a:pt x="78" y="0"/>
                  </a:lnTo>
                  <a:lnTo>
                    <a:pt x="78" y="0"/>
                  </a:lnTo>
                  <a:close/>
                  <a:moveTo>
                    <a:pt x="207" y="237"/>
                  </a:moveTo>
                  <a:lnTo>
                    <a:pt x="193" y="227"/>
                  </a:lnTo>
                  <a:lnTo>
                    <a:pt x="252" y="146"/>
                  </a:lnTo>
                  <a:lnTo>
                    <a:pt x="266" y="157"/>
                  </a:lnTo>
                  <a:lnTo>
                    <a:pt x="207" y="237"/>
                  </a:lnTo>
                  <a:lnTo>
                    <a:pt x="207" y="237"/>
                  </a:lnTo>
                  <a:lnTo>
                    <a:pt x="207" y="237"/>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7" name="Freeform 58"/>
          <p:cNvSpPr>
            <a:spLocks/>
          </p:cNvSpPr>
          <p:nvPr/>
        </p:nvSpPr>
        <p:spPr bwMode="auto">
          <a:xfrm>
            <a:off x="7834258" y="2514265"/>
            <a:ext cx="779463" cy="766763"/>
          </a:xfrm>
          <a:custGeom>
            <a:avLst/>
            <a:gdLst>
              <a:gd name="T0" fmla="*/ 0 w 491"/>
              <a:gd name="T1" fmla="*/ 151 h 483"/>
              <a:gd name="T2" fmla="*/ 173 w 491"/>
              <a:gd name="T3" fmla="*/ 145 h 483"/>
              <a:gd name="T4" fmla="*/ 266 w 491"/>
              <a:gd name="T5" fmla="*/ 0 h 483"/>
              <a:gd name="T6" fmla="*/ 325 w 491"/>
              <a:gd name="T7" fmla="*/ 161 h 483"/>
              <a:gd name="T8" fmla="*/ 491 w 491"/>
              <a:gd name="T9" fmla="*/ 205 h 483"/>
              <a:gd name="T10" fmla="*/ 355 w 491"/>
              <a:gd name="T11" fmla="*/ 311 h 483"/>
              <a:gd name="T12" fmla="*/ 366 w 491"/>
              <a:gd name="T13" fmla="*/ 483 h 483"/>
              <a:gd name="T14" fmla="*/ 223 w 491"/>
              <a:gd name="T15" fmla="*/ 387 h 483"/>
              <a:gd name="T16" fmla="*/ 62 w 491"/>
              <a:gd name="T17" fmla="*/ 450 h 483"/>
              <a:gd name="T18" fmla="*/ 111 w 491"/>
              <a:gd name="T19" fmla="*/ 284 h 483"/>
              <a:gd name="T20" fmla="*/ 0 w 491"/>
              <a:gd name="T21" fmla="*/ 15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483">
                <a:moveTo>
                  <a:pt x="0" y="151"/>
                </a:moveTo>
                <a:lnTo>
                  <a:pt x="173" y="145"/>
                </a:lnTo>
                <a:lnTo>
                  <a:pt x="266" y="0"/>
                </a:lnTo>
                <a:lnTo>
                  <a:pt x="325" y="161"/>
                </a:lnTo>
                <a:lnTo>
                  <a:pt x="491" y="205"/>
                </a:lnTo>
                <a:lnTo>
                  <a:pt x="355" y="311"/>
                </a:lnTo>
                <a:lnTo>
                  <a:pt x="366" y="483"/>
                </a:lnTo>
                <a:lnTo>
                  <a:pt x="223" y="387"/>
                </a:lnTo>
                <a:lnTo>
                  <a:pt x="62" y="450"/>
                </a:lnTo>
                <a:lnTo>
                  <a:pt x="111" y="284"/>
                </a:lnTo>
                <a:lnTo>
                  <a:pt x="0" y="151"/>
                </a:ln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59"/>
          <p:cNvSpPr>
            <a:spLocks noEditPoints="1"/>
          </p:cNvSpPr>
          <p:nvPr/>
        </p:nvSpPr>
        <p:spPr bwMode="auto">
          <a:xfrm>
            <a:off x="6753505" y="3011317"/>
            <a:ext cx="633413" cy="676275"/>
          </a:xfrm>
          <a:custGeom>
            <a:avLst/>
            <a:gdLst>
              <a:gd name="T0" fmla="*/ 84 w 311"/>
              <a:gd name="T1" fmla="*/ 151 h 332"/>
              <a:gd name="T2" fmla="*/ 219 w 311"/>
              <a:gd name="T3" fmla="*/ 36 h 332"/>
              <a:gd name="T4" fmla="*/ 182 w 311"/>
              <a:gd name="T5" fmla="*/ 2 h 332"/>
              <a:gd name="T6" fmla="*/ 3 w 311"/>
              <a:gd name="T7" fmla="*/ 152 h 332"/>
              <a:gd name="T8" fmla="*/ 32 w 311"/>
              <a:gd name="T9" fmla="*/ 187 h 332"/>
              <a:gd name="T10" fmla="*/ 60 w 311"/>
              <a:gd name="T11" fmla="*/ 227 h 332"/>
              <a:gd name="T12" fmla="*/ 114 w 311"/>
              <a:gd name="T13" fmla="*/ 324 h 332"/>
              <a:gd name="T14" fmla="*/ 303 w 311"/>
              <a:gd name="T15" fmla="*/ 237 h 332"/>
              <a:gd name="T16" fmla="*/ 257 w 311"/>
              <a:gd name="T17" fmla="*/ 123 h 332"/>
              <a:gd name="T18" fmla="*/ 264 w 311"/>
              <a:gd name="T19" fmla="*/ 112 h 332"/>
              <a:gd name="T20" fmla="*/ 235 w 311"/>
              <a:gd name="T21" fmla="*/ 71 h 332"/>
              <a:gd name="T22" fmla="*/ 183 w 311"/>
              <a:gd name="T23" fmla="*/ 114 h 332"/>
              <a:gd name="T24" fmla="*/ 155 w 311"/>
              <a:gd name="T25" fmla="*/ 158 h 332"/>
              <a:gd name="T26" fmla="*/ 158 w 311"/>
              <a:gd name="T27" fmla="*/ 127 h 332"/>
              <a:gd name="T28" fmla="*/ 134 w 311"/>
              <a:gd name="T29" fmla="*/ 140 h 332"/>
              <a:gd name="T30" fmla="*/ 106 w 311"/>
              <a:gd name="T31" fmla="*/ 184 h 332"/>
              <a:gd name="T32" fmla="*/ 109 w 311"/>
              <a:gd name="T33" fmla="*/ 153 h 332"/>
              <a:gd name="T34" fmla="*/ 201 w 311"/>
              <a:gd name="T35" fmla="*/ 37 h 332"/>
              <a:gd name="T36" fmla="*/ 150 w 311"/>
              <a:gd name="T37" fmla="*/ 45 h 332"/>
              <a:gd name="T38" fmla="*/ 172 w 311"/>
              <a:gd name="T39" fmla="*/ 28 h 332"/>
              <a:gd name="T40" fmla="*/ 157 w 311"/>
              <a:gd name="T41" fmla="*/ 71 h 332"/>
              <a:gd name="T42" fmla="*/ 106 w 311"/>
              <a:gd name="T43" fmla="*/ 80 h 332"/>
              <a:gd name="T44" fmla="*/ 129 w 311"/>
              <a:gd name="T45" fmla="*/ 62 h 332"/>
              <a:gd name="T46" fmla="*/ 113 w 311"/>
              <a:gd name="T47" fmla="*/ 106 h 332"/>
              <a:gd name="T48" fmla="*/ 62 w 311"/>
              <a:gd name="T49" fmla="*/ 114 h 332"/>
              <a:gd name="T50" fmla="*/ 85 w 311"/>
              <a:gd name="T51" fmla="*/ 96 h 332"/>
              <a:gd name="T52" fmla="*/ 41 w 311"/>
              <a:gd name="T53" fmla="*/ 130 h 332"/>
              <a:gd name="T54" fmla="*/ 47 w 311"/>
              <a:gd name="T55" fmla="*/ 157 h 332"/>
              <a:gd name="T56" fmla="*/ 19 w 311"/>
              <a:gd name="T57" fmla="*/ 148 h 332"/>
              <a:gd name="T58" fmla="*/ 83 w 311"/>
              <a:gd name="T59" fmla="*/ 182 h 332"/>
              <a:gd name="T60" fmla="*/ 85 w 311"/>
              <a:gd name="T61" fmla="*/ 166 h 332"/>
              <a:gd name="T62" fmla="*/ 273 w 311"/>
              <a:gd name="T63" fmla="*/ 222 h 332"/>
              <a:gd name="T64" fmla="*/ 127 w 311"/>
              <a:gd name="T65" fmla="*/ 295 h 332"/>
              <a:gd name="T66" fmla="*/ 269 w 311"/>
              <a:gd name="T67" fmla="*/ 215 h 332"/>
              <a:gd name="T68" fmla="*/ 273 w 311"/>
              <a:gd name="T69" fmla="*/ 222 h 332"/>
              <a:gd name="T70" fmla="*/ 117 w 311"/>
              <a:gd name="T71" fmla="*/ 267 h 332"/>
              <a:gd name="T72" fmla="*/ 113 w 311"/>
              <a:gd name="T73" fmla="*/ 259 h 332"/>
              <a:gd name="T74" fmla="*/ 259 w 311"/>
              <a:gd name="T75" fmla="*/ 187 h 332"/>
              <a:gd name="T76" fmla="*/ 242 w 311"/>
              <a:gd name="T77" fmla="*/ 164 h 332"/>
              <a:gd name="T78" fmla="*/ 96 w 311"/>
              <a:gd name="T79" fmla="*/ 236 h 332"/>
              <a:gd name="T80" fmla="*/ 237 w 311"/>
              <a:gd name="T81" fmla="*/ 156 h 332"/>
              <a:gd name="T82" fmla="*/ 242 w 311"/>
              <a:gd name="T83" fmla="*/ 164 h 332"/>
              <a:gd name="T84" fmla="*/ 204 w 311"/>
              <a:gd name="T85" fmla="*/ 132 h 332"/>
              <a:gd name="T86" fmla="*/ 232 w 311"/>
              <a:gd name="T87" fmla="*/ 88 h 332"/>
              <a:gd name="T88" fmla="*/ 229 w 311"/>
              <a:gd name="T89"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32">
                <a:moveTo>
                  <a:pt x="235" y="71"/>
                </a:moveTo>
                <a:cubicBezTo>
                  <a:pt x="84" y="151"/>
                  <a:pt x="84" y="151"/>
                  <a:pt x="84" y="151"/>
                </a:cubicBezTo>
                <a:cubicBezTo>
                  <a:pt x="218" y="46"/>
                  <a:pt x="218" y="46"/>
                  <a:pt x="218" y="46"/>
                </a:cubicBezTo>
                <a:cubicBezTo>
                  <a:pt x="220" y="44"/>
                  <a:pt x="221" y="40"/>
                  <a:pt x="219" y="36"/>
                </a:cubicBezTo>
                <a:cubicBezTo>
                  <a:pt x="192" y="3"/>
                  <a:pt x="192" y="3"/>
                  <a:pt x="192" y="3"/>
                </a:cubicBezTo>
                <a:cubicBezTo>
                  <a:pt x="190" y="0"/>
                  <a:pt x="186" y="0"/>
                  <a:pt x="182" y="2"/>
                </a:cubicBezTo>
                <a:cubicBezTo>
                  <a:pt x="4" y="142"/>
                  <a:pt x="4" y="142"/>
                  <a:pt x="4" y="142"/>
                </a:cubicBezTo>
                <a:cubicBezTo>
                  <a:pt x="1" y="145"/>
                  <a:pt x="0" y="149"/>
                  <a:pt x="3" y="152"/>
                </a:cubicBezTo>
                <a:cubicBezTo>
                  <a:pt x="29" y="186"/>
                  <a:pt x="29" y="186"/>
                  <a:pt x="29" y="186"/>
                </a:cubicBezTo>
                <a:cubicBezTo>
                  <a:pt x="30" y="187"/>
                  <a:pt x="31" y="187"/>
                  <a:pt x="32" y="187"/>
                </a:cubicBezTo>
                <a:cubicBezTo>
                  <a:pt x="51" y="224"/>
                  <a:pt x="51" y="224"/>
                  <a:pt x="51" y="224"/>
                </a:cubicBezTo>
                <a:cubicBezTo>
                  <a:pt x="53" y="228"/>
                  <a:pt x="57" y="229"/>
                  <a:pt x="60" y="227"/>
                </a:cubicBezTo>
                <a:cubicBezTo>
                  <a:pt x="62" y="226"/>
                  <a:pt x="62" y="226"/>
                  <a:pt x="62" y="226"/>
                </a:cubicBezTo>
                <a:cubicBezTo>
                  <a:pt x="114" y="324"/>
                  <a:pt x="114" y="324"/>
                  <a:pt x="114" y="324"/>
                </a:cubicBezTo>
                <a:cubicBezTo>
                  <a:pt x="117" y="330"/>
                  <a:pt x="124" y="332"/>
                  <a:pt x="130" y="329"/>
                </a:cubicBezTo>
                <a:cubicBezTo>
                  <a:pt x="303" y="237"/>
                  <a:pt x="303" y="237"/>
                  <a:pt x="303" y="237"/>
                </a:cubicBezTo>
                <a:cubicBezTo>
                  <a:pt x="309" y="234"/>
                  <a:pt x="311" y="227"/>
                  <a:pt x="308" y="221"/>
                </a:cubicBezTo>
                <a:cubicBezTo>
                  <a:pt x="257" y="123"/>
                  <a:pt x="257" y="123"/>
                  <a:pt x="257" y="123"/>
                </a:cubicBezTo>
                <a:cubicBezTo>
                  <a:pt x="261" y="121"/>
                  <a:pt x="261" y="121"/>
                  <a:pt x="261" y="121"/>
                </a:cubicBezTo>
                <a:cubicBezTo>
                  <a:pt x="265" y="119"/>
                  <a:pt x="266" y="115"/>
                  <a:pt x="264" y="112"/>
                </a:cubicBezTo>
                <a:cubicBezTo>
                  <a:pt x="244" y="74"/>
                  <a:pt x="244" y="74"/>
                  <a:pt x="244" y="74"/>
                </a:cubicBezTo>
                <a:cubicBezTo>
                  <a:pt x="242" y="71"/>
                  <a:pt x="238" y="69"/>
                  <a:pt x="235" y="71"/>
                </a:cubicBezTo>
                <a:close/>
                <a:moveTo>
                  <a:pt x="158" y="127"/>
                </a:moveTo>
                <a:cubicBezTo>
                  <a:pt x="183" y="114"/>
                  <a:pt x="183" y="114"/>
                  <a:pt x="183" y="114"/>
                </a:cubicBezTo>
                <a:cubicBezTo>
                  <a:pt x="180" y="145"/>
                  <a:pt x="180" y="145"/>
                  <a:pt x="180" y="145"/>
                </a:cubicBezTo>
                <a:cubicBezTo>
                  <a:pt x="155" y="158"/>
                  <a:pt x="155" y="158"/>
                  <a:pt x="155" y="158"/>
                </a:cubicBezTo>
                <a:cubicBezTo>
                  <a:pt x="158" y="127"/>
                  <a:pt x="158" y="127"/>
                  <a:pt x="158" y="127"/>
                </a:cubicBezTo>
                <a:cubicBezTo>
                  <a:pt x="158" y="127"/>
                  <a:pt x="158" y="127"/>
                  <a:pt x="158" y="127"/>
                </a:cubicBezTo>
                <a:close/>
                <a:moveTo>
                  <a:pt x="109" y="153"/>
                </a:moveTo>
                <a:cubicBezTo>
                  <a:pt x="134" y="140"/>
                  <a:pt x="134" y="140"/>
                  <a:pt x="134" y="140"/>
                </a:cubicBezTo>
                <a:cubicBezTo>
                  <a:pt x="131" y="171"/>
                  <a:pt x="131" y="171"/>
                  <a:pt x="131" y="171"/>
                </a:cubicBezTo>
                <a:cubicBezTo>
                  <a:pt x="106" y="184"/>
                  <a:pt x="106" y="184"/>
                  <a:pt x="106" y="184"/>
                </a:cubicBezTo>
                <a:cubicBezTo>
                  <a:pt x="109" y="153"/>
                  <a:pt x="109" y="153"/>
                  <a:pt x="109" y="153"/>
                </a:cubicBezTo>
                <a:cubicBezTo>
                  <a:pt x="109" y="153"/>
                  <a:pt x="109" y="153"/>
                  <a:pt x="109" y="153"/>
                </a:cubicBezTo>
                <a:close/>
                <a:moveTo>
                  <a:pt x="172" y="28"/>
                </a:moveTo>
                <a:cubicBezTo>
                  <a:pt x="201" y="37"/>
                  <a:pt x="201" y="37"/>
                  <a:pt x="201" y="37"/>
                </a:cubicBezTo>
                <a:cubicBezTo>
                  <a:pt x="178" y="55"/>
                  <a:pt x="178" y="55"/>
                  <a:pt x="178" y="55"/>
                </a:cubicBezTo>
                <a:cubicBezTo>
                  <a:pt x="150" y="45"/>
                  <a:pt x="150" y="45"/>
                  <a:pt x="150" y="45"/>
                </a:cubicBezTo>
                <a:cubicBezTo>
                  <a:pt x="172" y="28"/>
                  <a:pt x="172" y="28"/>
                  <a:pt x="172" y="28"/>
                </a:cubicBezTo>
                <a:cubicBezTo>
                  <a:pt x="172" y="28"/>
                  <a:pt x="172" y="28"/>
                  <a:pt x="172" y="28"/>
                </a:cubicBezTo>
                <a:close/>
                <a:moveTo>
                  <a:pt x="129" y="62"/>
                </a:moveTo>
                <a:cubicBezTo>
                  <a:pt x="157" y="71"/>
                  <a:pt x="157" y="71"/>
                  <a:pt x="157" y="71"/>
                </a:cubicBezTo>
                <a:cubicBezTo>
                  <a:pt x="135" y="89"/>
                  <a:pt x="135" y="89"/>
                  <a:pt x="135" y="89"/>
                </a:cubicBezTo>
                <a:cubicBezTo>
                  <a:pt x="106" y="80"/>
                  <a:pt x="106" y="80"/>
                  <a:pt x="106" y="80"/>
                </a:cubicBezTo>
                <a:cubicBezTo>
                  <a:pt x="129" y="62"/>
                  <a:pt x="129" y="62"/>
                  <a:pt x="129" y="62"/>
                </a:cubicBezTo>
                <a:cubicBezTo>
                  <a:pt x="129" y="62"/>
                  <a:pt x="129" y="62"/>
                  <a:pt x="129" y="62"/>
                </a:cubicBezTo>
                <a:close/>
                <a:moveTo>
                  <a:pt x="85" y="96"/>
                </a:moveTo>
                <a:cubicBezTo>
                  <a:pt x="113" y="106"/>
                  <a:pt x="113" y="106"/>
                  <a:pt x="113" y="106"/>
                </a:cubicBezTo>
                <a:cubicBezTo>
                  <a:pt x="91" y="123"/>
                  <a:pt x="91" y="123"/>
                  <a:pt x="91" y="123"/>
                </a:cubicBezTo>
                <a:cubicBezTo>
                  <a:pt x="62" y="114"/>
                  <a:pt x="62" y="114"/>
                  <a:pt x="62" y="114"/>
                </a:cubicBezTo>
                <a:cubicBezTo>
                  <a:pt x="85" y="96"/>
                  <a:pt x="85" y="96"/>
                  <a:pt x="85" y="96"/>
                </a:cubicBezTo>
                <a:cubicBezTo>
                  <a:pt x="85" y="96"/>
                  <a:pt x="85" y="96"/>
                  <a:pt x="85" y="96"/>
                </a:cubicBezTo>
                <a:close/>
                <a:moveTo>
                  <a:pt x="19" y="148"/>
                </a:moveTo>
                <a:cubicBezTo>
                  <a:pt x="41" y="130"/>
                  <a:pt x="41" y="130"/>
                  <a:pt x="41" y="130"/>
                </a:cubicBezTo>
                <a:cubicBezTo>
                  <a:pt x="70" y="140"/>
                  <a:pt x="70" y="140"/>
                  <a:pt x="70" y="140"/>
                </a:cubicBezTo>
                <a:cubicBezTo>
                  <a:pt x="47" y="157"/>
                  <a:pt x="47" y="157"/>
                  <a:pt x="47" y="157"/>
                </a:cubicBezTo>
                <a:cubicBezTo>
                  <a:pt x="19" y="148"/>
                  <a:pt x="19" y="148"/>
                  <a:pt x="19" y="148"/>
                </a:cubicBezTo>
                <a:cubicBezTo>
                  <a:pt x="19" y="148"/>
                  <a:pt x="19" y="148"/>
                  <a:pt x="19" y="148"/>
                </a:cubicBezTo>
                <a:close/>
                <a:moveTo>
                  <a:pt x="85" y="166"/>
                </a:moveTo>
                <a:cubicBezTo>
                  <a:pt x="83" y="182"/>
                  <a:pt x="83" y="182"/>
                  <a:pt x="83" y="182"/>
                </a:cubicBezTo>
                <a:cubicBezTo>
                  <a:pt x="65" y="177"/>
                  <a:pt x="65" y="177"/>
                  <a:pt x="65" y="177"/>
                </a:cubicBezTo>
                <a:cubicBezTo>
                  <a:pt x="85" y="166"/>
                  <a:pt x="85" y="166"/>
                  <a:pt x="85" y="166"/>
                </a:cubicBezTo>
                <a:cubicBezTo>
                  <a:pt x="85" y="166"/>
                  <a:pt x="85" y="166"/>
                  <a:pt x="85" y="166"/>
                </a:cubicBezTo>
                <a:close/>
                <a:moveTo>
                  <a:pt x="273" y="222"/>
                </a:moveTo>
                <a:cubicBezTo>
                  <a:pt x="133" y="296"/>
                  <a:pt x="133" y="296"/>
                  <a:pt x="133" y="296"/>
                </a:cubicBezTo>
                <a:cubicBezTo>
                  <a:pt x="131" y="297"/>
                  <a:pt x="128" y="297"/>
                  <a:pt x="127" y="295"/>
                </a:cubicBezTo>
                <a:cubicBezTo>
                  <a:pt x="126" y="292"/>
                  <a:pt x="127" y="290"/>
                  <a:pt x="129" y="289"/>
                </a:cubicBezTo>
                <a:cubicBezTo>
                  <a:pt x="269" y="215"/>
                  <a:pt x="269" y="215"/>
                  <a:pt x="269" y="215"/>
                </a:cubicBezTo>
                <a:cubicBezTo>
                  <a:pt x="271" y="213"/>
                  <a:pt x="274" y="214"/>
                  <a:pt x="275" y="217"/>
                </a:cubicBezTo>
                <a:cubicBezTo>
                  <a:pt x="276" y="218"/>
                  <a:pt x="275" y="221"/>
                  <a:pt x="273" y="222"/>
                </a:cubicBezTo>
                <a:close/>
                <a:moveTo>
                  <a:pt x="257" y="193"/>
                </a:moveTo>
                <a:cubicBezTo>
                  <a:pt x="117" y="267"/>
                  <a:pt x="117" y="267"/>
                  <a:pt x="117" y="267"/>
                </a:cubicBezTo>
                <a:cubicBezTo>
                  <a:pt x="116" y="268"/>
                  <a:pt x="113" y="268"/>
                  <a:pt x="112" y="265"/>
                </a:cubicBezTo>
                <a:cubicBezTo>
                  <a:pt x="110" y="263"/>
                  <a:pt x="111" y="260"/>
                  <a:pt x="113" y="259"/>
                </a:cubicBezTo>
                <a:cubicBezTo>
                  <a:pt x="253" y="185"/>
                  <a:pt x="253" y="185"/>
                  <a:pt x="253" y="185"/>
                </a:cubicBezTo>
                <a:cubicBezTo>
                  <a:pt x="255" y="184"/>
                  <a:pt x="258" y="184"/>
                  <a:pt x="259" y="187"/>
                </a:cubicBezTo>
                <a:cubicBezTo>
                  <a:pt x="261" y="189"/>
                  <a:pt x="260" y="192"/>
                  <a:pt x="257" y="193"/>
                </a:cubicBezTo>
                <a:close/>
                <a:moveTo>
                  <a:pt x="242" y="164"/>
                </a:moveTo>
                <a:cubicBezTo>
                  <a:pt x="102" y="238"/>
                  <a:pt x="102" y="238"/>
                  <a:pt x="102" y="238"/>
                </a:cubicBezTo>
                <a:cubicBezTo>
                  <a:pt x="100" y="239"/>
                  <a:pt x="97" y="238"/>
                  <a:pt x="96" y="236"/>
                </a:cubicBezTo>
                <a:cubicBezTo>
                  <a:pt x="95" y="234"/>
                  <a:pt x="96" y="231"/>
                  <a:pt x="98" y="230"/>
                </a:cubicBezTo>
                <a:cubicBezTo>
                  <a:pt x="237" y="156"/>
                  <a:pt x="237" y="156"/>
                  <a:pt x="237" y="156"/>
                </a:cubicBezTo>
                <a:cubicBezTo>
                  <a:pt x="240" y="155"/>
                  <a:pt x="243" y="155"/>
                  <a:pt x="244" y="158"/>
                </a:cubicBezTo>
                <a:cubicBezTo>
                  <a:pt x="245" y="160"/>
                  <a:pt x="244" y="162"/>
                  <a:pt x="242" y="164"/>
                </a:cubicBezTo>
                <a:close/>
                <a:moveTo>
                  <a:pt x="229" y="119"/>
                </a:moveTo>
                <a:cubicBezTo>
                  <a:pt x="204" y="132"/>
                  <a:pt x="204" y="132"/>
                  <a:pt x="204" y="132"/>
                </a:cubicBezTo>
                <a:cubicBezTo>
                  <a:pt x="207" y="101"/>
                  <a:pt x="207" y="101"/>
                  <a:pt x="207" y="101"/>
                </a:cubicBezTo>
                <a:cubicBezTo>
                  <a:pt x="232" y="88"/>
                  <a:pt x="232" y="88"/>
                  <a:pt x="232" y="88"/>
                </a:cubicBezTo>
                <a:cubicBezTo>
                  <a:pt x="229" y="119"/>
                  <a:pt x="229" y="119"/>
                  <a:pt x="229" y="119"/>
                </a:cubicBezTo>
                <a:cubicBezTo>
                  <a:pt x="229" y="119"/>
                  <a:pt x="229" y="119"/>
                  <a:pt x="229" y="119"/>
                </a:cubicBezTo>
                <a:close/>
              </a:path>
            </a:pathLst>
          </a:custGeom>
          <a:solidFill>
            <a:srgbClr val="C1A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68"/>
          <p:cNvSpPr>
            <a:spLocks noEditPoints="1"/>
          </p:cNvSpPr>
          <p:nvPr/>
        </p:nvSpPr>
        <p:spPr bwMode="auto">
          <a:xfrm>
            <a:off x="6391518" y="4023481"/>
            <a:ext cx="647700" cy="641350"/>
          </a:xfrm>
          <a:custGeom>
            <a:avLst/>
            <a:gdLst>
              <a:gd name="T0" fmla="*/ 299 w 318"/>
              <a:gd name="T1" fmla="*/ 170 h 315"/>
              <a:gd name="T2" fmla="*/ 298 w 318"/>
              <a:gd name="T3" fmla="*/ 148 h 315"/>
              <a:gd name="T4" fmla="*/ 190 w 318"/>
              <a:gd name="T5" fmla="*/ 28 h 315"/>
              <a:gd name="T6" fmla="*/ 190 w 318"/>
              <a:gd name="T7" fmla="*/ 7 h 315"/>
              <a:gd name="T8" fmla="*/ 5 w 318"/>
              <a:gd name="T9" fmla="*/ 149 h 315"/>
              <a:gd name="T10" fmla="*/ 19 w 318"/>
              <a:gd name="T11" fmla="*/ 145 h 315"/>
              <a:gd name="T12" fmla="*/ 20 w 318"/>
              <a:gd name="T13" fmla="*/ 167 h 315"/>
              <a:gd name="T14" fmla="*/ 114 w 318"/>
              <a:gd name="T15" fmla="*/ 290 h 315"/>
              <a:gd name="T16" fmla="*/ 135 w 318"/>
              <a:gd name="T17" fmla="*/ 296 h 315"/>
              <a:gd name="T18" fmla="*/ 128 w 318"/>
              <a:gd name="T19" fmla="*/ 308 h 315"/>
              <a:gd name="T20" fmla="*/ 312 w 318"/>
              <a:gd name="T21" fmla="*/ 166 h 315"/>
              <a:gd name="T22" fmla="*/ 37 w 318"/>
              <a:gd name="T23" fmla="*/ 146 h 315"/>
              <a:gd name="T24" fmla="*/ 36 w 318"/>
              <a:gd name="T25" fmla="*/ 125 h 315"/>
              <a:gd name="T26" fmla="*/ 50 w 318"/>
              <a:gd name="T27" fmla="*/ 143 h 315"/>
              <a:gd name="T28" fmla="*/ 71 w 318"/>
              <a:gd name="T29" fmla="*/ 127 h 315"/>
              <a:gd name="T30" fmla="*/ 57 w 318"/>
              <a:gd name="T31" fmla="*/ 109 h 315"/>
              <a:gd name="T32" fmla="*/ 78 w 318"/>
              <a:gd name="T33" fmla="*/ 115 h 315"/>
              <a:gd name="T34" fmla="*/ 71 w 318"/>
              <a:gd name="T35" fmla="*/ 127 h 315"/>
              <a:gd name="T36" fmla="*/ 81 w 318"/>
              <a:gd name="T37" fmla="*/ 98 h 315"/>
              <a:gd name="T38" fmla="*/ 96 w 318"/>
              <a:gd name="T39" fmla="*/ 86 h 315"/>
              <a:gd name="T40" fmla="*/ 97 w 318"/>
              <a:gd name="T41" fmla="*/ 108 h 315"/>
              <a:gd name="T42" fmla="*/ 113 w 318"/>
              <a:gd name="T43" fmla="*/ 88 h 315"/>
              <a:gd name="T44" fmla="*/ 113 w 318"/>
              <a:gd name="T45" fmla="*/ 66 h 315"/>
              <a:gd name="T46" fmla="*/ 127 w 318"/>
              <a:gd name="T47" fmla="*/ 84 h 315"/>
              <a:gd name="T48" fmla="*/ 148 w 318"/>
              <a:gd name="T49" fmla="*/ 69 h 315"/>
              <a:gd name="T50" fmla="*/ 134 w 318"/>
              <a:gd name="T51" fmla="*/ 50 h 315"/>
              <a:gd name="T52" fmla="*/ 154 w 318"/>
              <a:gd name="T53" fmla="*/ 56 h 315"/>
              <a:gd name="T54" fmla="*/ 148 w 318"/>
              <a:gd name="T55" fmla="*/ 69 h 315"/>
              <a:gd name="T56" fmla="*/ 158 w 318"/>
              <a:gd name="T57" fmla="*/ 39 h 315"/>
              <a:gd name="T58" fmla="*/ 173 w 318"/>
              <a:gd name="T59" fmla="*/ 27 h 315"/>
              <a:gd name="T60" fmla="*/ 174 w 318"/>
              <a:gd name="T61" fmla="*/ 49 h 315"/>
              <a:gd name="T62" fmla="*/ 114 w 318"/>
              <a:gd name="T63" fmla="*/ 269 h 315"/>
              <a:gd name="T64" fmla="*/ 107 w 318"/>
              <a:gd name="T65" fmla="*/ 112 h 315"/>
              <a:gd name="T66" fmla="*/ 189 w 318"/>
              <a:gd name="T67" fmla="*/ 219 h 315"/>
              <a:gd name="T68" fmla="*/ 202 w 318"/>
              <a:gd name="T69" fmla="*/ 200 h 315"/>
              <a:gd name="T70" fmla="*/ 195 w 318"/>
              <a:gd name="T71" fmla="*/ 45 h 315"/>
              <a:gd name="T72" fmla="*/ 277 w 318"/>
              <a:gd name="T73" fmla="*/ 152 h 315"/>
              <a:gd name="T74" fmla="*/ 154 w 318"/>
              <a:gd name="T75" fmla="*/ 288 h 315"/>
              <a:gd name="T76" fmla="*/ 140 w 318"/>
              <a:gd name="T77" fmla="*/ 270 h 315"/>
              <a:gd name="T78" fmla="*/ 160 w 318"/>
              <a:gd name="T79" fmla="*/ 276 h 315"/>
              <a:gd name="T80" fmla="*/ 154 w 318"/>
              <a:gd name="T81" fmla="*/ 288 h 315"/>
              <a:gd name="T82" fmla="*/ 163 w 318"/>
              <a:gd name="T83" fmla="*/ 259 h 315"/>
              <a:gd name="T84" fmla="*/ 179 w 318"/>
              <a:gd name="T85" fmla="*/ 247 h 315"/>
              <a:gd name="T86" fmla="*/ 180 w 318"/>
              <a:gd name="T87" fmla="*/ 268 h 315"/>
              <a:gd name="T88" fmla="*/ 196 w 318"/>
              <a:gd name="T89" fmla="*/ 248 h 315"/>
              <a:gd name="T90" fmla="*/ 196 w 318"/>
              <a:gd name="T91" fmla="*/ 227 h 315"/>
              <a:gd name="T92" fmla="*/ 210 w 318"/>
              <a:gd name="T93" fmla="*/ 245 h 315"/>
              <a:gd name="T94" fmla="*/ 231 w 318"/>
              <a:gd name="T95" fmla="*/ 229 h 315"/>
              <a:gd name="T96" fmla="*/ 217 w 318"/>
              <a:gd name="T97" fmla="*/ 211 h 315"/>
              <a:gd name="T98" fmla="*/ 237 w 318"/>
              <a:gd name="T99" fmla="*/ 217 h 315"/>
              <a:gd name="T100" fmla="*/ 231 w 318"/>
              <a:gd name="T101" fmla="*/ 229 h 315"/>
              <a:gd name="T102" fmla="*/ 240 w 318"/>
              <a:gd name="T103" fmla="*/ 200 h 315"/>
              <a:gd name="T104" fmla="*/ 256 w 318"/>
              <a:gd name="T105" fmla="*/ 188 h 315"/>
              <a:gd name="T106" fmla="*/ 256 w 318"/>
              <a:gd name="T107" fmla="*/ 210 h 315"/>
              <a:gd name="T108" fmla="*/ 273 w 318"/>
              <a:gd name="T109" fmla="*/ 189 h 315"/>
              <a:gd name="T110" fmla="*/ 273 w 318"/>
              <a:gd name="T111" fmla="*/ 167 h 315"/>
              <a:gd name="T112" fmla="*/ 287 w 318"/>
              <a:gd name="T113" fmla="*/ 18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 h="315">
                <a:moveTo>
                  <a:pt x="312" y="166"/>
                </a:moveTo>
                <a:cubicBezTo>
                  <a:pt x="308" y="170"/>
                  <a:pt x="308" y="170"/>
                  <a:pt x="308" y="170"/>
                </a:cubicBezTo>
                <a:cubicBezTo>
                  <a:pt x="305" y="172"/>
                  <a:pt x="301" y="172"/>
                  <a:pt x="299" y="170"/>
                </a:cubicBezTo>
                <a:cubicBezTo>
                  <a:pt x="292" y="160"/>
                  <a:pt x="292" y="160"/>
                  <a:pt x="292" y="160"/>
                </a:cubicBezTo>
                <a:cubicBezTo>
                  <a:pt x="290" y="158"/>
                  <a:pt x="290" y="154"/>
                  <a:pt x="294" y="151"/>
                </a:cubicBezTo>
                <a:cubicBezTo>
                  <a:pt x="298" y="148"/>
                  <a:pt x="298" y="148"/>
                  <a:pt x="298" y="148"/>
                </a:cubicBezTo>
                <a:cubicBezTo>
                  <a:pt x="204" y="25"/>
                  <a:pt x="204" y="25"/>
                  <a:pt x="204" y="25"/>
                </a:cubicBezTo>
                <a:cubicBezTo>
                  <a:pt x="199" y="29"/>
                  <a:pt x="199" y="29"/>
                  <a:pt x="199" y="29"/>
                </a:cubicBezTo>
                <a:cubicBezTo>
                  <a:pt x="196" y="31"/>
                  <a:pt x="192" y="31"/>
                  <a:pt x="190" y="28"/>
                </a:cubicBezTo>
                <a:cubicBezTo>
                  <a:pt x="183" y="19"/>
                  <a:pt x="183" y="19"/>
                  <a:pt x="183" y="19"/>
                </a:cubicBezTo>
                <a:cubicBezTo>
                  <a:pt x="181" y="17"/>
                  <a:pt x="182" y="13"/>
                  <a:pt x="185" y="10"/>
                </a:cubicBezTo>
                <a:cubicBezTo>
                  <a:pt x="190" y="7"/>
                  <a:pt x="190" y="7"/>
                  <a:pt x="190" y="7"/>
                </a:cubicBezTo>
                <a:cubicBezTo>
                  <a:pt x="184" y="0"/>
                  <a:pt x="184" y="0"/>
                  <a:pt x="184" y="0"/>
                </a:cubicBezTo>
                <a:cubicBezTo>
                  <a:pt x="0" y="142"/>
                  <a:pt x="0" y="142"/>
                  <a:pt x="0" y="142"/>
                </a:cubicBezTo>
                <a:cubicBezTo>
                  <a:pt x="5" y="149"/>
                  <a:pt x="5" y="149"/>
                  <a:pt x="5" y="149"/>
                </a:cubicBezTo>
                <a:cubicBezTo>
                  <a:pt x="5" y="149"/>
                  <a:pt x="5" y="149"/>
                  <a:pt x="5" y="149"/>
                </a:cubicBezTo>
                <a:cubicBezTo>
                  <a:pt x="10" y="145"/>
                  <a:pt x="10" y="145"/>
                  <a:pt x="10" y="145"/>
                </a:cubicBezTo>
                <a:cubicBezTo>
                  <a:pt x="13" y="143"/>
                  <a:pt x="17" y="143"/>
                  <a:pt x="19" y="145"/>
                </a:cubicBezTo>
                <a:cubicBezTo>
                  <a:pt x="26" y="155"/>
                  <a:pt x="26" y="155"/>
                  <a:pt x="26" y="155"/>
                </a:cubicBezTo>
                <a:cubicBezTo>
                  <a:pt x="28" y="157"/>
                  <a:pt x="27" y="161"/>
                  <a:pt x="25" y="163"/>
                </a:cubicBezTo>
                <a:cubicBezTo>
                  <a:pt x="20" y="167"/>
                  <a:pt x="20" y="167"/>
                  <a:pt x="20" y="167"/>
                </a:cubicBezTo>
                <a:cubicBezTo>
                  <a:pt x="20" y="167"/>
                  <a:pt x="20" y="167"/>
                  <a:pt x="20" y="167"/>
                </a:cubicBezTo>
                <a:cubicBezTo>
                  <a:pt x="114" y="290"/>
                  <a:pt x="114" y="290"/>
                  <a:pt x="114" y="290"/>
                </a:cubicBezTo>
                <a:cubicBezTo>
                  <a:pt x="114" y="290"/>
                  <a:pt x="114" y="290"/>
                  <a:pt x="114" y="290"/>
                </a:cubicBezTo>
                <a:cubicBezTo>
                  <a:pt x="119" y="286"/>
                  <a:pt x="119" y="286"/>
                  <a:pt x="119" y="286"/>
                </a:cubicBezTo>
                <a:cubicBezTo>
                  <a:pt x="122" y="284"/>
                  <a:pt x="126" y="284"/>
                  <a:pt x="128" y="287"/>
                </a:cubicBezTo>
                <a:cubicBezTo>
                  <a:pt x="135" y="296"/>
                  <a:pt x="135" y="296"/>
                  <a:pt x="135" y="296"/>
                </a:cubicBezTo>
                <a:cubicBezTo>
                  <a:pt x="137" y="298"/>
                  <a:pt x="136" y="302"/>
                  <a:pt x="133" y="304"/>
                </a:cubicBezTo>
                <a:cubicBezTo>
                  <a:pt x="128" y="308"/>
                  <a:pt x="128" y="308"/>
                  <a:pt x="128" y="308"/>
                </a:cubicBezTo>
                <a:cubicBezTo>
                  <a:pt x="128" y="308"/>
                  <a:pt x="128" y="308"/>
                  <a:pt x="128" y="308"/>
                </a:cubicBezTo>
                <a:cubicBezTo>
                  <a:pt x="133" y="315"/>
                  <a:pt x="133" y="315"/>
                  <a:pt x="133" y="315"/>
                </a:cubicBezTo>
                <a:cubicBezTo>
                  <a:pt x="318" y="173"/>
                  <a:pt x="318" y="173"/>
                  <a:pt x="318" y="173"/>
                </a:cubicBezTo>
                <a:cubicBezTo>
                  <a:pt x="312" y="166"/>
                  <a:pt x="312" y="166"/>
                  <a:pt x="312" y="166"/>
                </a:cubicBezTo>
                <a:cubicBezTo>
                  <a:pt x="312" y="166"/>
                  <a:pt x="312" y="166"/>
                  <a:pt x="312" y="166"/>
                </a:cubicBezTo>
                <a:close/>
                <a:moveTo>
                  <a:pt x="45" y="147"/>
                </a:moveTo>
                <a:cubicBezTo>
                  <a:pt x="43" y="149"/>
                  <a:pt x="39" y="149"/>
                  <a:pt x="37" y="146"/>
                </a:cubicBezTo>
                <a:cubicBezTo>
                  <a:pt x="30" y="137"/>
                  <a:pt x="30" y="137"/>
                  <a:pt x="30" y="137"/>
                </a:cubicBezTo>
                <a:cubicBezTo>
                  <a:pt x="28" y="135"/>
                  <a:pt x="28" y="131"/>
                  <a:pt x="31" y="129"/>
                </a:cubicBezTo>
                <a:cubicBezTo>
                  <a:pt x="36" y="125"/>
                  <a:pt x="36" y="125"/>
                  <a:pt x="36" y="125"/>
                </a:cubicBezTo>
                <a:cubicBezTo>
                  <a:pt x="39" y="123"/>
                  <a:pt x="43" y="123"/>
                  <a:pt x="45" y="126"/>
                </a:cubicBezTo>
                <a:cubicBezTo>
                  <a:pt x="52" y="135"/>
                  <a:pt x="52" y="135"/>
                  <a:pt x="52" y="135"/>
                </a:cubicBezTo>
                <a:cubicBezTo>
                  <a:pt x="54" y="138"/>
                  <a:pt x="53" y="141"/>
                  <a:pt x="50" y="143"/>
                </a:cubicBezTo>
                <a:cubicBezTo>
                  <a:pt x="45" y="147"/>
                  <a:pt x="45" y="147"/>
                  <a:pt x="45" y="147"/>
                </a:cubicBezTo>
                <a:cubicBezTo>
                  <a:pt x="45" y="147"/>
                  <a:pt x="45" y="147"/>
                  <a:pt x="45" y="147"/>
                </a:cubicBezTo>
                <a:close/>
                <a:moveTo>
                  <a:pt x="71" y="127"/>
                </a:moveTo>
                <a:cubicBezTo>
                  <a:pt x="68" y="130"/>
                  <a:pt x="64" y="130"/>
                  <a:pt x="62" y="127"/>
                </a:cubicBezTo>
                <a:cubicBezTo>
                  <a:pt x="55" y="118"/>
                  <a:pt x="55" y="118"/>
                  <a:pt x="55" y="118"/>
                </a:cubicBezTo>
                <a:cubicBezTo>
                  <a:pt x="53" y="115"/>
                  <a:pt x="54" y="111"/>
                  <a:pt x="57" y="109"/>
                </a:cubicBezTo>
                <a:cubicBezTo>
                  <a:pt x="62" y="105"/>
                  <a:pt x="62" y="105"/>
                  <a:pt x="62" y="105"/>
                </a:cubicBezTo>
                <a:cubicBezTo>
                  <a:pt x="65" y="103"/>
                  <a:pt x="69" y="103"/>
                  <a:pt x="71" y="106"/>
                </a:cubicBezTo>
                <a:cubicBezTo>
                  <a:pt x="78" y="115"/>
                  <a:pt x="78" y="115"/>
                  <a:pt x="78" y="115"/>
                </a:cubicBezTo>
                <a:cubicBezTo>
                  <a:pt x="80" y="118"/>
                  <a:pt x="79" y="121"/>
                  <a:pt x="76" y="124"/>
                </a:cubicBezTo>
                <a:cubicBezTo>
                  <a:pt x="71" y="127"/>
                  <a:pt x="71" y="127"/>
                  <a:pt x="71" y="127"/>
                </a:cubicBezTo>
                <a:cubicBezTo>
                  <a:pt x="71" y="127"/>
                  <a:pt x="71" y="127"/>
                  <a:pt x="71" y="127"/>
                </a:cubicBezTo>
                <a:close/>
                <a:moveTo>
                  <a:pt x="97" y="108"/>
                </a:moveTo>
                <a:cubicBezTo>
                  <a:pt x="94" y="110"/>
                  <a:pt x="90" y="110"/>
                  <a:pt x="88" y="107"/>
                </a:cubicBezTo>
                <a:cubicBezTo>
                  <a:pt x="81" y="98"/>
                  <a:pt x="81" y="98"/>
                  <a:pt x="81" y="98"/>
                </a:cubicBezTo>
                <a:cubicBezTo>
                  <a:pt x="79" y="96"/>
                  <a:pt x="80" y="92"/>
                  <a:pt x="82" y="89"/>
                </a:cubicBezTo>
                <a:cubicBezTo>
                  <a:pt x="87" y="86"/>
                  <a:pt x="87" y="86"/>
                  <a:pt x="87" y="86"/>
                </a:cubicBezTo>
                <a:cubicBezTo>
                  <a:pt x="90" y="83"/>
                  <a:pt x="94" y="84"/>
                  <a:pt x="96" y="86"/>
                </a:cubicBezTo>
                <a:cubicBezTo>
                  <a:pt x="103" y="95"/>
                  <a:pt x="103" y="95"/>
                  <a:pt x="103" y="95"/>
                </a:cubicBezTo>
                <a:cubicBezTo>
                  <a:pt x="105" y="98"/>
                  <a:pt x="104" y="102"/>
                  <a:pt x="102" y="104"/>
                </a:cubicBezTo>
                <a:cubicBezTo>
                  <a:pt x="97" y="108"/>
                  <a:pt x="97" y="108"/>
                  <a:pt x="97" y="108"/>
                </a:cubicBezTo>
                <a:cubicBezTo>
                  <a:pt x="97" y="108"/>
                  <a:pt x="97" y="108"/>
                  <a:pt x="97" y="108"/>
                </a:cubicBezTo>
                <a:close/>
                <a:moveTo>
                  <a:pt x="122" y="88"/>
                </a:moveTo>
                <a:cubicBezTo>
                  <a:pt x="120" y="90"/>
                  <a:pt x="115" y="90"/>
                  <a:pt x="113" y="88"/>
                </a:cubicBezTo>
                <a:cubicBezTo>
                  <a:pt x="106" y="78"/>
                  <a:pt x="106" y="78"/>
                  <a:pt x="106" y="78"/>
                </a:cubicBezTo>
                <a:cubicBezTo>
                  <a:pt x="104" y="76"/>
                  <a:pt x="105" y="72"/>
                  <a:pt x="108" y="70"/>
                </a:cubicBezTo>
                <a:cubicBezTo>
                  <a:pt x="113" y="66"/>
                  <a:pt x="113" y="66"/>
                  <a:pt x="113" y="66"/>
                </a:cubicBezTo>
                <a:cubicBezTo>
                  <a:pt x="116" y="64"/>
                  <a:pt x="120" y="64"/>
                  <a:pt x="122" y="66"/>
                </a:cubicBezTo>
                <a:cubicBezTo>
                  <a:pt x="129" y="76"/>
                  <a:pt x="129" y="76"/>
                  <a:pt x="129" y="76"/>
                </a:cubicBezTo>
                <a:cubicBezTo>
                  <a:pt x="131" y="78"/>
                  <a:pt x="130" y="82"/>
                  <a:pt x="127" y="84"/>
                </a:cubicBezTo>
                <a:cubicBezTo>
                  <a:pt x="122" y="88"/>
                  <a:pt x="122" y="88"/>
                  <a:pt x="122" y="88"/>
                </a:cubicBezTo>
                <a:cubicBezTo>
                  <a:pt x="122" y="88"/>
                  <a:pt x="122" y="88"/>
                  <a:pt x="122" y="88"/>
                </a:cubicBezTo>
                <a:close/>
                <a:moveTo>
                  <a:pt x="148" y="69"/>
                </a:moveTo>
                <a:cubicBezTo>
                  <a:pt x="145" y="71"/>
                  <a:pt x="141" y="71"/>
                  <a:pt x="139" y="68"/>
                </a:cubicBezTo>
                <a:cubicBezTo>
                  <a:pt x="132" y="59"/>
                  <a:pt x="132" y="59"/>
                  <a:pt x="132" y="59"/>
                </a:cubicBezTo>
                <a:cubicBezTo>
                  <a:pt x="130" y="56"/>
                  <a:pt x="131" y="52"/>
                  <a:pt x="134" y="50"/>
                </a:cubicBezTo>
                <a:cubicBezTo>
                  <a:pt x="139" y="46"/>
                  <a:pt x="139" y="46"/>
                  <a:pt x="139" y="46"/>
                </a:cubicBezTo>
                <a:cubicBezTo>
                  <a:pt x="141" y="44"/>
                  <a:pt x="145" y="45"/>
                  <a:pt x="147" y="47"/>
                </a:cubicBezTo>
                <a:cubicBezTo>
                  <a:pt x="154" y="56"/>
                  <a:pt x="154" y="56"/>
                  <a:pt x="154" y="56"/>
                </a:cubicBezTo>
                <a:cubicBezTo>
                  <a:pt x="156" y="59"/>
                  <a:pt x="156" y="62"/>
                  <a:pt x="153" y="65"/>
                </a:cubicBezTo>
                <a:cubicBezTo>
                  <a:pt x="148" y="69"/>
                  <a:pt x="148" y="69"/>
                  <a:pt x="148" y="69"/>
                </a:cubicBezTo>
                <a:cubicBezTo>
                  <a:pt x="148" y="69"/>
                  <a:pt x="148" y="69"/>
                  <a:pt x="148" y="69"/>
                </a:cubicBezTo>
                <a:close/>
                <a:moveTo>
                  <a:pt x="174" y="49"/>
                </a:moveTo>
                <a:cubicBezTo>
                  <a:pt x="171" y="51"/>
                  <a:pt x="167" y="51"/>
                  <a:pt x="165" y="48"/>
                </a:cubicBezTo>
                <a:cubicBezTo>
                  <a:pt x="158" y="39"/>
                  <a:pt x="158" y="39"/>
                  <a:pt x="158" y="39"/>
                </a:cubicBezTo>
                <a:cubicBezTo>
                  <a:pt x="156" y="36"/>
                  <a:pt x="157" y="32"/>
                  <a:pt x="159" y="30"/>
                </a:cubicBezTo>
                <a:cubicBezTo>
                  <a:pt x="164" y="26"/>
                  <a:pt x="164" y="26"/>
                  <a:pt x="164" y="26"/>
                </a:cubicBezTo>
                <a:cubicBezTo>
                  <a:pt x="167" y="24"/>
                  <a:pt x="171" y="25"/>
                  <a:pt x="173" y="27"/>
                </a:cubicBezTo>
                <a:cubicBezTo>
                  <a:pt x="180" y="36"/>
                  <a:pt x="180" y="36"/>
                  <a:pt x="180" y="36"/>
                </a:cubicBezTo>
                <a:cubicBezTo>
                  <a:pt x="182" y="39"/>
                  <a:pt x="181" y="43"/>
                  <a:pt x="179" y="45"/>
                </a:cubicBezTo>
                <a:cubicBezTo>
                  <a:pt x="174" y="49"/>
                  <a:pt x="174" y="49"/>
                  <a:pt x="174" y="49"/>
                </a:cubicBezTo>
                <a:cubicBezTo>
                  <a:pt x="174" y="49"/>
                  <a:pt x="174" y="49"/>
                  <a:pt x="174" y="49"/>
                </a:cubicBezTo>
                <a:close/>
                <a:moveTo>
                  <a:pt x="125" y="268"/>
                </a:moveTo>
                <a:cubicBezTo>
                  <a:pt x="122" y="271"/>
                  <a:pt x="117" y="272"/>
                  <a:pt x="114" y="269"/>
                </a:cubicBezTo>
                <a:cubicBezTo>
                  <a:pt x="41" y="174"/>
                  <a:pt x="41" y="174"/>
                  <a:pt x="41" y="174"/>
                </a:cubicBezTo>
                <a:cubicBezTo>
                  <a:pt x="38" y="170"/>
                  <a:pt x="39" y="164"/>
                  <a:pt x="43" y="161"/>
                </a:cubicBezTo>
                <a:cubicBezTo>
                  <a:pt x="107" y="112"/>
                  <a:pt x="107" y="112"/>
                  <a:pt x="107" y="112"/>
                </a:cubicBezTo>
                <a:cubicBezTo>
                  <a:pt x="110" y="110"/>
                  <a:pt x="114" y="112"/>
                  <a:pt x="116" y="115"/>
                </a:cubicBezTo>
                <a:cubicBezTo>
                  <a:pt x="190" y="211"/>
                  <a:pt x="190" y="211"/>
                  <a:pt x="190" y="211"/>
                </a:cubicBezTo>
                <a:cubicBezTo>
                  <a:pt x="192" y="214"/>
                  <a:pt x="192" y="217"/>
                  <a:pt x="189" y="219"/>
                </a:cubicBezTo>
                <a:cubicBezTo>
                  <a:pt x="125" y="268"/>
                  <a:pt x="125" y="268"/>
                  <a:pt x="125" y="268"/>
                </a:cubicBezTo>
                <a:close/>
                <a:moveTo>
                  <a:pt x="213" y="201"/>
                </a:moveTo>
                <a:cubicBezTo>
                  <a:pt x="210" y="204"/>
                  <a:pt x="205" y="204"/>
                  <a:pt x="202" y="200"/>
                </a:cubicBezTo>
                <a:cubicBezTo>
                  <a:pt x="128" y="105"/>
                  <a:pt x="128" y="105"/>
                  <a:pt x="128" y="105"/>
                </a:cubicBezTo>
                <a:cubicBezTo>
                  <a:pt x="126" y="101"/>
                  <a:pt x="127" y="97"/>
                  <a:pt x="131" y="94"/>
                </a:cubicBezTo>
                <a:cubicBezTo>
                  <a:pt x="195" y="45"/>
                  <a:pt x="195" y="45"/>
                  <a:pt x="195" y="45"/>
                </a:cubicBezTo>
                <a:cubicBezTo>
                  <a:pt x="198" y="42"/>
                  <a:pt x="202" y="43"/>
                  <a:pt x="204" y="46"/>
                </a:cubicBezTo>
                <a:cubicBezTo>
                  <a:pt x="277" y="142"/>
                  <a:pt x="277" y="142"/>
                  <a:pt x="277" y="142"/>
                </a:cubicBezTo>
                <a:cubicBezTo>
                  <a:pt x="280" y="146"/>
                  <a:pt x="280" y="149"/>
                  <a:pt x="277" y="152"/>
                </a:cubicBezTo>
                <a:cubicBezTo>
                  <a:pt x="213" y="201"/>
                  <a:pt x="213" y="201"/>
                  <a:pt x="213" y="201"/>
                </a:cubicBezTo>
                <a:cubicBezTo>
                  <a:pt x="213" y="201"/>
                  <a:pt x="213" y="201"/>
                  <a:pt x="213" y="201"/>
                </a:cubicBezTo>
                <a:close/>
                <a:moveTo>
                  <a:pt x="154" y="288"/>
                </a:moveTo>
                <a:cubicBezTo>
                  <a:pt x="151" y="290"/>
                  <a:pt x="147" y="290"/>
                  <a:pt x="145" y="288"/>
                </a:cubicBezTo>
                <a:cubicBezTo>
                  <a:pt x="138" y="278"/>
                  <a:pt x="138" y="278"/>
                  <a:pt x="138" y="278"/>
                </a:cubicBezTo>
                <a:cubicBezTo>
                  <a:pt x="136" y="276"/>
                  <a:pt x="137" y="272"/>
                  <a:pt x="140" y="270"/>
                </a:cubicBezTo>
                <a:cubicBezTo>
                  <a:pt x="145" y="266"/>
                  <a:pt x="145" y="266"/>
                  <a:pt x="145" y="266"/>
                </a:cubicBezTo>
                <a:cubicBezTo>
                  <a:pt x="147" y="264"/>
                  <a:pt x="152" y="264"/>
                  <a:pt x="153" y="267"/>
                </a:cubicBezTo>
                <a:cubicBezTo>
                  <a:pt x="160" y="276"/>
                  <a:pt x="160" y="276"/>
                  <a:pt x="160" y="276"/>
                </a:cubicBezTo>
                <a:cubicBezTo>
                  <a:pt x="163" y="279"/>
                  <a:pt x="162" y="282"/>
                  <a:pt x="159" y="284"/>
                </a:cubicBezTo>
                <a:cubicBezTo>
                  <a:pt x="154" y="288"/>
                  <a:pt x="154" y="288"/>
                  <a:pt x="154" y="288"/>
                </a:cubicBezTo>
                <a:cubicBezTo>
                  <a:pt x="154" y="288"/>
                  <a:pt x="154" y="288"/>
                  <a:pt x="154" y="288"/>
                </a:cubicBezTo>
                <a:close/>
                <a:moveTo>
                  <a:pt x="180" y="268"/>
                </a:moveTo>
                <a:cubicBezTo>
                  <a:pt x="176" y="271"/>
                  <a:pt x="173" y="271"/>
                  <a:pt x="171" y="268"/>
                </a:cubicBezTo>
                <a:cubicBezTo>
                  <a:pt x="163" y="259"/>
                  <a:pt x="163" y="259"/>
                  <a:pt x="163" y="259"/>
                </a:cubicBezTo>
                <a:cubicBezTo>
                  <a:pt x="162" y="257"/>
                  <a:pt x="162" y="252"/>
                  <a:pt x="165" y="250"/>
                </a:cubicBezTo>
                <a:cubicBezTo>
                  <a:pt x="170" y="246"/>
                  <a:pt x="170" y="246"/>
                  <a:pt x="170" y="246"/>
                </a:cubicBezTo>
                <a:cubicBezTo>
                  <a:pt x="173" y="244"/>
                  <a:pt x="177" y="245"/>
                  <a:pt x="179" y="247"/>
                </a:cubicBezTo>
                <a:cubicBezTo>
                  <a:pt x="186" y="256"/>
                  <a:pt x="186" y="256"/>
                  <a:pt x="186" y="256"/>
                </a:cubicBezTo>
                <a:cubicBezTo>
                  <a:pt x="188" y="259"/>
                  <a:pt x="187" y="262"/>
                  <a:pt x="184" y="265"/>
                </a:cubicBezTo>
                <a:cubicBezTo>
                  <a:pt x="180" y="268"/>
                  <a:pt x="180" y="268"/>
                  <a:pt x="180" y="268"/>
                </a:cubicBezTo>
                <a:cubicBezTo>
                  <a:pt x="180" y="268"/>
                  <a:pt x="180" y="268"/>
                  <a:pt x="180" y="268"/>
                </a:cubicBezTo>
                <a:close/>
                <a:moveTo>
                  <a:pt x="205" y="249"/>
                </a:moveTo>
                <a:cubicBezTo>
                  <a:pt x="202" y="251"/>
                  <a:pt x="199" y="251"/>
                  <a:pt x="196" y="248"/>
                </a:cubicBezTo>
                <a:cubicBezTo>
                  <a:pt x="189" y="239"/>
                  <a:pt x="189" y="239"/>
                  <a:pt x="189" y="239"/>
                </a:cubicBezTo>
                <a:cubicBezTo>
                  <a:pt x="188" y="237"/>
                  <a:pt x="188" y="233"/>
                  <a:pt x="191" y="231"/>
                </a:cubicBezTo>
                <a:cubicBezTo>
                  <a:pt x="196" y="227"/>
                  <a:pt x="196" y="227"/>
                  <a:pt x="196" y="227"/>
                </a:cubicBezTo>
                <a:cubicBezTo>
                  <a:pt x="199" y="224"/>
                  <a:pt x="203" y="225"/>
                  <a:pt x="205" y="227"/>
                </a:cubicBezTo>
                <a:cubicBezTo>
                  <a:pt x="212" y="237"/>
                  <a:pt x="212" y="237"/>
                  <a:pt x="212" y="237"/>
                </a:cubicBezTo>
                <a:cubicBezTo>
                  <a:pt x="214" y="239"/>
                  <a:pt x="213" y="243"/>
                  <a:pt x="210" y="245"/>
                </a:cubicBezTo>
                <a:cubicBezTo>
                  <a:pt x="205" y="249"/>
                  <a:pt x="205" y="249"/>
                  <a:pt x="205" y="249"/>
                </a:cubicBezTo>
                <a:cubicBezTo>
                  <a:pt x="205" y="249"/>
                  <a:pt x="205" y="249"/>
                  <a:pt x="205" y="249"/>
                </a:cubicBezTo>
                <a:close/>
                <a:moveTo>
                  <a:pt x="231" y="229"/>
                </a:moveTo>
                <a:cubicBezTo>
                  <a:pt x="228" y="231"/>
                  <a:pt x="224" y="232"/>
                  <a:pt x="222" y="229"/>
                </a:cubicBezTo>
                <a:cubicBezTo>
                  <a:pt x="215" y="220"/>
                  <a:pt x="215" y="220"/>
                  <a:pt x="215" y="220"/>
                </a:cubicBezTo>
                <a:cubicBezTo>
                  <a:pt x="213" y="217"/>
                  <a:pt x="214" y="213"/>
                  <a:pt x="217" y="211"/>
                </a:cubicBezTo>
                <a:cubicBezTo>
                  <a:pt x="222" y="207"/>
                  <a:pt x="222" y="207"/>
                  <a:pt x="222" y="207"/>
                </a:cubicBezTo>
                <a:cubicBezTo>
                  <a:pt x="224" y="205"/>
                  <a:pt x="229" y="205"/>
                  <a:pt x="230" y="207"/>
                </a:cubicBezTo>
                <a:cubicBezTo>
                  <a:pt x="237" y="217"/>
                  <a:pt x="237" y="217"/>
                  <a:pt x="237" y="217"/>
                </a:cubicBezTo>
                <a:cubicBezTo>
                  <a:pt x="240" y="219"/>
                  <a:pt x="239" y="223"/>
                  <a:pt x="236" y="225"/>
                </a:cubicBezTo>
                <a:cubicBezTo>
                  <a:pt x="231" y="229"/>
                  <a:pt x="231" y="229"/>
                  <a:pt x="231" y="229"/>
                </a:cubicBezTo>
                <a:cubicBezTo>
                  <a:pt x="231" y="229"/>
                  <a:pt x="231" y="229"/>
                  <a:pt x="231" y="229"/>
                </a:cubicBezTo>
                <a:close/>
                <a:moveTo>
                  <a:pt x="256" y="210"/>
                </a:moveTo>
                <a:cubicBezTo>
                  <a:pt x="253" y="212"/>
                  <a:pt x="250" y="212"/>
                  <a:pt x="248" y="209"/>
                </a:cubicBezTo>
                <a:cubicBezTo>
                  <a:pt x="240" y="200"/>
                  <a:pt x="240" y="200"/>
                  <a:pt x="240" y="200"/>
                </a:cubicBezTo>
                <a:cubicBezTo>
                  <a:pt x="239" y="197"/>
                  <a:pt x="239" y="193"/>
                  <a:pt x="242" y="191"/>
                </a:cubicBezTo>
                <a:cubicBezTo>
                  <a:pt x="247" y="187"/>
                  <a:pt x="247" y="187"/>
                  <a:pt x="247" y="187"/>
                </a:cubicBezTo>
                <a:cubicBezTo>
                  <a:pt x="250" y="185"/>
                  <a:pt x="254" y="186"/>
                  <a:pt x="256" y="188"/>
                </a:cubicBezTo>
                <a:cubicBezTo>
                  <a:pt x="263" y="197"/>
                  <a:pt x="263" y="197"/>
                  <a:pt x="263" y="197"/>
                </a:cubicBezTo>
                <a:cubicBezTo>
                  <a:pt x="265" y="200"/>
                  <a:pt x="264" y="204"/>
                  <a:pt x="261" y="206"/>
                </a:cubicBezTo>
                <a:cubicBezTo>
                  <a:pt x="256" y="210"/>
                  <a:pt x="256" y="210"/>
                  <a:pt x="256" y="210"/>
                </a:cubicBezTo>
                <a:cubicBezTo>
                  <a:pt x="256" y="210"/>
                  <a:pt x="256" y="210"/>
                  <a:pt x="256" y="210"/>
                </a:cubicBezTo>
                <a:close/>
                <a:moveTo>
                  <a:pt x="282" y="190"/>
                </a:moveTo>
                <a:cubicBezTo>
                  <a:pt x="279" y="192"/>
                  <a:pt x="276" y="192"/>
                  <a:pt x="273" y="189"/>
                </a:cubicBezTo>
                <a:cubicBezTo>
                  <a:pt x="266" y="180"/>
                  <a:pt x="266" y="180"/>
                  <a:pt x="266" y="180"/>
                </a:cubicBezTo>
                <a:cubicBezTo>
                  <a:pt x="265" y="178"/>
                  <a:pt x="265" y="173"/>
                  <a:pt x="268" y="171"/>
                </a:cubicBezTo>
                <a:cubicBezTo>
                  <a:pt x="273" y="167"/>
                  <a:pt x="273" y="167"/>
                  <a:pt x="273" y="167"/>
                </a:cubicBezTo>
                <a:cubicBezTo>
                  <a:pt x="276" y="165"/>
                  <a:pt x="280" y="166"/>
                  <a:pt x="282" y="168"/>
                </a:cubicBezTo>
                <a:cubicBezTo>
                  <a:pt x="289" y="177"/>
                  <a:pt x="289" y="177"/>
                  <a:pt x="289" y="177"/>
                </a:cubicBezTo>
                <a:cubicBezTo>
                  <a:pt x="291" y="180"/>
                  <a:pt x="290" y="184"/>
                  <a:pt x="287" y="186"/>
                </a:cubicBezTo>
                <a:cubicBezTo>
                  <a:pt x="282" y="190"/>
                  <a:pt x="282" y="190"/>
                  <a:pt x="282" y="190"/>
                </a:cubicBezTo>
                <a:cubicBezTo>
                  <a:pt x="282" y="190"/>
                  <a:pt x="282" y="190"/>
                  <a:pt x="282" y="190"/>
                </a:cubicBezTo>
                <a:close/>
              </a:path>
            </a:pathLst>
          </a:custGeom>
          <a:solidFill>
            <a:srgbClr val="C6B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69"/>
          <p:cNvSpPr>
            <a:spLocks/>
          </p:cNvSpPr>
          <p:nvPr/>
        </p:nvSpPr>
        <p:spPr bwMode="auto">
          <a:xfrm>
            <a:off x="6322299" y="4846174"/>
            <a:ext cx="528638" cy="527050"/>
          </a:xfrm>
          <a:custGeom>
            <a:avLst/>
            <a:gdLst>
              <a:gd name="T0" fmla="*/ 0 w 333"/>
              <a:gd name="T1" fmla="*/ 236 h 332"/>
              <a:gd name="T2" fmla="*/ 71 w 333"/>
              <a:gd name="T3" fmla="*/ 142 h 332"/>
              <a:gd name="T4" fmla="*/ 34 w 333"/>
              <a:gd name="T5" fmla="*/ 31 h 332"/>
              <a:gd name="T6" fmla="*/ 144 w 333"/>
              <a:gd name="T7" fmla="*/ 69 h 332"/>
              <a:gd name="T8" fmla="*/ 239 w 333"/>
              <a:gd name="T9" fmla="*/ 0 h 332"/>
              <a:gd name="T10" fmla="*/ 237 w 333"/>
              <a:gd name="T11" fmla="*/ 118 h 332"/>
              <a:gd name="T12" fmla="*/ 333 w 333"/>
              <a:gd name="T13" fmla="*/ 186 h 332"/>
              <a:gd name="T14" fmla="*/ 220 w 333"/>
              <a:gd name="T15" fmla="*/ 220 h 332"/>
              <a:gd name="T16" fmla="*/ 184 w 333"/>
              <a:gd name="T17" fmla="*/ 332 h 332"/>
              <a:gd name="T18" fmla="*/ 118 w 333"/>
              <a:gd name="T19" fmla="*/ 236 h 332"/>
              <a:gd name="T20" fmla="*/ 0 w 333"/>
              <a:gd name="T21" fmla="*/ 23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32">
                <a:moveTo>
                  <a:pt x="0" y="236"/>
                </a:moveTo>
                <a:lnTo>
                  <a:pt x="71" y="142"/>
                </a:lnTo>
                <a:lnTo>
                  <a:pt x="34" y="31"/>
                </a:lnTo>
                <a:lnTo>
                  <a:pt x="144" y="69"/>
                </a:lnTo>
                <a:lnTo>
                  <a:pt x="239" y="0"/>
                </a:lnTo>
                <a:lnTo>
                  <a:pt x="237" y="118"/>
                </a:lnTo>
                <a:lnTo>
                  <a:pt x="333" y="186"/>
                </a:lnTo>
                <a:lnTo>
                  <a:pt x="220" y="220"/>
                </a:lnTo>
                <a:lnTo>
                  <a:pt x="184" y="332"/>
                </a:lnTo>
                <a:lnTo>
                  <a:pt x="118" y="236"/>
                </a:lnTo>
                <a:lnTo>
                  <a:pt x="0" y="236"/>
                </a:lnTo>
                <a:close/>
              </a:path>
            </a:pathLst>
          </a:custGeom>
          <a:solidFill>
            <a:srgbClr val="A89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51"/>
          <p:cNvSpPr>
            <a:spLocks/>
          </p:cNvSpPr>
          <p:nvPr/>
        </p:nvSpPr>
        <p:spPr bwMode="auto">
          <a:xfrm rot="668344">
            <a:off x="7993104" y="1755077"/>
            <a:ext cx="981075" cy="906463"/>
          </a:xfrm>
          <a:custGeom>
            <a:avLst/>
            <a:gdLst>
              <a:gd name="T0" fmla="*/ 2147483647 w 843"/>
              <a:gd name="T1" fmla="*/ 2147483647 h 703"/>
              <a:gd name="T2" fmla="*/ 2147483647 w 843"/>
              <a:gd name="T3" fmla="*/ 2147483647 h 703"/>
              <a:gd name="T4" fmla="*/ 2147483647 w 843"/>
              <a:gd name="T5" fmla="*/ 2147483647 h 703"/>
              <a:gd name="T6" fmla="*/ 2147483647 w 843"/>
              <a:gd name="T7" fmla="*/ 2147483647 h 703"/>
              <a:gd name="T8" fmla="*/ 2147483647 w 843"/>
              <a:gd name="T9" fmla="*/ 2147483647 h 703"/>
              <a:gd name="T10" fmla="*/ 2147483647 w 843"/>
              <a:gd name="T11" fmla="*/ 2147483647 h 703"/>
              <a:gd name="T12" fmla="*/ 2147483647 w 843"/>
              <a:gd name="T13" fmla="*/ 2147483647 h 703"/>
              <a:gd name="T14" fmla="*/ 2147483647 w 843"/>
              <a:gd name="T15" fmla="*/ 2147483647 h 703"/>
              <a:gd name="T16" fmla="*/ 2147483647 w 843"/>
              <a:gd name="T17" fmla="*/ 2147483647 h 703"/>
              <a:gd name="T18" fmla="*/ 2147483647 w 843"/>
              <a:gd name="T19" fmla="*/ 0 h 703"/>
              <a:gd name="T20" fmla="*/ 2147483647 w 843"/>
              <a:gd name="T21" fmla="*/ 2147483647 h 703"/>
              <a:gd name="T22" fmla="*/ 2147483647 w 843"/>
              <a:gd name="T23" fmla="*/ 2147483647 h 703"/>
              <a:gd name="T24" fmla="*/ 2147483647 w 843"/>
              <a:gd name="T25" fmla="*/ 2147483647 h 703"/>
              <a:gd name="T26" fmla="*/ 2147483647 w 843"/>
              <a:gd name="T27" fmla="*/ 2147483647 h 703"/>
              <a:gd name="T28" fmla="*/ 2147483647 w 843"/>
              <a:gd name="T29" fmla="*/ 2147483647 h 703"/>
              <a:gd name="T30" fmla="*/ 2147483647 w 843"/>
              <a:gd name="T31" fmla="*/ 2147483647 h 703"/>
              <a:gd name="T32" fmla="*/ 2147483647 w 843"/>
              <a:gd name="T33" fmla="*/ 2147483647 h 703"/>
              <a:gd name="T34" fmla="*/ 2147483647 w 843"/>
              <a:gd name="T35" fmla="*/ 2147483647 h 703"/>
              <a:gd name="T36" fmla="*/ 2147483647 w 843"/>
              <a:gd name="T37" fmla="*/ 2147483647 h 703"/>
              <a:gd name="T38" fmla="*/ 2147483647 w 843"/>
              <a:gd name="T39" fmla="*/ 2147483647 h 703"/>
              <a:gd name="T40" fmla="*/ 2147483647 w 843"/>
              <a:gd name="T41" fmla="*/ 2147483647 h 703"/>
              <a:gd name="T42" fmla="*/ 0 w 843"/>
              <a:gd name="T43" fmla="*/ 2147483647 h 703"/>
              <a:gd name="T44" fmla="*/ 2147483647 w 843"/>
              <a:gd name="T45" fmla="*/ 2147483647 h 703"/>
              <a:gd name="T46" fmla="*/ 2147483647 w 843"/>
              <a:gd name="T47" fmla="*/ 2147483647 h 7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3" h="703">
                <a:moveTo>
                  <a:pt x="843" y="268"/>
                </a:moveTo>
                <a:cubicBezTo>
                  <a:pt x="813" y="273"/>
                  <a:pt x="770" y="268"/>
                  <a:pt x="748" y="258"/>
                </a:cubicBezTo>
                <a:cubicBezTo>
                  <a:pt x="795" y="254"/>
                  <a:pt x="827" y="233"/>
                  <a:pt x="839" y="203"/>
                </a:cubicBezTo>
                <a:cubicBezTo>
                  <a:pt x="822" y="214"/>
                  <a:pt x="769" y="225"/>
                  <a:pt x="740" y="215"/>
                </a:cubicBezTo>
                <a:cubicBezTo>
                  <a:pt x="739" y="208"/>
                  <a:pt x="737" y="201"/>
                  <a:pt x="735" y="195"/>
                </a:cubicBezTo>
                <a:cubicBezTo>
                  <a:pt x="713" y="113"/>
                  <a:pt x="637" y="47"/>
                  <a:pt x="557" y="55"/>
                </a:cubicBezTo>
                <a:cubicBezTo>
                  <a:pt x="563" y="52"/>
                  <a:pt x="570" y="50"/>
                  <a:pt x="576" y="48"/>
                </a:cubicBezTo>
                <a:cubicBezTo>
                  <a:pt x="585" y="45"/>
                  <a:pt x="637" y="36"/>
                  <a:pt x="629" y="18"/>
                </a:cubicBezTo>
                <a:cubicBezTo>
                  <a:pt x="622" y="2"/>
                  <a:pt x="559" y="30"/>
                  <a:pt x="547" y="34"/>
                </a:cubicBezTo>
                <a:cubicBezTo>
                  <a:pt x="563" y="28"/>
                  <a:pt x="588" y="18"/>
                  <a:pt x="591" y="0"/>
                </a:cubicBezTo>
                <a:cubicBezTo>
                  <a:pt x="567" y="3"/>
                  <a:pt x="544" y="14"/>
                  <a:pt x="525" y="31"/>
                </a:cubicBezTo>
                <a:cubicBezTo>
                  <a:pt x="532" y="24"/>
                  <a:pt x="537" y="15"/>
                  <a:pt x="538" y="6"/>
                </a:cubicBezTo>
                <a:cubicBezTo>
                  <a:pt x="474" y="47"/>
                  <a:pt x="436" y="130"/>
                  <a:pt x="406" y="210"/>
                </a:cubicBezTo>
                <a:cubicBezTo>
                  <a:pt x="382" y="187"/>
                  <a:pt x="361" y="169"/>
                  <a:pt x="342" y="158"/>
                </a:cubicBezTo>
                <a:cubicBezTo>
                  <a:pt x="289" y="130"/>
                  <a:pt x="226" y="100"/>
                  <a:pt x="126" y="63"/>
                </a:cubicBezTo>
                <a:cubicBezTo>
                  <a:pt x="123" y="96"/>
                  <a:pt x="142" y="140"/>
                  <a:pt x="198" y="169"/>
                </a:cubicBezTo>
                <a:cubicBezTo>
                  <a:pt x="186" y="168"/>
                  <a:pt x="164" y="171"/>
                  <a:pt x="146" y="175"/>
                </a:cubicBezTo>
                <a:cubicBezTo>
                  <a:pt x="153" y="213"/>
                  <a:pt x="177" y="244"/>
                  <a:pt x="241" y="259"/>
                </a:cubicBezTo>
                <a:cubicBezTo>
                  <a:pt x="212" y="261"/>
                  <a:pt x="196" y="268"/>
                  <a:pt x="183" y="282"/>
                </a:cubicBezTo>
                <a:cubicBezTo>
                  <a:pt x="196" y="309"/>
                  <a:pt x="228" y="340"/>
                  <a:pt x="287" y="333"/>
                </a:cubicBezTo>
                <a:cubicBezTo>
                  <a:pt x="222" y="361"/>
                  <a:pt x="260" y="413"/>
                  <a:pt x="313" y="405"/>
                </a:cubicBezTo>
                <a:cubicBezTo>
                  <a:pt x="223" y="498"/>
                  <a:pt x="82" y="491"/>
                  <a:pt x="0" y="413"/>
                </a:cubicBezTo>
                <a:cubicBezTo>
                  <a:pt x="212" y="703"/>
                  <a:pt x="674" y="585"/>
                  <a:pt x="743" y="306"/>
                </a:cubicBezTo>
                <a:cubicBezTo>
                  <a:pt x="794" y="306"/>
                  <a:pt x="824" y="288"/>
                  <a:pt x="843" y="268"/>
                </a:cubicBezTo>
                <a:close/>
              </a:path>
            </a:pathLst>
          </a:custGeom>
          <a:solidFill>
            <a:srgbClr val="FFE285"/>
          </a:solidFill>
          <a:ln w="19050">
            <a:solidFill>
              <a:schemeClr val="bg1"/>
            </a:solidFill>
            <a:round/>
            <a:headEnd/>
            <a:tailEnd/>
          </a:ln>
        </p:spPr>
        <p:txBody>
          <a:bodyPr/>
          <a:lstStyle/>
          <a:p>
            <a:pPr fontAlgn="base">
              <a:spcBef>
                <a:spcPct val="0"/>
              </a:spcBef>
              <a:spcAft>
                <a:spcPct val="0"/>
              </a:spcAft>
              <a:defRPr/>
            </a:pPr>
            <a:endParaRPr lang="en-GB">
              <a:solidFill>
                <a:srgbClr val="3F3F3F"/>
              </a:solidFill>
              <a:cs typeface="Arial" charset="0"/>
            </a:endParaRPr>
          </a:p>
        </p:txBody>
      </p:sp>
      <p:grpSp>
        <p:nvGrpSpPr>
          <p:cNvPr id="355" name="Group 354"/>
          <p:cNvGrpSpPr/>
          <p:nvPr/>
        </p:nvGrpSpPr>
        <p:grpSpPr>
          <a:xfrm>
            <a:off x="6440937" y="-9518"/>
            <a:ext cx="568161" cy="525029"/>
            <a:chOff x="6888163" y="2262187"/>
            <a:chExt cx="1649413" cy="1377950"/>
          </a:xfrm>
          <a:solidFill>
            <a:srgbClr val="FF0000"/>
          </a:solidFill>
        </p:grpSpPr>
        <p:sp>
          <p:nvSpPr>
            <p:cNvPr id="356"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60" name="Group 359"/>
          <p:cNvGrpSpPr/>
          <p:nvPr/>
        </p:nvGrpSpPr>
        <p:grpSpPr>
          <a:xfrm>
            <a:off x="6624228" y="3753036"/>
            <a:ext cx="2574194" cy="3141737"/>
            <a:chOff x="5683250" y="1751012"/>
            <a:chExt cx="3916363" cy="5348288"/>
          </a:xfrm>
        </p:grpSpPr>
        <p:sp>
          <p:nvSpPr>
            <p:cNvPr id="361" name="Freeform 11"/>
            <p:cNvSpPr>
              <a:spLocks/>
            </p:cNvSpPr>
            <p:nvPr/>
          </p:nvSpPr>
          <p:spPr bwMode="auto">
            <a:xfrm>
              <a:off x="5683250" y="4716462"/>
              <a:ext cx="3916363" cy="2382838"/>
            </a:xfrm>
            <a:custGeom>
              <a:avLst/>
              <a:gdLst>
                <a:gd name="T0" fmla="*/ 1380 w 1926"/>
                <a:gd name="T1" fmla="*/ 190 h 1172"/>
                <a:gd name="T2" fmla="*/ 1854 w 1926"/>
                <a:gd name="T3" fmla="*/ 695 h 1172"/>
                <a:gd name="T4" fmla="*/ 1854 w 1926"/>
                <a:gd name="T5" fmla="*/ 1172 h 1172"/>
                <a:gd name="T6" fmla="*/ 166 w 1926"/>
                <a:gd name="T7" fmla="*/ 1172 h 1172"/>
                <a:gd name="T8" fmla="*/ 67 w 1926"/>
                <a:gd name="T9" fmla="*/ 386 h 1172"/>
                <a:gd name="T10" fmla="*/ 540 w 1926"/>
                <a:gd name="T11" fmla="*/ 40 h 1172"/>
                <a:gd name="T12" fmla="*/ 1070 w 1926"/>
                <a:gd name="T13" fmla="*/ 30 h 1172"/>
                <a:gd name="T14" fmla="*/ 1380 w 1926"/>
                <a:gd name="T15" fmla="*/ 190 h 1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6" h="1172">
                  <a:moveTo>
                    <a:pt x="1380" y="190"/>
                  </a:moveTo>
                  <a:cubicBezTo>
                    <a:pt x="1380" y="190"/>
                    <a:pt x="1622" y="87"/>
                    <a:pt x="1854" y="695"/>
                  </a:cubicBezTo>
                  <a:cubicBezTo>
                    <a:pt x="1854" y="695"/>
                    <a:pt x="1926" y="888"/>
                    <a:pt x="1854" y="1172"/>
                  </a:cubicBezTo>
                  <a:cubicBezTo>
                    <a:pt x="166" y="1172"/>
                    <a:pt x="166" y="1172"/>
                    <a:pt x="166" y="1172"/>
                  </a:cubicBezTo>
                  <a:cubicBezTo>
                    <a:pt x="166" y="1172"/>
                    <a:pt x="0" y="692"/>
                    <a:pt x="67" y="386"/>
                  </a:cubicBezTo>
                  <a:cubicBezTo>
                    <a:pt x="134" y="80"/>
                    <a:pt x="402" y="0"/>
                    <a:pt x="540" y="40"/>
                  </a:cubicBezTo>
                  <a:cubicBezTo>
                    <a:pt x="678" y="80"/>
                    <a:pt x="1070" y="30"/>
                    <a:pt x="1070" y="30"/>
                  </a:cubicBezTo>
                  <a:lnTo>
                    <a:pt x="1380" y="19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12"/>
            <p:cNvSpPr>
              <a:spLocks/>
            </p:cNvSpPr>
            <p:nvPr/>
          </p:nvSpPr>
          <p:spPr bwMode="auto">
            <a:xfrm>
              <a:off x="5988050" y="5468937"/>
              <a:ext cx="2876550" cy="1298575"/>
            </a:xfrm>
            <a:custGeom>
              <a:avLst/>
              <a:gdLst>
                <a:gd name="T0" fmla="*/ 942 w 1414"/>
                <a:gd name="T1" fmla="*/ 465 h 639"/>
                <a:gd name="T2" fmla="*/ 736 w 1414"/>
                <a:gd name="T3" fmla="*/ 639 h 639"/>
                <a:gd name="T4" fmla="*/ 448 w 1414"/>
                <a:gd name="T5" fmla="*/ 602 h 639"/>
                <a:gd name="T6" fmla="*/ 350 w 1414"/>
                <a:gd name="T7" fmla="*/ 490 h 639"/>
                <a:gd name="T8" fmla="*/ 209 w 1414"/>
                <a:gd name="T9" fmla="*/ 326 h 639"/>
                <a:gd name="T10" fmla="*/ 162 w 1414"/>
                <a:gd name="T11" fmla="*/ 318 h 639"/>
                <a:gd name="T12" fmla="*/ 98 w 1414"/>
                <a:gd name="T13" fmla="*/ 325 h 639"/>
                <a:gd name="T14" fmla="*/ 78 w 1414"/>
                <a:gd name="T15" fmla="*/ 229 h 639"/>
                <a:gd name="T16" fmla="*/ 0 w 1414"/>
                <a:gd name="T17" fmla="*/ 154 h 639"/>
                <a:gd name="T18" fmla="*/ 30 w 1414"/>
                <a:gd name="T19" fmla="*/ 84 h 639"/>
                <a:gd name="T20" fmla="*/ 248 w 1414"/>
                <a:gd name="T21" fmla="*/ 136 h 639"/>
                <a:gd name="T22" fmla="*/ 270 w 1414"/>
                <a:gd name="T23" fmla="*/ 162 h 639"/>
                <a:gd name="T24" fmla="*/ 338 w 1414"/>
                <a:gd name="T25" fmla="*/ 180 h 639"/>
                <a:gd name="T26" fmla="*/ 728 w 1414"/>
                <a:gd name="T27" fmla="*/ 100 h 639"/>
                <a:gd name="T28" fmla="*/ 1034 w 1414"/>
                <a:gd name="T29" fmla="*/ 0 h 639"/>
                <a:gd name="T30" fmla="*/ 1306 w 1414"/>
                <a:gd name="T31" fmla="*/ 66 h 639"/>
                <a:gd name="T32" fmla="*/ 1386 w 1414"/>
                <a:gd name="T33" fmla="*/ 136 h 639"/>
                <a:gd name="T34" fmla="*/ 1414 w 1414"/>
                <a:gd name="T35" fmla="*/ 311 h 639"/>
                <a:gd name="T36" fmla="*/ 1278 w 1414"/>
                <a:gd name="T37" fmla="*/ 454 h 639"/>
                <a:gd name="T38" fmla="*/ 1034 w 1414"/>
                <a:gd name="T39" fmla="*/ 568 h 639"/>
                <a:gd name="T40" fmla="*/ 942 w 1414"/>
                <a:gd name="T41" fmla="*/ 46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4" h="639">
                  <a:moveTo>
                    <a:pt x="942" y="465"/>
                  </a:moveTo>
                  <a:cubicBezTo>
                    <a:pt x="736" y="639"/>
                    <a:pt x="736" y="639"/>
                    <a:pt x="736" y="639"/>
                  </a:cubicBezTo>
                  <a:cubicBezTo>
                    <a:pt x="448" y="602"/>
                    <a:pt x="448" y="602"/>
                    <a:pt x="448" y="602"/>
                  </a:cubicBezTo>
                  <a:cubicBezTo>
                    <a:pt x="350" y="490"/>
                    <a:pt x="350" y="490"/>
                    <a:pt x="350" y="490"/>
                  </a:cubicBezTo>
                  <a:cubicBezTo>
                    <a:pt x="209" y="326"/>
                    <a:pt x="209" y="326"/>
                    <a:pt x="209" y="326"/>
                  </a:cubicBezTo>
                  <a:cubicBezTo>
                    <a:pt x="162" y="318"/>
                    <a:pt x="162" y="318"/>
                    <a:pt x="162" y="318"/>
                  </a:cubicBezTo>
                  <a:cubicBezTo>
                    <a:pt x="98" y="325"/>
                    <a:pt x="98" y="325"/>
                    <a:pt x="98" y="325"/>
                  </a:cubicBezTo>
                  <a:cubicBezTo>
                    <a:pt x="78" y="229"/>
                    <a:pt x="78" y="229"/>
                    <a:pt x="78" y="229"/>
                  </a:cubicBezTo>
                  <a:cubicBezTo>
                    <a:pt x="0" y="154"/>
                    <a:pt x="0" y="154"/>
                    <a:pt x="0" y="154"/>
                  </a:cubicBezTo>
                  <a:cubicBezTo>
                    <a:pt x="30" y="84"/>
                    <a:pt x="30" y="84"/>
                    <a:pt x="30" y="84"/>
                  </a:cubicBezTo>
                  <a:cubicBezTo>
                    <a:pt x="248" y="136"/>
                    <a:pt x="248" y="136"/>
                    <a:pt x="248" y="136"/>
                  </a:cubicBezTo>
                  <a:cubicBezTo>
                    <a:pt x="270" y="162"/>
                    <a:pt x="270" y="162"/>
                    <a:pt x="270" y="162"/>
                  </a:cubicBezTo>
                  <a:cubicBezTo>
                    <a:pt x="338" y="180"/>
                    <a:pt x="338" y="180"/>
                    <a:pt x="338" y="180"/>
                  </a:cubicBezTo>
                  <a:cubicBezTo>
                    <a:pt x="728" y="100"/>
                    <a:pt x="728" y="100"/>
                    <a:pt x="728" y="100"/>
                  </a:cubicBezTo>
                  <a:cubicBezTo>
                    <a:pt x="1034" y="0"/>
                    <a:pt x="1034" y="0"/>
                    <a:pt x="1034" y="0"/>
                  </a:cubicBezTo>
                  <a:cubicBezTo>
                    <a:pt x="1306" y="66"/>
                    <a:pt x="1306" y="66"/>
                    <a:pt x="1306" y="66"/>
                  </a:cubicBezTo>
                  <a:cubicBezTo>
                    <a:pt x="1386" y="136"/>
                    <a:pt x="1386" y="136"/>
                    <a:pt x="1386" y="136"/>
                  </a:cubicBezTo>
                  <a:cubicBezTo>
                    <a:pt x="1414" y="311"/>
                    <a:pt x="1414" y="311"/>
                    <a:pt x="1414" y="311"/>
                  </a:cubicBezTo>
                  <a:cubicBezTo>
                    <a:pt x="1414" y="311"/>
                    <a:pt x="1288" y="442"/>
                    <a:pt x="1278" y="454"/>
                  </a:cubicBezTo>
                  <a:cubicBezTo>
                    <a:pt x="1268" y="466"/>
                    <a:pt x="1034" y="568"/>
                    <a:pt x="1034" y="568"/>
                  </a:cubicBezTo>
                  <a:lnTo>
                    <a:pt x="942" y="4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13"/>
            <p:cNvSpPr>
              <a:spLocks/>
            </p:cNvSpPr>
            <p:nvPr/>
          </p:nvSpPr>
          <p:spPr bwMode="auto">
            <a:xfrm>
              <a:off x="6389687" y="6065837"/>
              <a:ext cx="2397125" cy="830263"/>
            </a:xfrm>
            <a:custGeom>
              <a:avLst/>
              <a:gdLst>
                <a:gd name="T0" fmla="*/ 1170 w 1179"/>
                <a:gd name="T1" fmla="*/ 256 h 408"/>
                <a:gd name="T2" fmla="*/ 1097 w 1179"/>
                <a:gd name="T3" fmla="*/ 408 h 408"/>
                <a:gd name="T4" fmla="*/ 713 w 1179"/>
                <a:gd name="T5" fmla="*/ 408 h 408"/>
                <a:gd name="T6" fmla="*/ 594 w 1179"/>
                <a:gd name="T7" fmla="*/ 209 h 408"/>
                <a:gd name="T8" fmla="*/ 175 w 1179"/>
                <a:gd name="T9" fmla="*/ 229 h 408"/>
                <a:gd name="T10" fmla="*/ 73 w 1179"/>
                <a:gd name="T11" fmla="*/ 394 h 408"/>
                <a:gd name="T12" fmla="*/ 23 w 1179"/>
                <a:gd name="T13" fmla="*/ 406 h 408"/>
                <a:gd name="T14" fmla="*/ 1 w 1179"/>
                <a:gd name="T15" fmla="*/ 408 h 408"/>
                <a:gd name="T16" fmla="*/ 73 w 1179"/>
                <a:gd name="T17" fmla="*/ 135 h 408"/>
                <a:gd name="T18" fmla="*/ 243 w 1179"/>
                <a:gd name="T19" fmla="*/ 50 h 408"/>
                <a:gd name="T20" fmla="*/ 381 w 1179"/>
                <a:gd name="T21" fmla="*/ 52 h 408"/>
                <a:gd name="T22" fmla="*/ 515 w 1179"/>
                <a:gd name="T23" fmla="*/ 118 h 408"/>
                <a:gd name="T24" fmla="*/ 531 w 1179"/>
                <a:gd name="T25" fmla="*/ 110 h 408"/>
                <a:gd name="T26" fmla="*/ 683 w 1179"/>
                <a:gd name="T27" fmla="*/ 24 h 408"/>
                <a:gd name="T28" fmla="*/ 955 w 1179"/>
                <a:gd name="T29" fmla="*/ 1 h 408"/>
                <a:gd name="T30" fmla="*/ 1170 w 1179"/>
                <a:gd name="T31" fmla="*/ 150 h 408"/>
                <a:gd name="T32" fmla="*/ 1170 w 1179"/>
                <a:gd name="T33"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9" h="408">
                  <a:moveTo>
                    <a:pt x="1170" y="256"/>
                  </a:moveTo>
                  <a:cubicBezTo>
                    <a:pt x="1170" y="256"/>
                    <a:pt x="1179" y="338"/>
                    <a:pt x="1097" y="408"/>
                  </a:cubicBezTo>
                  <a:cubicBezTo>
                    <a:pt x="713" y="408"/>
                    <a:pt x="713" y="408"/>
                    <a:pt x="713" y="408"/>
                  </a:cubicBezTo>
                  <a:cubicBezTo>
                    <a:pt x="594" y="209"/>
                    <a:pt x="594" y="209"/>
                    <a:pt x="594" y="209"/>
                  </a:cubicBezTo>
                  <a:cubicBezTo>
                    <a:pt x="175" y="229"/>
                    <a:pt x="175" y="229"/>
                    <a:pt x="175" y="229"/>
                  </a:cubicBezTo>
                  <a:cubicBezTo>
                    <a:pt x="73" y="394"/>
                    <a:pt x="73" y="394"/>
                    <a:pt x="73" y="394"/>
                  </a:cubicBezTo>
                  <a:cubicBezTo>
                    <a:pt x="23" y="406"/>
                    <a:pt x="23" y="406"/>
                    <a:pt x="23" y="406"/>
                  </a:cubicBezTo>
                  <a:cubicBezTo>
                    <a:pt x="1" y="408"/>
                    <a:pt x="1" y="408"/>
                    <a:pt x="1" y="408"/>
                  </a:cubicBezTo>
                  <a:cubicBezTo>
                    <a:pt x="1" y="408"/>
                    <a:pt x="0" y="219"/>
                    <a:pt x="73" y="135"/>
                  </a:cubicBezTo>
                  <a:cubicBezTo>
                    <a:pt x="146" y="52"/>
                    <a:pt x="243" y="50"/>
                    <a:pt x="243" y="50"/>
                  </a:cubicBezTo>
                  <a:cubicBezTo>
                    <a:pt x="381" y="52"/>
                    <a:pt x="381" y="52"/>
                    <a:pt x="381" y="52"/>
                  </a:cubicBezTo>
                  <a:cubicBezTo>
                    <a:pt x="381" y="52"/>
                    <a:pt x="481" y="51"/>
                    <a:pt x="515" y="118"/>
                  </a:cubicBezTo>
                  <a:cubicBezTo>
                    <a:pt x="531" y="110"/>
                    <a:pt x="531" y="110"/>
                    <a:pt x="531" y="110"/>
                  </a:cubicBezTo>
                  <a:cubicBezTo>
                    <a:pt x="531" y="110"/>
                    <a:pt x="534" y="48"/>
                    <a:pt x="683" y="24"/>
                  </a:cubicBezTo>
                  <a:cubicBezTo>
                    <a:pt x="832" y="0"/>
                    <a:pt x="955" y="1"/>
                    <a:pt x="955" y="1"/>
                  </a:cubicBezTo>
                  <a:cubicBezTo>
                    <a:pt x="1170" y="150"/>
                    <a:pt x="1170" y="150"/>
                    <a:pt x="1170" y="150"/>
                  </a:cubicBezTo>
                  <a:lnTo>
                    <a:pt x="1170" y="256"/>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14"/>
            <p:cNvSpPr>
              <a:spLocks/>
            </p:cNvSpPr>
            <p:nvPr/>
          </p:nvSpPr>
          <p:spPr bwMode="auto">
            <a:xfrm>
              <a:off x="6883400" y="3800475"/>
              <a:ext cx="1338263" cy="2351088"/>
            </a:xfrm>
            <a:custGeom>
              <a:avLst/>
              <a:gdLst>
                <a:gd name="T0" fmla="*/ 0 w 658"/>
                <a:gd name="T1" fmla="*/ 90 h 1156"/>
                <a:gd name="T2" fmla="*/ 658 w 658"/>
                <a:gd name="T3" fmla="*/ 0 h 1156"/>
                <a:gd name="T4" fmla="*/ 522 w 658"/>
                <a:gd name="T5" fmla="*/ 1040 h 1156"/>
                <a:gd name="T6" fmla="*/ 240 w 658"/>
                <a:gd name="T7" fmla="*/ 1156 h 1156"/>
                <a:gd name="T8" fmla="*/ 64 w 658"/>
                <a:gd name="T9" fmla="*/ 1040 h 1156"/>
                <a:gd name="T10" fmla="*/ 0 w 658"/>
                <a:gd name="T11" fmla="*/ 90 h 1156"/>
              </a:gdLst>
              <a:ahLst/>
              <a:cxnLst>
                <a:cxn ang="0">
                  <a:pos x="T0" y="T1"/>
                </a:cxn>
                <a:cxn ang="0">
                  <a:pos x="T2" y="T3"/>
                </a:cxn>
                <a:cxn ang="0">
                  <a:pos x="T4" y="T5"/>
                </a:cxn>
                <a:cxn ang="0">
                  <a:pos x="T6" y="T7"/>
                </a:cxn>
                <a:cxn ang="0">
                  <a:pos x="T8" y="T9"/>
                </a:cxn>
                <a:cxn ang="0">
                  <a:pos x="T10" y="T11"/>
                </a:cxn>
              </a:cxnLst>
              <a:rect l="0" t="0" r="r" b="b"/>
              <a:pathLst>
                <a:path w="658" h="1156">
                  <a:moveTo>
                    <a:pt x="0" y="90"/>
                  </a:moveTo>
                  <a:cubicBezTo>
                    <a:pt x="18" y="96"/>
                    <a:pt x="658" y="0"/>
                    <a:pt x="658" y="0"/>
                  </a:cubicBezTo>
                  <a:cubicBezTo>
                    <a:pt x="522" y="1040"/>
                    <a:pt x="522" y="1040"/>
                    <a:pt x="522" y="1040"/>
                  </a:cubicBezTo>
                  <a:cubicBezTo>
                    <a:pt x="522" y="1040"/>
                    <a:pt x="294" y="1022"/>
                    <a:pt x="240" y="1156"/>
                  </a:cubicBezTo>
                  <a:cubicBezTo>
                    <a:pt x="240" y="1156"/>
                    <a:pt x="206" y="1059"/>
                    <a:pt x="64" y="1040"/>
                  </a:cubicBez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15"/>
            <p:cNvSpPr>
              <a:spLocks/>
            </p:cNvSpPr>
            <p:nvPr/>
          </p:nvSpPr>
          <p:spPr bwMode="auto">
            <a:xfrm>
              <a:off x="6537325" y="6115050"/>
              <a:ext cx="627063" cy="190500"/>
            </a:xfrm>
            <a:custGeom>
              <a:avLst/>
              <a:gdLst>
                <a:gd name="T0" fmla="*/ 308 w 308"/>
                <a:gd name="T1" fmla="*/ 28 h 94"/>
                <a:gd name="T2" fmla="*/ 170 w 308"/>
                <a:gd name="T3" fmla="*/ 8 h 94"/>
                <a:gd name="T4" fmla="*/ 0 w 308"/>
                <a:gd name="T5" fmla="*/ 78 h 94"/>
                <a:gd name="T6" fmla="*/ 82 w 308"/>
                <a:gd name="T7" fmla="*/ 94 h 94"/>
                <a:gd name="T8" fmla="*/ 308 w 308"/>
                <a:gd name="T9" fmla="*/ 28 h 94"/>
              </a:gdLst>
              <a:ahLst/>
              <a:cxnLst>
                <a:cxn ang="0">
                  <a:pos x="T0" y="T1"/>
                </a:cxn>
                <a:cxn ang="0">
                  <a:pos x="T2" y="T3"/>
                </a:cxn>
                <a:cxn ang="0">
                  <a:pos x="T4" y="T5"/>
                </a:cxn>
                <a:cxn ang="0">
                  <a:pos x="T6" y="T7"/>
                </a:cxn>
                <a:cxn ang="0">
                  <a:pos x="T8" y="T9"/>
                </a:cxn>
              </a:cxnLst>
              <a:rect l="0" t="0" r="r" b="b"/>
              <a:pathLst>
                <a:path w="308" h="94">
                  <a:moveTo>
                    <a:pt x="308" y="28"/>
                  </a:moveTo>
                  <a:cubicBezTo>
                    <a:pt x="308" y="28"/>
                    <a:pt x="264" y="15"/>
                    <a:pt x="170" y="8"/>
                  </a:cubicBezTo>
                  <a:cubicBezTo>
                    <a:pt x="76" y="0"/>
                    <a:pt x="0" y="78"/>
                    <a:pt x="0" y="78"/>
                  </a:cubicBezTo>
                  <a:cubicBezTo>
                    <a:pt x="82" y="94"/>
                    <a:pt x="82" y="94"/>
                    <a:pt x="82" y="94"/>
                  </a:cubicBezTo>
                  <a:cubicBezTo>
                    <a:pt x="82" y="94"/>
                    <a:pt x="142" y="34"/>
                    <a:pt x="30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16"/>
            <p:cNvSpPr>
              <a:spLocks/>
            </p:cNvSpPr>
            <p:nvPr/>
          </p:nvSpPr>
          <p:spPr bwMode="auto">
            <a:xfrm>
              <a:off x="7778750" y="6048375"/>
              <a:ext cx="711200" cy="103188"/>
            </a:xfrm>
            <a:custGeom>
              <a:avLst/>
              <a:gdLst>
                <a:gd name="T0" fmla="*/ 148 w 350"/>
                <a:gd name="T1" fmla="*/ 26 h 51"/>
                <a:gd name="T2" fmla="*/ 0 w 350"/>
                <a:gd name="T3" fmla="*/ 33 h 51"/>
                <a:gd name="T4" fmla="*/ 132 w 350"/>
                <a:gd name="T5" fmla="*/ 12 h 51"/>
                <a:gd name="T6" fmla="*/ 350 w 350"/>
                <a:gd name="T7" fmla="*/ 51 h 51"/>
                <a:gd name="T8" fmla="*/ 148 w 350"/>
                <a:gd name="T9" fmla="*/ 26 h 51"/>
              </a:gdLst>
              <a:ahLst/>
              <a:cxnLst>
                <a:cxn ang="0">
                  <a:pos x="T0" y="T1"/>
                </a:cxn>
                <a:cxn ang="0">
                  <a:pos x="T2" y="T3"/>
                </a:cxn>
                <a:cxn ang="0">
                  <a:pos x="T4" y="T5"/>
                </a:cxn>
                <a:cxn ang="0">
                  <a:pos x="T6" y="T7"/>
                </a:cxn>
                <a:cxn ang="0">
                  <a:pos x="T8" y="T9"/>
                </a:cxn>
              </a:cxnLst>
              <a:rect l="0" t="0" r="r" b="b"/>
              <a:pathLst>
                <a:path w="350" h="51">
                  <a:moveTo>
                    <a:pt x="148" y="26"/>
                  </a:moveTo>
                  <a:cubicBezTo>
                    <a:pt x="148" y="26"/>
                    <a:pt x="32" y="25"/>
                    <a:pt x="0" y="33"/>
                  </a:cubicBezTo>
                  <a:cubicBezTo>
                    <a:pt x="0" y="33"/>
                    <a:pt x="72" y="24"/>
                    <a:pt x="132" y="12"/>
                  </a:cubicBezTo>
                  <a:cubicBezTo>
                    <a:pt x="192" y="0"/>
                    <a:pt x="350" y="51"/>
                    <a:pt x="350" y="51"/>
                  </a:cubicBezTo>
                  <a:lnTo>
                    <a:pt x="14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17"/>
            <p:cNvSpPr>
              <a:spLocks/>
            </p:cNvSpPr>
            <p:nvPr/>
          </p:nvSpPr>
          <p:spPr bwMode="auto">
            <a:xfrm>
              <a:off x="5965825" y="3182937"/>
              <a:ext cx="1631950" cy="2732088"/>
            </a:xfrm>
            <a:custGeom>
              <a:avLst/>
              <a:gdLst>
                <a:gd name="T0" fmla="*/ 573 w 802"/>
                <a:gd name="T1" fmla="*/ 76 h 1344"/>
                <a:gd name="T2" fmla="*/ 275 w 802"/>
                <a:gd name="T3" fmla="*/ 192 h 1344"/>
                <a:gd name="T4" fmla="*/ 220 w 802"/>
                <a:gd name="T5" fmla="*/ 336 h 1344"/>
                <a:gd name="T6" fmla="*/ 179 w 802"/>
                <a:gd name="T7" fmla="*/ 660 h 1344"/>
                <a:gd name="T8" fmla="*/ 179 w 802"/>
                <a:gd name="T9" fmla="*/ 868 h 1344"/>
                <a:gd name="T10" fmla="*/ 159 w 802"/>
                <a:gd name="T11" fmla="*/ 994 h 1344"/>
                <a:gd name="T12" fmla="*/ 133 w 802"/>
                <a:gd name="T13" fmla="*/ 1062 h 1344"/>
                <a:gd name="T14" fmla="*/ 0 w 802"/>
                <a:gd name="T15" fmla="*/ 1188 h 1344"/>
                <a:gd name="T16" fmla="*/ 21 w 802"/>
                <a:gd name="T17" fmla="*/ 1238 h 1344"/>
                <a:gd name="T18" fmla="*/ 123 w 802"/>
                <a:gd name="T19" fmla="*/ 1194 h 1344"/>
                <a:gd name="T20" fmla="*/ 162 w 802"/>
                <a:gd name="T21" fmla="*/ 1254 h 1344"/>
                <a:gd name="T22" fmla="*/ 277 w 802"/>
                <a:gd name="T23" fmla="*/ 1286 h 1344"/>
                <a:gd name="T24" fmla="*/ 371 w 802"/>
                <a:gd name="T25" fmla="*/ 1178 h 1344"/>
                <a:gd name="T26" fmla="*/ 349 w 802"/>
                <a:gd name="T27" fmla="*/ 1304 h 1344"/>
                <a:gd name="T28" fmla="*/ 515 w 802"/>
                <a:gd name="T29" fmla="*/ 1344 h 1344"/>
                <a:gd name="T30" fmla="*/ 573 w 802"/>
                <a:gd name="T31" fmla="*/ 912 h 1344"/>
                <a:gd name="T32" fmla="*/ 603 w 802"/>
                <a:gd name="T33" fmla="*/ 455 h 1344"/>
                <a:gd name="T34" fmla="*/ 802 w 802"/>
                <a:gd name="T35" fmla="*/ 236 h 1344"/>
                <a:gd name="T36" fmla="*/ 761 w 802"/>
                <a:gd name="T37" fmla="*/ 0 h 1344"/>
                <a:gd name="T38" fmla="*/ 573 w 802"/>
                <a:gd name="T39" fmla="*/ 7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2" h="1344">
                  <a:moveTo>
                    <a:pt x="573" y="76"/>
                  </a:moveTo>
                  <a:cubicBezTo>
                    <a:pt x="573" y="76"/>
                    <a:pt x="309" y="176"/>
                    <a:pt x="275" y="192"/>
                  </a:cubicBezTo>
                  <a:cubicBezTo>
                    <a:pt x="241" y="208"/>
                    <a:pt x="233" y="280"/>
                    <a:pt x="220" y="336"/>
                  </a:cubicBezTo>
                  <a:cubicBezTo>
                    <a:pt x="207" y="392"/>
                    <a:pt x="173" y="574"/>
                    <a:pt x="179" y="660"/>
                  </a:cubicBezTo>
                  <a:cubicBezTo>
                    <a:pt x="185" y="746"/>
                    <a:pt x="184" y="818"/>
                    <a:pt x="179" y="868"/>
                  </a:cubicBezTo>
                  <a:cubicBezTo>
                    <a:pt x="173" y="918"/>
                    <a:pt x="161" y="968"/>
                    <a:pt x="159" y="994"/>
                  </a:cubicBezTo>
                  <a:cubicBezTo>
                    <a:pt x="157" y="1020"/>
                    <a:pt x="143" y="1042"/>
                    <a:pt x="133" y="1062"/>
                  </a:cubicBezTo>
                  <a:cubicBezTo>
                    <a:pt x="123" y="1082"/>
                    <a:pt x="0" y="1188"/>
                    <a:pt x="0" y="1188"/>
                  </a:cubicBezTo>
                  <a:cubicBezTo>
                    <a:pt x="21" y="1238"/>
                    <a:pt x="21" y="1238"/>
                    <a:pt x="21" y="1238"/>
                  </a:cubicBezTo>
                  <a:cubicBezTo>
                    <a:pt x="123" y="1194"/>
                    <a:pt x="123" y="1194"/>
                    <a:pt x="123" y="1194"/>
                  </a:cubicBezTo>
                  <a:cubicBezTo>
                    <a:pt x="162" y="1254"/>
                    <a:pt x="162" y="1254"/>
                    <a:pt x="162" y="1254"/>
                  </a:cubicBezTo>
                  <a:cubicBezTo>
                    <a:pt x="277" y="1286"/>
                    <a:pt x="277" y="1286"/>
                    <a:pt x="277" y="1286"/>
                  </a:cubicBezTo>
                  <a:cubicBezTo>
                    <a:pt x="277" y="1286"/>
                    <a:pt x="353" y="1226"/>
                    <a:pt x="371" y="1178"/>
                  </a:cubicBezTo>
                  <a:cubicBezTo>
                    <a:pt x="349" y="1304"/>
                    <a:pt x="349" y="1304"/>
                    <a:pt x="349" y="1304"/>
                  </a:cubicBezTo>
                  <a:cubicBezTo>
                    <a:pt x="515" y="1344"/>
                    <a:pt x="515" y="1344"/>
                    <a:pt x="515" y="1344"/>
                  </a:cubicBezTo>
                  <a:cubicBezTo>
                    <a:pt x="515" y="1344"/>
                    <a:pt x="564" y="1178"/>
                    <a:pt x="573" y="912"/>
                  </a:cubicBezTo>
                  <a:cubicBezTo>
                    <a:pt x="581" y="646"/>
                    <a:pt x="586" y="554"/>
                    <a:pt x="603" y="455"/>
                  </a:cubicBezTo>
                  <a:cubicBezTo>
                    <a:pt x="621" y="356"/>
                    <a:pt x="802" y="236"/>
                    <a:pt x="802" y="236"/>
                  </a:cubicBezTo>
                  <a:cubicBezTo>
                    <a:pt x="761" y="0"/>
                    <a:pt x="761" y="0"/>
                    <a:pt x="761" y="0"/>
                  </a:cubicBezTo>
                  <a:cubicBezTo>
                    <a:pt x="573" y="76"/>
                    <a:pt x="573" y="76"/>
                    <a:pt x="573" y="76"/>
                  </a:cubicBezTo>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18"/>
            <p:cNvSpPr>
              <a:spLocks/>
            </p:cNvSpPr>
            <p:nvPr/>
          </p:nvSpPr>
          <p:spPr bwMode="auto">
            <a:xfrm>
              <a:off x="6115050" y="6094412"/>
              <a:ext cx="768350" cy="693738"/>
            </a:xfrm>
            <a:custGeom>
              <a:avLst/>
              <a:gdLst>
                <a:gd name="T0" fmla="*/ 378 w 378"/>
                <a:gd name="T1" fmla="*/ 18 h 341"/>
                <a:gd name="T2" fmla="*/ 224 w 378"/>
                <a:gd name="T3" fmla="*/ 148 h 341"/>
                <a:gd name="T4" fmla="*/ 84 w 378"/>
                <a:gd name="T5" fmla="*/ 294 h 341"/>
                <a:gd name="T6" fmla="*/ 147 w 378"/>
                <a:gd name="T7" fmla="*/ 18 h 341"/>
                <a:gd name="T8" fmla="*/ 378 w 378"/>
                <a:gd name="T9" fmla="*/ 18 h 341"/>
              </a:gdLst>
              <a:ahLst/>
              <a:cxnLst>
                <a:cxn ang="0">
                  <a:pos x="T0" y="T1"/>
                </a:cxn>
                <a:cxn ang="0">
                  <a:pos x="T2" y="T3"/>
                </a:cxn>
                <a:cxn ang="0">
                  <a:pos x="T4" y="T5"/>
                </a:cxn>
                <a:cxn ang="0">
                  <a:pos x="T6" y="T7"/>
                </a:cxn>
                <a:cxn ang="0">
                  <a:pos x="T8" y="T9"/>
                </a:cxn>
              </a:cxnLst>
              <a:rect l="0" t="0" r="r" b="b"/>
              <a:pathLst>
                <a:path w="378" h="341">
                  <a:moveTo>
                    <a:pt x="378" y="18"/>
                  </a:moveTo>
                  <a:cubicBezTo>
                    <a:pt x="378" y="18"/>
                    <a:pt x="316" y="98"/>
                    <a:pt x="224" y="148"/>
                  </a:cubicBezTo>
                  <a:cubicBezTo>
                    <a:pt x="132" y="198"/>
                    <a:pt x="168" y="341"/>
                    <a:pt x="84" y="294"/>
                  </a:cubicBezTo>
                  <a:cubicBezTo>
                    <a:pt x="0" y="248"/>
                    <a:pt x="147" y="18"/>
                    <a:pt x="147" y="18"/>
                  </a:cubicBezTo>
                  <a:cubicBezTo>
                    <a:pt x="147" y="18"/>
                    <a:pt x="212" y="0"/>
                    <a:pt x="378" y="1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19"/>
            <p:cNvSpPr>
              <a:spLocks/>
            </p:cNvSpPr>
            <p:nvPr/>
          </p:nvSpPr>
          <p:spPr bwMode="auto">
            <a:xfrm>
              <a:off x="7685087" y="3324225"/>
              <a:ext cx="1350963" cy="3332163"/>
            </a:xfrm>
            <a:custGeom>
              <a:avLst/>
              <a:gdLst>
                <a:gd name="T0" fmla="*/ 533 w 665"/>
                <a:gd name="T1" fmla="*/ 1604 h 1638"/>
                <a:gd name="T2" fmla="*/ 358 w 665"/>
                <a:gd name="T3" fmla="*/ 1498 h 1638"/>
                <a:gd name="T4" fmla="*/ 178 w 665"/>
                <a:gd name="T5" fmla="*/ 1351 h 1638"/>
                <a:gd name="T6" fmla="*/ 375 w 665"/>
                <a:gd name="T7" fmla="*/ 1313 h 1638"/>
                <a:gd name="T8" fmla="*/ 554 w 665"/>
                <a:gd name="T9" fmla="*/ 1306 h 1638"/>
                <a:gd name="T10" fmla="*/ 590 w 665"/>
                <a:gd name="T11" fmla="*/ 1230 h 1638"/>
                <a:gd name="T12" fmla="*/ 420 w 665"/>
                <a:gd name="T13" fmla="*/ 1239 h 1638"/>
                <a:gd name="T14" fmla="*/ 128 w 665"/>
                <a:gd name="T15" fmla="*/ 1274 h 1638"/>
                <a:gd name="T16" fmla="*/ 20 w 665"/>
                <a:gd name="T17" fmla="*/ 1082 h 1638"/>
                <a:gd name="T18" fmla="*/ 54 w 665"/>
                <a:gd name="T19" fmla="*/ 576 h 1638"/>
                <a:gd name="T20" fmla="*/ 76 w 665"/>
                <a:gd name="T21" fmla="*/ 326 h 1638"/>
                <a:gd name="T22" fmla="*/ 142 w 665"/>
                <a:gd name="T23" fmla="*/ 0 h 1638"/>
                <a:gd name="T24" fmla="*/ 164 w 665"/>
                <a:gd name="T25" fmla="*/ 0 h 1638"/>
                <a:gd name="T26" fmla="*/ 472 w 665"/>
                <a:gd name="T27" fmla="*/ 170 h 1638"/>
                <a:gd name="T28" fmla="*/ 524 w 665"/>
                <a:gd name="T29" fmla="*/ 662 h 1638"/>
                <a:gd name="T30" fmla="*/ 562 w 665"/>
                <a:gd name="T31" fmla="*/ 942 h 1638"/>
                <a:gd name="T32" fmla="*/ 580 w 665"/>
                <a:gd name="T33" fmla="*/ 1016 h 1638"/>
                <a:gd name="T34" fmla="*/ 612 w 665"/>
                <a:gd name="T35" fmla="*/ 1082 h 1638"/>
                <a:gd name="T36" fmla="*/ 632 w 665"/>
                <a:gd name="T37" fmla="*/ 1172 h 1638"/>
                <a:gd name="T38" fmla="*/ 624 w 665"/>
                <a:gd name="T39" fmla="*/ 1365 h 1638"/>
                <a:gd name="T40" fmla="*/ 665 w 665"/>
                <a:gd name="T41" fmla="*/ 1409 h 1638"/>
                <a:gd name="T42" fmla="*/ 533 w 665"/>
                <a:gd name="T43" fmla="*/ 160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5" h="1638">
                  <a:moveTo>
                    <a:pt x="533" y="1604"/>
                  </a:moveTo>
                  <a:cubicBezTo>
                    <a:pt x="471" y="1638"/>
                    <a:pt x="399" y="1522"/>
                    <a:pt x="358" y="1498"/>
                  </a:cubicBezTo>
                  <a:cubicBezTo>
                    <a:pt x="298" y="1462"/>
                    <a:pt x="178" y="1351"/>
                    <a:pt x="178" y="1351"/>
                  </a:cubicBezTo>
                  <a:cubicBezTo>
                    <a:pt x="375" y="1313"/>
                    <a:pt x="375" y="1313"/>
                    <a:pt x="375" y="1313"/>
                  </a:cubicBezTo>
                  <a:cubicBezTo>
                    <a:pt x="554" y="1306"/>
                    <a:pt x="554" y="1306"/>
                    <a:pt x="554" y="1306"/>
                  </a:cubicBezTo>
                  <a:cubicBezTo>
                    <a:pt x="590" y="1230"/>
                    <a:pt x="590" y="1230"/>
                    <a:pt x="590" y="1230"/>
                  </a:cubicBezTo>
                  <a:cubicBezTo>
                    <a:pt x="420" y="1239"/>
                    <a:pt x="420" y="1239"/>
                    <a:pt x="420" y="1239"/>
                  </a:cubicBezTo>
                  <a:cubicBezTo>
                    <a:pt x="128" y="1274"/>
                    <a:pt x="128" y="1274"/>
                    <a:pt x="128" y="1274"/>
                  </a:cubicBezTo>
                  <a:cubicBezTo>
                    <a:pt x="128" y="1274"/>
                    <a:pt x="40" y="1168"/>
                    <a:pt x="20" y="1082"/>
                  </a:cubicBezTo>
                  <a:cubicBezTo>
                    <a:pt x="0" y="996"/>
                    <a:pt x="40" y="710"/>
                    <a:pt x="54" y="576"/>
                  </a:cubicBezTo>
                  <a:cubicBezTo>
                    <a:pt x="67" y="442"/>
                    <a:pt x="76" y="326"/>
                    <a:pt x="76" y="326"/>
                  </a:cubicBezTo>
                  <a:cubicBezTo>
                    <a:pt x="1" y="187"/>
                    <a:pt x="142" y="0"/>
                    <a:pt x="142" y="0"/>
                  </a:cubicBezTo>
                  <a:cubicBezTo>
                    <a:pt x="164" y="0"/>
                    <a:pt x="164" y="0"/>
                    <a:pt x="164" y="0"/>
                  </a:cubicBezTo>
                  <a:cubicBezTo>
                    <a:pt x="182" y="16"/>
                    <a:pt x="414" y="146"/>
                    <a:pt x="472" y="170"/>
                  </a:cubicBezTo>
                  <a:cubicBezTo>
                    <a:pt x="530" y="194"/>
                    <a:pt x="524" y="662"/>
                    <a:pt x="524" y="662"/>
                  </a:cubicBezTo>
                  <a:cubicBezTo>
                    <a:pt x="544" y="762"/>
                    <a:pt x="562" y="942"/>
                    <a:pt x="562" y="942"/>
                  </a:cubicBezTo>
                  <a:cubicBezTo>
                    <a:pt x="578" y="964"/>
                    <a:pt x="580" y="1016"/>
                    <a:pt x="580" y="1016"/>
                  </a:cubicBezTo>
                  <a:cubicBezTo>
                    <a:pt x="616" y="1038"/>
                    <a:pt x="612" y="1082"/>
                    <a:pt x="612" y="1082"/>
                  </a:cubicBezTo>
                  <a:cubicBezTo>
                    <a:pt x="632" y="1172"/>
                    <a:pt x="632" y="1172"/>
                    <a:pt x="632" y="1172"/>
                  </a:cubicBezTo>
                  <a:cubicBezTo>
                    <a:pt x="624" y="1365"/>
                    <a:pt x="624" y="1365"/>
                    <a:pt x="624" y="1365"/>
                  </a:cubicBezTo>
                  <a:cubicBezTo>
                    <a:pt x="665" y="1409"/>
                    <a:pt x="665" y="1409"/>
                    <a:pt x="665" y="1409"/>
                  </a:cubicBezTo>
                  <a:cubicBezTo>
                    <a:pt x="665" y="1409"/>
                    <a:pt x="639" y="1545"/>
                    <a:pt x="533" y="16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20"/>
            <p:cNvSpPr>
              <a:spLocks/>
            </p:cNvSpPr>
            <p:nvPr/>
          </p:nvSpPr>
          <p:spPr bwMode="auto">
            <a:xfrm>
              <a:off x="6021387" y="5857875"/>
              <a:ext cx="296863" cy="379413"/>
            </a:xfrm>
            <a:custGeom>
              <a:avLst/>
              <a:gdLst>
                <a:gd name="T0" fmla="*/ 0 w 146"/>
                <a:gd name="T1" fmla="*/ 84 h 186"/>
                <a:gd name="T2" fmla="*/ 60 w 146"/>
                <a:gd name="T3" fmla="*/ 184 h 186"/>
                <a:gd name="T4" fmla="*/ 146 w 146"/>
                <a:gd name="T5" fmla="*/ 126 h 186"/>
                <a:gd name="T6" fmla="*/ 104 w 146"/>
                <a:gd name="T7" fmla="*/ 126 h 186"/>
                <a:gd name="T8" fmla="*/ 88 w 146"/>
                <a:gd name="T9" fmla="*/ 56 h 186"/>
                <a:gd name="T10" fmla="*/ 12 w 146"/>
                <a:gd name="T11" fmla="*/ 0 h 186"/>
                <a:gd name="T12" fmla="*/ 0 w 146"/>
                <a:gd name="T13" fmla="*/ 84 h 186"/>
              </a:gdLst>
              <a:ahLst/>
              <a:cxnLst>
                <a:cxn ang="0">
                  <a:pos x="T0" y="T1"/>
                </a:cxn>
                <a:cxn ang="0">
                  <a:pos x="T2" y="T3"/>
                </a:cxn>
                <a:cxn ang="0">
                  <a:pos x="T4" y="T5"/>
                </a:cxn>
                <a:cxn ang="0">
                  <a:pos x="T6" y="T7"/>
                </a:cxn>
                <a:cxn ang="0">
                  <a:pos x="T8" y="T9"/>
                </a:cxn>
                <a:cxn ang="0">
                  <a:pos x="T10" y="T11"/>
                </a:cxn>
                <a:cxn ang="0">
                  <a:pos x="T12" y="T13"/>
                </a:cxn>
              </a:cxnLst>
              <a:rect l="0" t="0" r="r" b="b"/>
              <a:pathLst>
                <a:path w="146" h="186">
                  <a:moveTo>
                    <a:pt x="0" y="84"/>
                  </a:moveTo>
                  <a:cubicBezTo>
                    <a:pt x="0" y="84"/>
                    <a:pt x="34" y="182"/>
                    <a:pt x="60" y="184"/>
                  </a:cubicBezTo>
                  <a:cubicBezTo>
                    <a:pt x="86" y="186"/>
                    <a:pt x="146" y="126"/>
                    <a:pt x="146" y="126"/>
                  </a:cubicBezTo>
                  <a:cubicBezTo>
                    <a:pt x="104" y="126"/>
                    <a:pt x="104" y="126"/>
                    <a:pt x="104" y="126"/>
                  </a:cubicBezTo>
                  <a:cubicBezTo>
                    <a:pt x="88" y="56"/>
                    <a:pt x="88" y="56"/>
                    <a:pt x="88" y="56"/>
                  </a:cubicBezTo>
                  <a:cubicBezTo>
                    <a:pt x="12" y="0"/>
                    <a:pt x="12" y="0"/>
                    <a:pt x="12" y="0"/>
                  </a:cubicBezTo>
                  <a:lnTo>
                    <a:pt x="0"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21"/>
            <p:cNvSpPr>
              <a:spLocks/>
            </p:cNvSpPr>
            <p:nvPr/>
          </p:nvSpPr>
          <p:spPr bwMode="auto">
            <a:xfrm>
              <a:off x="8831262" y="5487987"/>
              <a:ext cx="269875" cy="701675"/>
            </a:xfrm>
            <a:custGeom>
              <a:avLst/>
              <a:gdLst>
                <a:gd name="T0" fmla="*/ 24 w 133"/>
                <a:gd name="T1" fmla="*/ 0 h 345"/>
                <a:gd name="T2" fmla="*/ 105 w 133"/>
                <a:gd name="T3" fmla="*/ 164 h 345"/>
                <a:gd name="T4" fmla="*/ 101 w 133"/>
                <a:gd name="T5" fmla="*/ 345 h 345"/>
                <a:gd name="T6" fmla="*/ 16 w 133"/>
                <a:gd name="T7" fmla="*/ 308 h 345"/>
                <a:gd name="T8" fmla="*/ 0 w 133"/>
                <a:gd name="T9" fmla="*/ 142 h 345"/>
                <a:gd name="T10" fmla="*/ 24 w 133"/>
                <a:gd name="T11" fmla="*/ 0 h 345"/>
              </a:gdLst>
              <a:ahLst/>
              <a:cxnLst>
                <a:cxn ang="0">
                  <a:pos x="T0" y="T1"/>
                </a:cxn>
                <a:cxn ang="0">
                  <a:pos x="T2" y="T3"/>
                </a:cxn>
                <a:cxn ang="0">
                  <a:pos x="T4" y="T5"/>
                </a:cxn>
                <a:cxn ang="0">
                  <a:pos x="T6" y="T7"/>
                </a:cxn>
                <a:cxn ang="0">
                  <a:pos x="T8" y="T9"/>
                </a:cxn>
                <a:cxn ang="0">
                  <a:pos x="T10" y="T11"/>
                </a:cxn>
              </a:cxnLst>
              <a:rect l="0" t="0" r="r" b="b"/>
              <a:pathLst>
                <a:path w="133" h="345">
                  <a:moveTo>
                    <a:pt x="24" y="0"/>
                  </a:moveTo>
                  <a:cubicBezTo>
                    <a:pt x="116" y="72"/>
                    <a:pt x="78" y="66"/>
                    <a:pt x="105" y="164"/>
                  </a:cubicBezTo>
                  <a:cubicBezTo>
                    <a:pt x="133" y="262"/>
                    <a:pt x="101" y="345"/>
                    <a:pt x="101" y="345"/>
                  </a:cubicBezTo>
                  <a:cubicBezTo>
                    <a:pt x="16" y="308"/>
                    <a:pt x="16" y="308"/>
                    <a:pt x="16" y="308"/>
                  </a:cubicBezTo>
                  <a:cubicBezTo>
                    <a:pt x="0" y="142"/>
                    <a:pt x="0" y="142"/>
                    <a:pt x="0" y="142"/>
                  </a:cubicBezTo>
                  <a:lnTo>
                    <a:pt x="24"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22"/>
            <p:cNvSpPr>
              <a:spLocks/>
            </p:cNvSpPr>
            <p:nvPr/>
          </p:nvSpPr>
          <p:spPr bwMode="auto">
            <a:xfrm>
              <a:off x="7132637" y="2090737"/>
              <a:ext cx="1009650" cy="2325688"/>
            </a:xfrm>
            <a:custGeom>
              <a:avLst/>
              <a:gdLst>
                <a:gd name="T0" fmla="*/ 47 w 496"/>
                <a:gd name="T1" fmla="*/ 595 h 1144"/>
                <a:gd name="T2" fmla="*/ 47 w 496"/>
                <a:gd name="T3" fmla="*/ 893 h 1144"/>
                <a:gd name="T4" fmla="*/ 29 w 496"/>
                <a:gd name="T5" fmla="*/ 992 h 1144"/>
                <a:gd name="T6" fmla="*/ 165 w 496"/>
                <a:gd name="T7" fmla="*/ 1144 h 1144"/>
                <a:gd name="T8" fmla="*/ 347 w 496"/>
                <a:gd name="T9" fmla="*/ 933 h 1144"/>
                <a:gd name="T10" fmla="*/ 416 w 496"/>
                <a:gd name="T11" fmla="*/ 613 h 1144"/>
                <a:gd name="T12" fmla="*/ 435 w 496"/>
                <a:gd name="T13" fmla="*/ 295 h 1144"/>
                <a:gd name="T14" fmla="*/ 285 w 496"/>
                <a:gd name="T15" fmla="*/ 0 h 1144"/>
                <a:gd name="T16" fmla="*/ 131 w 496"/>
                <a:gd name="T17" fmla="*/ 43 h 1144"/>
                <a:gd name="T18" fmla="*/ 16 w 496"/>
                <a:gd name="T19" fmla="*/ 264 h 1144"/>
                <a:gd name="T20" fmla="*/ 0 w 496"/>
                <a:gd name="T21" fmla="*/ 467 h 1144"/>
                <a:gd name="T22" fmla="*/ 47 w 496"/>
                <a:gd name="T23" fmla="*/ 595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1144">
                  <a:moveTo>
                    <a:pt x="47" y="595"/>
                  </a:moveTo>
                  <a:cubicBezTo>
                    <a:pt x="47" y="595"/>
                    <a:pt x="59" y="816"/>
                    <a:pt x="47" y="893"/>
                  </a:cubicBezTo>
                  <a:cubicBezTo>
                    <a:pt x="35" y="971"/>
                    <a:pt x="29" y="992"/>
                    <a:pt x="29" y="992"/>
                  </a:cubicBezTo>
                  <a:cubicBezTo>
                    <a:pt x="29" y="992"/>
                    <a:pt x="96" y="1101"/>
                    <a:pt x="165" y="1144"/>
                  </a:cubicBezTo>
                  <a:cubicBezTo>
                    <a:pt x="165" y="1144"/>
                    <a:pt x="275" y="1051"/>
                    <a:pt x="347" y="933"/>
                  </a:cubicBezTo>
                  <a:cubicBezTo>
                    <a:pt x="347" y="933"/>
                    <a:pt x="336" y="725"/>
                    <a:pt x="416" y="613"/>
                  </a:cubicBezTo>
                  <a:cubicBezTo>
                    <a:pt x="496" y="501"/>
                    <a:pt x="435" y="295"/>
                    <a:pt x="435" y="295"/>
                  </a:cubicBezTo>
                  <a:cubicBezTo>
                    <a:pt x="285" y="0"/>
                    <a:pt x="285" y="0"/>
                    <a:pt x="285" y="0"/>
                  </a:cubicBezTo>
                  <a:cubicBezTo>
                    <a:pt x="285" y="0"/>
                    <a:pt x="139" y="35"/>
                    <a:pt x="131" y="43"/>
                  </a:cubicBezTo>
                  <a:cubicBezTo>
                    <a:pt x="123" y="51"/>
                    <a:pt x="16" y="264"/>
                    <a:pt x="16" y="264"/>
                  </a:cubicBezTo>
                  <a:cubicBezTo>
                    <a:pt x="0" y="467"/>
                    <a:pt x="0" y="467"/>
                    <a:pt x="0" y="467"/>
                  </a:cubicBezTo>
                  <a:cubicBezTo>
                    <a:pt x="47" y="595"/>
                    <a:pt x="47" y="595"/>
                    <a:pt x="47" y="595"/>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23"/>
            <p:cNvSpPr>
              <a:spLocks/>
            </p:cNvSpPr>
            <p:nvPr/>
          </p:nvSpPr>
          <p:spPr bwMode="auto">
            <a:xfrm>
              <a:off x="5829300" y="5524500"/>
              <a:ext cx="663575" cy="557213"/>
            </a:xfrm>
            <a:custGeom>
              <a:avLst/>
              <a:gdLst>
                <a:gd name="T0" fmla="*/ 229 w 326"/>
                <a:gd name="T1" fmla="*/ 102 h 274"/>
                <a:gd name="T2" fmla="*/ 219 w 326"/>
                <a:gd name="T3" fmla="*/ 87 h 274"/>
                <a:gd name="T4" fmla="*/ 206 w 326"/>
                <a:gd name="T5" fmla="*/ 20 h 274"/>
                <a:gd name="T6" fmla="*/ 146 w 326"/>
                <a:gd name="T7" fmla="*/ 0 h 274"/>
                <a:gd name="T8" fmla="*/ 28 w 326"/>
                <a:gd name="T9" fmla="*/ 63 h 274"/>
                <a:gd name="T10" fmla="*/ 28 w 326"/>
                <a:gd name="T11" fmla="*/ 109 h 274"/>
                <a:gd name="T12" fmla="*/ 15 w 326"/>
                <a:gd name="T13" fmla="*/ 159 h 274"/>
                <a:gd name="T14" fmla="*/ 23 w 326"/>
                <a:gd name="T15" fmla="*/ 197 h 274"/>
                <a:gd name="T16" fmla="*/ 43 w 326"/>
                <a:gd name="T17" fmla="*/ 225 h 274"/>
                <a:gd name="T18" fmla="*/ 142 w 326"/>
                <a:gd name="T19" fmla="*/ 269 h 274"/>
                <a:gd name="T20" fmla="*/ 234 w 326"/>
                <a:gd name="T21" fmla="*/ 216 h 274"/>
                <a:gd name="T22" fmla="*/ 311 w 326"/>
                <a:gd name="T23" fmla="*/ 183 h 274"/>
                <a:gd name="T24" fmla="*/ 311 w 326"/>
                <a:gd name="T25" fmla="*/ 152 h 274"/>
                <a:gd name="T26" fmla="*/ 228 w 326"/>
                <a:gd name="T27" fmla="*/ 147 h 274"/>
                <a:gd name="T28" fmla="*/ 229 w 326"/>
                <a:gd name="T29" fmla="*/ 134 h 274"/>
                <a:gd name="T30" fmla="*/ 106 w 326"/>
                <a:gd name="T31" fmla="*/ 99 h 274"/>
                <a:gd name="T32" fmla="*/ 164 w 326"/>
                <a:gd name="T33" fmla="*/ 87 h 274"/>
                <a:gd name="T34" fmla="*/ 229 w 326"/>
                <a:gd name="T35" fmla="*/ 10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274">
                  <a:moveTo>
                    <a:pt x="229" y="102"/>
                  </a:moveTo>
                  <a:cubicBezTo>
                    <a:pt x="219" y="87"/>
                    <a:pt x="219" y="87"/>
                    <a:pt x="219" y="87"/>
                  </a:cubicBezTo>
                  <a:cubicBezTo>
                    <a:pt x="219" y="87"/>
                    <a:pt x="224" y="27"/>
                    <a:pt x="206" y="20"/>
                  </a:cubicBezTo>
                  <a:cubicBezTo>
                    <a:pt x="188" y="13"/>
                    <a:pt x="164" y="0"/>
                    <a:pt x="146" y="0"/>
                  </a:cubicBezTo>
                  <a:cubicBezTo>
                    <a:pt x="128" y="0"/>
                    <a:pt x="41" y="47"/>
                    <a:pt x="28" y="63"/>
                  </a:cubicBezTo>
                  <a:cubicBezTo>
                    <a:pt x="15" y="79"/>
                    <a:pt x="35" y="98"/>
                    <a:pt x="28" y="109"/>
                  </a:cubicBezTo>
                  <a:cubicBezTo>
                    <a:pt x="21" y="120"/>
                    <a:pt x="0" y="140"/>
                    <a:pt x="15" y="159"/>
                  </a:cubicBezTo>
                  <a:cubicBezTo>
                    <a:pt x="30" y="178"/>
                    <a:pt x="17" y="185"/>
                    <a:pt x="23" y="197"/>
                  </a:cubicBezTo>
                  <a:cubicBezTo>
                    <a:pt x="29" y="209"/>
                    <a:pt x="41" y="214"/>
                    <a:pt x="43" y="225"/>
                  </a:cubicBezTo>
                  <a:cubicBezTo>
                    <a:pt x="45" y="236"/>
                    <a:pt x="45" y="264"/>
                    <a:pt x="142" y="269"/>
                  </a:cubicBezTo>
                  <a:cubicBezTo>
                    <a:pt x="239" y="274"/>
                    <a:pt x="234" y="216"/>
                    <a:pt x="234" y="216"/>
                  </a:cubicBezTo>
                  <a:cubicBezTo>
                    <a:pt x="234" y="216"/>
                    <a:pt x="304" y="215"/>
                    <a:pt x="311" y="183"/>
                  </a:cubicBezTo>
                  <a:cubicBezTo>
                    <a:pt x="311" y="183"/>
                    <a:pt x="326" y="164"/>
                    <a:pt x="311" y="152"/>
                  </a:cubicBezTo>
                  <a:cubicBezTo>
                    <a:pt x="303" y="145"/>
                    <a:pt x="228" y="147"/>
                    <a:pt x="228" y="147"/>
                  </a:cubicBezTo>
                  <a:cubicBezTo>
                    <a:pt x="228" y="147"/>
                    <a:pt x="234" y="146"/>
                    <a:pt x="229" y="134"/>
                  </a:cubicBezTo>
                  <a:cubicBezTo>
                    <a:pt x="106" y="99"/>
                    <a:pt x="106" y="99"/>
                    <a:pt x="106" y="99"/>
                  </a:cubicBezTo>
                  <a:cubicBezTo>
                    <a:pt x="164" y="87"/>
                    <a:pt x="164" y="87"/>
                    <a:pt x="164" y="87"/>
                  </a:cubicBezTo>
                  <a:lnTo>
                    <a:pt x="229" y="10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24"/>
            <p:cNvSpPr>
              <a:spLocks/>
            </p:cNvSpPr>
            <p:nvPr/>
          </p:nvSpPr>
          <p:spPr bwMode="auto">
            <a:xfrm>
              <a:off x="8326437" y="5630862"/>
              <a:ext cx="720725" cy="566738"/>
            </a:xfrm>
            <a:custGeom>
              <a:avLst/>
              <a:gdLst>
                <a:gd name="T0" fmla="*/ 193 w 354"/>
                <a:gd name="T1" fmla="*/ 100 h 279"/>
                <a:gd name="T2" fmla="*/ 104 w 354"/>
                <a:gd name="T3" fmla="*/ 105 h 279"/>
                <a:gd name="T4" fmla="*/ 134 w 354"/>
                <a:gd name="T5" fmla="*/ 90 h 279"/>
                <a:gd name="T6" fmla="*/ 193 w 354"/>
                <a:gd name="T7" fmla="*/ 24 h 279"/>
                <a:gd name="T8" fmla="*/ 303 w 354"/>
                <a:gd name="T9" fmla="*/ 8 h 279"/>
                <a:gd name="T10" fmla="*/ 339 w 354"/>
                <a:gd name="T11" fmla="*/ 82 h 279"/>
                <a:gd name="T12" fmla="*/ 348 w 354"/>
                <a:gd name="T13" fmla="*/ 140 h 279"/>
                <a:gd name="T14" fmla="*/ 342 w 354"/>
                <a:gd name="T15" fmla="*/ 206 h 279"/>
                <a:gd name="T16" fmla="*/ 313 w 354"/>
                <a:gd name="T17" fmla="*/ 251 h 279"/>
                <a:gd name="T18" fmla="*/ 275 w 354"/>
                <a:gd name="T19" fmla="*/ 273 h 279"/>
                <a:gd name="T20" fmla="*/ 150 w 354"/>
                <a:gd name="T21" fmla="*/ 242 h 279"/>
                <a:gd name="T22" fmla="*/ 104 w 354"/>
                <a:gd name="T23" fmla="*/ 202 h 279"/>
                <a:gd name="T24" fmla="*/ 59 w 354"/>
                <a:gd name="T25" fmla="*/ 179 h 279"/>
                <a:gd name="T26" fmla="*/ 15 w 354"/>
                <a:gd name="T27" fmla="*/ 146 h 279"/>
                <a:gd name="T28" fmla="*/ 104 w 354"/>
                <a:gd name="T29" fmla="*/ 133 h 279"/>
                <a:gd name="T30" fmla="*/ 203 w 354"/>
                <a:gd name="T31" fmla="*/ 118 h 279"/>
                <a:gd name="T32" fmla="*/ 193 w 354"/>
                <a:gd name="T33" fmla="*/ 10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279">
                  <a:moveTo>
                    <a:pt x="193" y="100"/>
                  </a:moveTo>
                  <a:cubicBezTo>
                    <a:pt x="104" y="105"/>
                    <a:pt x="104" y="105"/>
                    <a:pt x="104" y="105"/>
                  </a:cubicBezTo>
                  <a:cubicBezTo>
                    <a:pt x="104" y="105"/>
                    <a:pt x="122" y="93"/>
                    <a:pt x="134" y="90"/>
                  </a:cubicBezTo>
                  <a:cubicBezTo>
                    <a:pt x="146" y="87"/>
                    <a:pt x="163" y="37"/>
                    <a:pt x="193" y="24"/>
                  </a:cubicBezTo>
                  <a:cubicBezTo>
                    <a:pt x="223" y="11"/>
                    <a:pt x="287" y="0"/>
                    <a:pt x="303" y="8"/>
                  </a:cubicBezTo>
                  <a:cubicBezTo>
                    <a:pt x="319" y="16"/>
                    <a:pt x="331" y="64"/>
                    <a:pt x="339" y="82"/>
                  </a:cubicBezTo>
                  <a:cubicBezTo>
                    <a:pt x="347" y="101"/>
                    <a:pt x="349" y="116"/>
                    <a:pt x="348" y="140"/>
                  </a:cubicBezTo>
                  <a:cubicBezTo>
                    <a:pt x="347" y="164"/>
                    <a:pt x="354" y="171"/>
                    <a:pt x="342" y="206"/>
                  </a:cubicBezTo>
                  <a:cubicBezTo>
                    <a:pt x="330" y="241"/>
                    <a:pt x="321" y="240"/>
                    <a:pt x="313" y="251"/>
                  </a:cubicBezTo>
                  <a:cubicBezTo>
                    <a:pt x="305" y="262"/>
                    <a:pt x="312" y="267"/>
                    <a:pt x="275" y="273"/>
                  </a:cubicBezTo>
                  <a:cubicBezTo>
                    <a:pt x="238" y="279"/>
                    <a:pt x="185" y="278"/>
                    <a:pt x="150" y="242"/>
                  </a:cubicBezTo>
                  <a:cubicBezTo>
                    <a:pt x="115" y="206"/>
                    <a:pt x="122" y="212"/>
                    <a:pt x="104" y="202"/>
                  </a:cubicBezTo>
                  <a:cubicBezTo>
                    <a:pt x="86" y="192"/>
                    <a:pt x="59" y="179"/>
                    <a:pt x="59" y="179"/>
                  </a:cubicBezTo>
                  <a:cubicBezTo>
                    <a:pt x="59" y="179"/>
                    <a:pt x="0" y="163"/>
                    <a:pt x="15" y="146"/>
                  </a:cubicBezTo>
                  <a:cubicBezTo>
                    <a:pt x="30" y="129"/>
                    <a:pt x="104" y="133"/>
                    <a:pt x="104" y="133"/>
                  </a:cubicBezTo>
                  <a:cubicBezTo>
                    <a:pt x="203" y="118"/>
                    <a:pt x="203" y="118"/>
                    <a:pt x="203" y="118"/>
                  </a:cubicBezTo>
                  <a:lnTo>
                    <a:pt x="193" y="10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25"/>
            <p:cNvSpPr>
              <a:spLocks/>
            </p:cNvSpPr>
            <p:nvPr/>
          </p:nvSpPr>
          <p:spPr bwMode="auto">
            <a:xfrm>
              <a:off x="6413500" y="6469062"/>
              <a:ext cx="1677988" cy="427038"/>
            </a:xfrm>
            <a:custGeom>
              <a:avLst/>
              <a:gdLst>
                <a:gd name="T0" fmla="*/ 0 w 825"/>
                <a:gd name="T1" fmla="*/ 210 h 210"/>
                <a:gd name="T2" fmla="*/ 163 w 825"/>
                <a:gd name="T3" fmla="*/ 31 h 210"/>
                <a:gd name="T4" fmla="*/ 416 w 825"/>
                <a:gd name="T5" fmla="*/ 110 h 210"/>
                <a:gd name="T6" fmla="*/ 606 w 825"/>
                <a:gd name="T7" fmla="*/ 12 h 210"/>
                <a:gd name="T8" fmla="*/ 825 w 825"/>
                <a:gd name="T9" fmla="*/ 210 h 210"/>
                <a:gd name="T10" fmla="*/ 0 w 825"/>
                <a:gd name="T11" fmla="*/ 210 h 210"/>
              </a:gdLst>
              <a:ahLst/>
              <a:cxnLst>
                <a:cxn ang="0">
                  <a:pos x="T0" y="T1"/>
                </a:cxn>
                <a:cxn ang="0">
                  <a:pos x="T2" y="T3"/>
                </a:cxn>
                <a:cxn ang="0">
                  <a:pos x="T4" y="T5"/>
                </a:cxn>
                <a:cxn ang="0">
                  <a:pos x="T6" y="T7"/>
                </a:cxn>
                <a:cxn ang="0">
                  <a:pos x="T8" y="T9"/>
                </a:cxn>
                <a:cxn ang="0">
                  <a:pos x="T10" y="T11"/>
                </a:cxn>
              </a:cxnLst>
              <a:rect l="0" t="0" r="r" b="b"/>
              <a:pathLst>
                <a:path w="825" h="210">
                  <a:moveTo>
                    <a:pt x="0" y="210"/>
                  </a:moveTo>
                  <a:cubicBezTo>
                    <a:pt x="0" y="210"/>
                    <a:pt x="15" y="45"/>
                    <a:pt x="163" y="31"/>
                  </a:cubicBezTo>
                  <a:cubicBezTo>
                    <a:pt x="311" y="17"/>
                    <a:pt x="416" y="110"/>
                    <a:pt x="416" y="110"/>
                  </a:cubicBezTo>
                  <a:cubicBezTo>
                    <a:pt x="416" y="110"/>
                    <a:pt x="514" y="0"/>
                    <a:pt x="606" y="12"/>
                  </a:cubicBezTo>
                  <a:cubicBezTo>
                    <a:pt x="698" y="24"/>
                    <a:pt x="797" y="72"/>
                    <a:pt x="825" y="210"/>
                  </a:cubicBezTo>
                  <a:lnTo>
                    <a:pt x="0" y="21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26"/>
            <p:cNvSpPr>
              <a:spLocks/>
            </p:cNvSpPr>
            <p:nvPr/>
          </p:nvSpPr>
          <p:spPr bwMode="auto">
            <a:xfrm>
              <a:off x="6951662" y="1751012"/>
              <a:ext cx="1490663" cy="1795463"/>
            </a:xfrm>
            <a:custGeom>
              <a:avLst/>
              <a:gdLst>
                <a:gd name="T0" fmla="*/ 386 w 733"/>
                <a:gd name="T1" fmla="*/ 95 h 883"/>
                <a:gd name="T2" fmla="*/ 445 w 733"/>
                <a:gd name="T3" fmla="*/ 84 h 883"/>
                <a:gd name="T4" fmla="*/ 641 w 733"/>
                <a:gd name="T5" fmla="*/ 378 h 883"/>
                <a:gd name="T6" fmla="*/ 437 w 733"/>
                <a:gd name="T7" fmla="*/ 846 h 883"/>
                <a:gd name="T8" fmla="*/ 548 w 733"/>
                <a:gd name="T9" fmla="*/ 790 h 883"/>
                <a:gd name="T10" fmla="*/ 394 w 733"/>
                <a:gd name="T11" fmla="*/ 823 h 883"/>
                <a:gd name="T12" fmla="*/ 505 w 733"/>
                <a:gd name="T13" fmla="*/ 664 h 883"/>
                <a:gd name="T14" fmla="*/ 438 w 733"/>
                <a:gd name="T15" fmla="*/ 475 h 883"/>
                <a:gd name="T16" fmla="*/ 316 w 733"/>
                <a:gd name="T17" fmla="*/ 315 h 883"/>
                <a:gd name="T18" fmla="*/ 188 w 733"/>
                <a:gd name="T19" fmla="*/ 372 h 883"/>
                <a:gd name="T20" fmla="*/ 153 w 733"/>
                <a:gd name="T21" fmla="*/ 574 h 883"/>
                <a:gd name="T22" fmla="*/ 142 w 733"/>
                <a:gd name="T23" fmla="*/ 644 h 883"/>
                <a:gd name="T24" fmla="*/ 218 w 733"/>
                <a:gd name="T25" fmla="*/ 782 h 883"/>
                <a:gd name="T26" fmla="*/ 136 w 733"/>
                <a:gd name="T27" fmla="*/ 762 h 883"/>
                <a:gd name="T28" fmla="*/ 168 w 733"/>
                <a:gd name="T29" fmla="*/ 799 h 883"/>
                <a:gd name="T30" fmla="*/ 88 w 733"/>
                <a:gd name="T31" fmla="*/ 780 h 883"/>
                <a:gd name="T32" fmla="*/ 101 w 733"/>
                <a:gd name="T33" fmla="*/ 819 h 883"/>
                <a:gd name="T34" fmla="*/ 10 w 733"/>
                <a:gd name="T35" fmla="*/ 662 h 883"/>
                <a:gd name="T36" fmla="*/ 68 w 733"/>
                <a:gd name="T37" fmla="*/ 295 h 883"/>
                <a:gd name="T38" fmla="*/ 386 w 733"/>
                <a:gd name="T39" fmla="*/ 9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3" h="883">
                  <a:moveTo>
                    <a:pt x="386" y="95"/>
                  </a:moveTo>
                  <a:cubicBezTo>
                    <a:pt x="386" y="95"/>
                    <a:pt x="421" y="82"/>
                    <a:pt x="445" y="84"/>
                  </a:cubicBezTo>
                  <a:cubicBezTo>
                    <a:pt x="469" y="87"/>
                    <a:pt x="577" y="174"/>
                    <a:pt x="641" y="378"/>
                  </a:cubicBezTo>
                  <a:cubicBezTo>
                    <a:pt x="705" y="582"/>
                    <a:pt x="733" y="883"/>
                    <a:pt x="437" y="846"/>
                  </a:cubicBezTo>
                  <a:cubicBezTo>
                    <a:pt x="437" y="846"/>
                    <a:pt x="525" y="842"/>
                    <a:pt x="548" y="790"/>
                  </a:cubicBezTo>
                  <a:cubicBezTo>
                    <a:pt x="548" y="790"/>
                    <a:pt x="472" y="843"/>
                    <a:pt x="394" y="823"/>
                  </a:cubicBezTo>
                  <a:cubicBezTo>
                    <a:pt x="394" y="823"/>
                    <a:pt x="506" y="788"/>
                    <a:pt x="505" y="664"/>
                  </a:cubicBezTo>
                  <a:cubicBezTo>
                    <a:pt x="505" y="664"/>
                    <a:pt x="461" y="542"/>
                    <a:pt x="438" y="475"/>
                  </a:cubicBezTo>
                  <a:cubicBezTo>
                    <a:pt x="416" y="408"/>
                    <a:pt x="358" y="318"/>
                    <a:pt x="316" y="315"/>
                  </a:cubicBezTo>
                  <a:cubicBezTo>
                    <a:pt x="316" y="315"/>
                    <a:pt x="214" y="307"/>
                    <a:pt x="188" y="372"/>
                  </a:cubicBezTo>
                  <a:cubicBezTo>
                    <a:pt x="161" y="438"/>
                    <a:pt x="168" y="510"/>
                    <a:pt x="153" y="574"/>
                  </a:cubicBezTo>
                  <a:cubicBezTo>
                    <a:pt x="138" y="638"/>
                    <a:pt x="142" y="644"/>
                    <a:pt x="142" y="644"/>
                  </a:cubicBezTo>
                  <a:cubicBezTo>
                    <a:pt x="142" y="644"/>
                    <a:pt x="168" y="728"/>
                    <a:pt x="218" y="782"/>
                  </a:cubicBezTo>
                  <a:cubicBezTo>
                    <a:pt x="218" y="782"/>
                    <a:pt x="165" y="787"/>
                    <a:pt x="136" y="762"/>
                  </a:cubicBezTo>
                  <a:cubicBezTo>
                    <a:pt x="136" y="762"/>
                    <a:pt x="135" y="784"/>
                    <a:pt x="168" y="799"/>
                  </a:cubicBezTo>
                  <a:cubicBezTo>
                    <a:pt x="168" y="799"/>
                    <a:pt x="125" y="823"/>
                    <a:pt x="88" y="780"/>
                  </a:cubicBezTo>
                  <a:cubicBezTo>
                    <a:pt x="88" y="780"/>
                    <a:pt x="83" y="800"/>
                    <a:pt x="101" y="819"/>
                  </a:cubicBezTo>
                  <a:cubicBezTo>
                    <a:pt x="101" y="819"/>
                    <a:pt x="21" y="783"/>
                    <a:pt x="10" y="662"/>
                  </a:cubicBezTo>
                  <a:cubicBezTo>
                    <a:pt x="0" y="540"/>
                    <a:pt x="48" y="334"/>
                    <a:pt x="68" y="295"/>
                  </a:cubicBezTo>
                  <a:cubicBezTo>
                    <a:pt x="88" y="256"/>
                    <a:pt x="250" y="0"/>
                    <a:pt x="386" y="9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27"/>
            <p:cNvSpPr>
              <a:spLocks/>
            </p:cNvSpPr>
            <p:nvPr/>
          </p:nvSpPr>
          <p:spPr bwMode="auto">
            <a:xfrm>
              <a:off x="6338887" y="5638800"/>
              <a:ext cx="1073150" cy="536575"/>
            </a:xfrm>
            <a:custGeom>
              <a:avLst/>
              <a:gdLst>
                <a:gd name="T0" fmla="*/ 528 w 528"/>
                <a:gd name="T1" fmla="*/ 264 h 264"/>
                <a:gd name="T2" fmla="*/ 426 w 528"/>
                <a:gd name="T3" fmla="*/ 122 h 264"/>
                <a:gd name="T4" fmla="*/ 0 w 528"/>
                <a:gd name="T5" fmla="*/ 0 h 264"/>
                <a:gd name="T6" fmla="*/ 37 w 528"/>
                <a:gd name="T7" fmla="*/ 78 h 264"/>
                <a:gd name="T8" fmla="*/ 324 w 528"/>
                <a:gd name="T9" fmla="*/ 200 h 264"/>
                <a:gd name="T10" fmla="*/ 528 w 528"/>
                <a:gd name="T11" fmla="*/ 264 h 264"/>
              </a:gdLst>
              <a:ahLst/>
              <a:cxnLst>
                <a:cxn ang="0">
                  <a:pos x="T0" y="T1"/>
                </a:cxn>
                <a:cxn ang="0">
                  <a:pos x="T2" y="T3"/>
                </a:cxn>
                <a:cxn ang="0">
                  <a:pos x="T4" y="T5"/>
                </a:cxn>
                <a:cxn ang="0">
                  <a:pos x="T6" y="T7"/>
                </a:cxn>
                <a:cxn ang="0">
                  <a:pos x="T8" y="T9"/>
                </a:cxn>
                <a:cxn ang="0">
                  <a:pos x="T10" y="T11"/>
                </a:cxn>
              </a:cxnLst>
              <a:rect l="0" t="0" r="r" b="b"/>
              <a:pathLst>
                <a:path w="528" h="264">
                  <a:moveTo>
                    <a:pt x="528" y="264"/>
                  </a:moveTo>
                  <a:cubicBezTo>
                    <a:pt x="528" y="264"/>
                    <a:pt x="520" y="170"/>
                    <a:pt x="426" y="122"/>
                  </a:cubicBezTo>
                  <a:cubicBezTo>
                    <a:pt x="332" y="74"/>
                    <a:pt x="0" y="0"/>
                    <a:pt x="0" y="0"/>
                  </a:cubicBezTo>
                  <a:cubicBezTo>
                    <a:pt x="37" y="78"/>
                    <a:pt x="37" y="78"/>
                    <a:pt x="37" y="78"/>
                  </a:cubicBezTo>
                  <a:cubicBezTo>
                    <a:pt x="324" y="200"/>
                    <a:pt x="324" y="200"/>
                    <a:pt x="324" y="200"/>
                  </a:cubicBezTo>
                  <a:lnTo>
                    <a:pt x="528" y="26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28"/>
            <p:cNvSpPr>
              <a:spLocks/>
            </p:cNvSpPr>
            <p:nvPr/>
          </p:nvSpPr>
          <p:spPr bwMode="auto">
            <a:xfrm>
              <a:off x="7462837" y="3171825"/>
              <a:ext cx="298450" cy="100013"/>
            </a:xfrm>
            <a:custGeom>
              <a:avLst/>
              <a:gdLst>
                <a:gd name="T0" fmla="*/ 52 w 147"/>
                <a:gd name="T1" fmla="*/ 13 h 49"/>
                <a:gd name="T2" fmla="*/ 110 w 147"/>
                <a:gd name="T3" fmla="*/ 13 h 49"/>
                <a:gd name="T4" fmla="*/ 147 w 147"/>
                <a:gd name="T5" fmla="*/ 5 h 49"/>
                <a:gd name="T6" fmla="*/ 73 w 147"/>
                <a:gd name="T7" fmla="*/ 47 h 49"/>
                <a:gd name="T8" fmla="*/ 0 w 147"/>
                <a:gd name="T9" fmla="*/ 0 h 49"/>
                <a:gd name="T10" fmla="*/ 52 w 147"/>
                <a:gd name="T11" fmla="*/ 13 h 49"/>
              </a:gdLst>
              <a:ahLst/>
              <a:cxnLst>
                <a:cxn ang="0">
                  <a:pos x="T0" y="T1"/>
                </a:cxn>
                <a:cxn ang="0">
                  <a:pos x="T2" y="T3"/>
                </a:cxn>
                <a:cxn ang="0">
                  <a:pos x="T4" y="T5"/>
                </a:cxn>
                <a:cxn ang="0">
                  <a:pos x="T6" y="T7"/>
                </a:cxn>
                <a:cxn ang="0">
                  <a:pos x="T8" y="T9"/>
                </a:cxn>
                <a:cxn ang="0">
                  <a:pos x="T10" y="T11"/>
                </a:cxn>
              </a:cxnLst>
              <a:rect l="0" t="0" r="r" b="b"/>
              <a:pathLst>
                <a:path w="147" h="49">
                  <a:moveTo>
                    <a:pt x="52" y="13"/>
                  </a:moveTo>
                  <a:cubicBezTo>
                    <a:pt x="52" y="13"/>
                    <a:pt x="90" y="16"/>
                    <a:pt x="110" y="13"/>
                  </a:cubicBezTo>
                  <a:cubicBezTo>
                    <a:pt x="130" y="10"/>
                    <a:pt x="147" y="5"/>
                    <a:pt x="147" y="5"/>
                  </a:cubicBezTo>
                  <a:cubicBezTo>
                    <a:pt x="147" y="5"/>
                    <a:pt x="135" y="49"/>
                    <a:pt x="73" y="47"/>
                  </a:cubicBezTo>
                  <a:cubicBezTo>
                    <a:pt x="12" y="45"/>
                    <a:pt x="0" y="0"/>
                    <a:pt x="0" y="0"/>
                  </a:cubicBezTo>
                  <a:lnTo>
                    <a:pt x="5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29"/>
            <p:cNvSpPr>
              <a:spLocks/>
            </p:cNvSpPr>
            <p:nvPr/>
          </p:nvSpPr>
          <p:spPr bwMode="auto">
            <a:xfrm>
              <a:off x="7258050" y="2690812"/>
              <a:ext cx="284163" cy="125413"/>
            </a:xfrm>
            <a:custGeom>
              <a:avLst/>
              <a:gdLst>
                <a:gd name="T0" fmla="*/ 140 w 140"/>
                <a:gd name="T1" fmla="*/ 51 h 62"/>
                <a:gd name="T2" fmla="*/ 77 w 140"/>
                <a:gd name="T3" fmla="*/ 15 h 62"/>
                <a:gd name="T4" fmla="*/ 0 w 140"/>
                <a:gd name="T5" fmla="*/ 15 h 62"/>
                <a:gd name="T6" fmla="*/ 69 w 140"/>
                <a:gd name="T7" fmla="*/ 23 h 62"/>
                <a:gd name="T8" fmla="*/ 140 w 140"/>
                <a:gd name="T9" fmla="*/ 51 h 62"/>
              </a:gdLst>
              <a:ahLst/>
              <a:cxnLst>
                <a:cxn ang="0">
                  <a:pos x="T0" y="T1"/>
                </a:cxn>
                <a:cxn ang="0">
                  <a:pos x="T2" y="T3"/>
                </a:cxn>
                <a:cxn ang="0">
                  <a:pos x="T4" y="T5"/>
                </a:cxn>
                <a:cxn ang="0">
                  <a:pos x="T6" y="T7"/>
                </a:cxn>
                <a:cxn ang="0">
                  <a:pos x="T8" y="T9"/>
                </a:cxn>
              </a:cxnLst>
              <a:rect l="0" t="0" r="r" b="b"/>
              <a:pathLst>
                <a:path w="140" h="62">
                  <a:moveTo>
                    <a:pt x="140" y="51"/>
                  </a:moveTo>
                  <a:cubicBezTo>
                    <a:pt x="140" y="51"/>
                    <a:pt x="99" y="27"/>
                    <a:pt x="77" y="15"/>
                  </a:cubicBezTo>
                  <a:cubicBezTo>
                    <a:pt x="49" y="0"/>
                    <a:pt x="0" y="15"/>
                    <a:pt x="0" y="15"/>
                  </a:cubicBezTo>
                  <a:cubicBezTo>
                    <a:pt x="0" y="15"/>
                    <a:pt x="59" y="19"/>
                    <a:pt x="69" y="23"/>
                  </a:cubicBezTo>
                  <a:cubicBezTo>
                    <a:pt x="80" y="27"/>
                    <a:pt x="128" y="62"/>
                    <a:pt x="140" y="5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30"/>
            <p:cNvSpPr>
              <a:spLocks/>
            </p:cNvSpPr>
            <p:nvPr/>
          </p:nvSpPr>
          <p:spPr bwMode="auto">
            <a:xfrm>
              <a:off x="7704137" y="2736850"/>
              <a:ext cx="180975" cy="82550"/>
            </a:xfrm>
            <a:custGeom>
              <a:avLst/>
              <a:gdLst>
                <a:gd name="T0" fmla="*/ 73 w 89"/>
                <a:gd name="T1" fmla="*/ 0 h 40"/>
                <a:gd name="T2" fmla="*/ 12 w 89"/>
                <a:gd name="T3" fmla="*/ 26 h 40"/>
                <a:gd name="T4" fmla="*/ 35 w 89"/>
                <a:gd name="T5" fmla="*/ 30 h 40"/>
                <a:gd name="T6" fmla="*/ 89 w 89"/>
                <a:gd name="T7" fmla="*/ 0 h 40"/>
                <a:gd name="T8" fmla="*/ 73 w 89"/>
                <a:gd name="T9" fmla="*/ 0 h 40"/>
              </a:gdLst>
              <a:ahLst/>
              <a:cxnLst>
                <a:cxn ang="0">
                  <a:pos x="T0" y="T1"/>
                </a:cxn>
                <a:cxn ang="0">
                  <a:pos x="T2" y="T3"/>
                </a:cxn>
                <a:cxn ang="0">
                  <a:pos x="T4" y="T5"/>
                </a:cxn>
                <a:cxn ang="0">
                  <a:pos x="T6" y="T7"/>
                </a:cxn>
                <a:cxn ang="0">
                  <a:pos x="T8" y="T9"/>
                </a:cxn>
              </a:cxnLst>
              <a:rect l="0" t="0" r="r" b="b"/>
              <a:pathLst>
                <a:path w="89" h="40">
                  <a:moveTo>
                    <a:pt x="73" y="0"/>
                  </a:moveTo>
                  <a:cubicBezTo>
                    <a:pt x="73" y="0"/>
                    <a:pt x="24" y="26"/>
                    <a:pt x="12" y="26"/>
                  </a:cubicBezTo>
                  <a:cubicBezTo>
                    <a:pt x="0" y="27"/>
                    <a:pt x="7" y="40"/>
                    <a:pt x="35" y="30"/>
                  </a:cubicBezTo>
                  <a:cubicBezTo>
                    <a:pt x="63" y="20"/>
                    <a:pt x="89" y="0"/>
                    <a:pt x="89" y="0"/>
                  </a:cubicBezTo>
                  <a:lnTo>
                    <a:pt x="73"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31"/>
            <p:cNvSpPr>
              <a:spLocks/>
            </p:cNvSpPr>
            <p:nvPr/>
          </p:nvSpPr>
          <p:spPr bwMode="auto">
            <a:xfrm>
              <a:off x="7715250" y="2852737"/>
              <a:ext cx="165100" cy="128588"/>
            </a:xfrm>
            <a:custGeom>
              <a:avLst/>
              <a:gdLst>
                <a:gd name="T0" fmla="*/ 81 w 81"/>
                <a:gd name="T1" fmla="*/ 0 h 63"/>
                <a:gd name="T2" fmla="*/ 0 w 81"/>
                <a:gd name="T3" fmla="*/ 7 h 63"/>
                <a:gd name="T4" fmla="*/ 81 w 81"/>
                <a:gd name="T5" fmla="*/ 0 h 63"/>
              </a:gdLst>
              <a:ahLst/>
              <a:cxnLst>
                <a:cxn ang="0">
                  <a:pos x="T0" y="T1"/>
                </a:cxn>
                <a:cxn ang="0">
                  <a:pos x="T2" y="T3"/>
                </a:cxn>
                <a:cxn ang="0">
                  <a:pos x="T4" y="T5"/>
                </a:cxn>
              </a:cxnLst>
              <a:rect l="0" t="0" r="r" b="b"/>
              <a:pathLst>
                <a:path w="81" h="63">
                  <a:moveTo>
                    <a:pt x="81" y="0"/>
                  </a:moveTo>
                  <a:cubicBezTo>
                    <a:pt x="81" y="0"/>
                    <a:pt x="42" y="35"/>
                    <a:pt x="0" y="7"/>
                  </a:cubicBezTo>
                  <a:cubicBezTo>
                    <a:pt x="0" y="7"/>
                    <a:pt x="49" y="63"/>
                    <a:pt x="8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32"/>
            <p:cNvSpPr>
              <a:spLocks/>
            </p:cNvSpPr>
            <p:nvPr/>
          </p:nvSpPr>
          <p:spPr bwMode="auto">
            <a:xfrm>
              <a:off x="7316787" y="2822575"/>
              <a:ext cx="166688" cy="117475"/>
            </a:xfrm>
            <a:custGeom>
              <a:avLst/>
              <a:gdLst>
                <a:gd name="T0" fmla="*/ 82 w 82"/>
                <a:gd name="T1" fmla="*/ 16 h 58"/>
                <a:gd name="T2" fmla="*/ 0 w 82"/>
                <a:gd name="T3" fmla="*/ 0 h 58"/>
                <a:gd name="T4" fmla="*/ 82 w 82"/>
                <a:gd name="T5" fmla="*/ 16 h 58"/>
              </a:gdLst>
              <a:ahLst/>
              <a:cxnLst>
                <a:cxn ang="0">
                  <a:pos x="T0" y="T1"/>
                </a:cxn>
                <a:cxn ang="0">
                  <a:pos x="T2" y="T3"/>
                </a:cxn>
                <a:cxn ang="0">
                  <a:pos x="T4" y="T5"/>
                </a:cxn>
              </a:cxnLst>
              <a:rect l="0" t="0" r="r" b="b"/>
              <a:pathLst>
                <a:path w="82" h="58">
                  <a:moveTo>
                    <a:pt x="82" y="16"/>
                  </a:moveTo>
                  <a:cubicBezTo>
                    <a:pt x="82" y="16"/>
                    <a:pt x="36" y="26"/>
                    <a:pt x="0" y="0"/>
                  </a:cubicBezTo>
                  <a:cubicBezTo>
                    <a:pt x="0" y="0"/>
                    <a:pt x="30" y="58"/>
                    <a:pt x="82" y="1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33"/>
            <p:cNvSpPr>
              <a:spLocks/>
            </p:cNvSpPr>
            <p:nvPr/>
          </p:nvSpPr>
          <p:spPr bwMode="auto">
            <a:xfrm>
              <a:off x="7316787" y="2835275"/>
              <a:ext cx="127000" cy="76200"/>
            </a:xfrm>
            <a:custGeom>
              <a:avLst/>
              <a:gdLst>
                <a:gd name="T0" fmla="*/ 5 w 63"/>
                <a:gd name="T1" fmla="*/ 0 h 38"/>
                <a:gd name="T2" fmla="*/ 0 w 63"/>
                <a:gd name="T3" fmla="*/ 14 h 38"/>
                <a:gd name="T4" fmla="*/ 9 w 63"/>
                <a:gd name="T5" fmla="*/ 8 h 38"/>
                <a:gd name="T6" fmla="*/ 9 w 63"/>
                <a:gd name="T7" fmla="*/ 24 h 38"/>
                <a:gd name="T8" fmla="*/ 14 w 63"/>
                <a:gd name="T9" fmla="*/ 13 h 38"/>
                <a:gd name="T10" fmla="*/ 14 w 63"/>
                <a:gd name="T11" fmla="*/ 28 h 38"/>
                <a:gd name="T12" fmla="*/ 21 w 63"/>
                <a:gd name="T13" fmla="*/ 16 h 38"/>
                <a:gd name="T14" fmla="*/ 26 w 63"/>
                <a:gd name="T15" fmla="*/ 34 h 38"/>
                <a:gd name="T16" fmla="*/ 29 w 63"/>
                <a:gd name="T17" fmla="*/ 19 h 38"/>
                <a:gd name="T18" fmla="*/ 38 w 63"/>
                <a:gd name="T19" fmla="*/ 38 h 38"/>
                <a:gd name="T20" fmla="*/ 41 w 63"/>
                <a:gd name="T21" fmla="*/ 21 h 38"/>
                <a:gd name="T22" fmla="*/ 46 w 63"/>
                <a:gd name="T23" fmla="*/ 38 h 38"/>
                <a:gd name="T24" fmla="*/ 50 w 63"/>
                <a:gd name="T25" fmla="*/ 21 h 38"/>
                <a:gd name="T26" fmla="*/ 54 w 63"/>
                <a:gd name="T27" fmla="*/ 38 h 38"/>
                <a:gd name="T28" fmla="*/ 54 w 63"/>
                <a:gd name="T29" fmla="*/ 21 h 38"/>
                <a:gd name="T30" fmla="*/ 63 w 63"/>
                <a:gd name="T31" fmla="*/ 29 h 38"/>
                <a:gd name="T32" fmla="*/ 62 w 63"/>
                <a:gd name="T33" fmla="*/ 17 h 38"/>
                <a:gd name="T34" fmla="*/ 5 w 63"/>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38">
                  <a:moveTo>
                    <a:pt x="5" y="0"/>
                  </a:moveTo>
                  <a:cubicBezTo>
                    <a:pt x="0" y="14"/>
                    <a:pt x="0" y="14"/>
                    <a:pt x="0" y="14"/>
                  </a:cubicBezTo>
                  <a:cubicBezTo>
                    <a:pt x="9" y="8"/>
                    <a:pt x="9" y="8"/>
                    <a:pt x="9" y="8"/>
                  </a:cubicBezTo>
                  <a:cubicBezTo>
                    <a:pt x="9" y="24"/>
                    <a:pt x="9" y="24"/>
                    <a:pt x="9" y="24"/>
                  </a:cubicBezTo>
                  <a:cubicBezTo>
                    <a:pt x="14" y="13"/>
                    <a:pt x="14" y="13"/>
                    <a:pt x="14" y="13"/>
                  </a:cubicBezTo>
                  <a:cubicBezTo>
                    <a:pt x="14" y="28"/>
                    <a:pt x="14" y="28"/>
                    <a:pt x="14" y="28"/>
                  </a:cubicBezTo>
                  <a:cubicBezTo>
                    <a:pt x="21" y="16"/>
                    <a:pt x="21" y="16"/>
                    <a:pt x="21" y="16"/>
                  </a:cubicBezTo>
                  <a:cubicBezTo>
                    <a:pt x="26" y="34"/>
                    <a:pt x="26" y="34"/>
                    <a:pt x="26" y="34"/>
                  </a:cubicBezTo>
                  <a:cubicBezTo>
                    <a:pt x="29" y="19"/>
                    <a:pt x="29" y="19"/>
                    <a:pt x="29" y="19"/>
                  </a:cubicBezTo>
                  <a:cubicBezTo>
                    <a:pt x="38" y="38"/>
                    <a:pt x="38" y="38"/>
                    <a:pt x="38" y="38"/>
                  </a:cubicBezTo>
                  <a:cubicBezTo>
                    <a:pt x="41" y="21"/>
                    <a:pt x="41" y="21"/>
                    <a:pt x="41" y="21"/>
                  </a:cubicBezTo>
                  <a:cubicBezTo>
                    <a:pt x="46" y="38"/>
                    <a:pt x="46" y="38"/>
                    <a:pt x="46" y="38"/>
                  </a:cubicBezTo>
                  <a:cubicBezTo>
                    <a:pt x="50" y="21"/>
                    <a:pt x="50" y="21"/>
                    <a:pt x="50" y="21"/>
                  </a:cubicBezTo>
                  <a:cubicBezTo>
                    <a:pt x="54" y="38"/>
                    <a:pt x="54" y="38"/>
                    <a:pt x="54" y="38"/>
                  </a:cubicBezTo>
                  <a:cubicBezTo>
                    <a:pt x="54" y="21"/>
                    <a:pt x="54" y="21"/>
                    <a:pt x="54" y="21"/>
                  </a:cubicBezTo>
                  <a:cubicBezTo>
                    <a:pt x="63" y="29"/>
                    <a:pt x="63" y="29"/>
                    <a:pt x="63" y="29"/>
                  </a:cubicBezTo>
                  <a:cubicBezTo>
                    <a:pt x="62" y="17"/>
                    <a:pt x="62" y="17"/>
                    <a:pt x="62" y="17"/>
                  </a:cubicBezTo>
                  <a:cubicBezTo>
                    <a:pt x="62" y="17"/>
                    <a:pt x="15" y="23"/>
                    <a:pt x="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34"/>
            <p:cNvSpPr>
              <a:spLocks/>
            </p:cNvSpPr>
            <p:nvPr/>
          </p:nvSpPr>
          <p:spPr bwMode="auto">
            <a:xfrm>
              <a:off x="7735887" y="2879725"/>
              <a:ext cx="131763" cy="63500"/>
            </a:xfrm>
            <a:custGeom>
              <a:avLst/>
              <a:gdLst>
                <a:gd name="T0" fmla="*/ 63 w 65"/>
                <a:gd name="T1" fmla="*/ 0 h 31"/>
                <a:gd name="T2" fmla="*/ 65 w 65"/>
                <a:gd name="T3" fmla="*/ 15 h 31"/>
                <a:gd name="T4" fmla="*/ 57 w 65"/>
                <a:gd name="T5" fmla="*/ 7 h 31"/>
                <a:gd name="T6" fmla="*/ 54 w 65"/>
                <a:gd name="T7" fmla="*/ 22 h 31"/>
                <a:gd name="T8" fmla="*/ 52 w 65"/>
                <a:gd name="T9" fmla="*/ 12 h 31"/>
                <a:gd name="T10" fmla="*/ 49 w 65"/>
                <a:gd name="T11" fmla="*/ 26 h 31"/>
                <a:gd name="T12" fmla="*/ 44 w 65"/>
                <a:gd name="T13" fmla="*/ 13 h 31"/>
                <a:gd name="T14" fmla="*/ 36 w 65"/>
                <a:gd name="T15" fmla="*/ 29 h 31"/>
                <a:gd name="T16" fmla="*/ 36 w 65"/>
                <a:gd name="T17" fmla="*/ 14 h 31"/>
                <a:gd name="T18" fmla="*/ 23 w 65"/>
                <a:gd name="T19" fmla="*/ 31 h 31"/>
                <a:gd name="T20" fmla="*/ 24 w 65"/>
                <a:gd name="T21" fmla="*/ 13 h 31"/>
                <a:gd name="T22" fmla="*/ 15 w 65"/>
                <a:gd name="T23" fmla="*/ 29 h 31"/>
                <a:gd name="T24" fmla="*/ 15 w 65"/>
                <a:gd name="T25" fmla="*/ 12 h 31"/>
                <a:gd name="T26" fmla="*/ 7 w 65"/>
                <a:gd name="T27" fmla="*/ 28 h 31"/>
                <a:gd name="T28" fmla="*/ 11 w 65"/>
                <a:gd name="T29" fmla="*/ 11 h 31"/>
                <a:gd name="T30" fmla="*/ 0 w 65"/>
                <a:gd name="T31" fmla="*/ 18 h 31"/>
                <a:gd name="T32" fmla="*/ 3 w 65"/>
                <a:gd name="T33" fmla="*/ 5 h 31"/>
                <a:gd name="T34" fmla="*/ 63 w 6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1">
                  <a:moveTo>
                    <a:pt x="63" y="0"/>
                  </a:moveTo>
                  <a:cubicBezTo>
                    <a:pt x="65" y="15"/>
                    <a:pt x="65" y="15"/>
                    <a:pt x="65" y="15"/>
                  </a:cubicBezTo>
                  <a:cubicBezTo>
                    <a:pt x="57" y="7"/>
                    <a:pt x="57" y="7"/>
                    <a:pt x="57" y="7"/>
                  </a:cubicBezTo>
                  <a:cubicBezTo>
                    <a:pt x="54" y="22"/>
                    <a:pt x="54" y="22"/>
                    <a:pt x="54" y="22"/>
                  </a:cubicBezTo>
                  <a:cubicBezTo>
                    <a:pt x="52" y="12"/>
                    <a:pt x="52" y="12"/>
                    <a:pt x="52" y="12"/>
                  </a:cubicBezTo>
                  <a:cubicBezTo>
                    <a:pt x="49" y="26"/>
                    <a:pt x="49" y="26"/>
                    <a:pt x="49" y="26"/>
                  </a:cubicBezTo>
                  <a:cubicBezTo>
                    <a:pt x="44" y="13"/>
                    <a:pt x="44" y="13"/>
                    <a:pt x="44" y="13"/>
                  </a:cubicBezTo>
                  <a:cubicBezTo>
                    <a:pt x="36" y="29"/>
                    <a:pt x="36" y="29"/>
                    <a:pt x="36" y="29"/>
                  </a:cubicBezTo>
                  <a:cubicBezTo>
                    <a:pt x="36" y="14"/>
                    <a:pt x="36" y="14"/>
                    <a:pt x="36" y="14"/>
                  </a:cubicBezTo>
                  <a:cubicBezTo>
                    <a:pt x="23" y="31"/>
                    <a:pt x="23" y="31"/>
                    <a:pt x="23" y="31"/>
                  </a:cubicBezTo>
                  <a:cubicBezTo>
                    <a:pt x="24" y="13"/>
                    <a:pt x="24" y="13"/>
                    <a:pt x="24" y="13"/>
                  </a:cubicBezTo>
                  <a:cubicBezTo>
                    <a:pt x="15" y="29"/>
                    <a:pt x="15" y="29"/>
                    <a:pt x="15" y="29"/>
                  </a:cubicBezTo>
                  <a:cubicBezTo>
                    <a:pt x="15" y="12"/>
                    <a:pt x="15" y="12"/>
                    <a:pt x="15" y="12"/>
                  </a:cubicBezTo>
                  <a:cubicBezTo>
                    <a:pt x="7" y="28"/>
                    <a:pt x="7" y="28"/>
                    <a:pt x="7" y="28"/>
                  </a:cubicBezTo>
                  <a:cubicBezTo>
                    <a:pt x="11" y="11"/>
                    <a:pt x="11" y="11"/>
                    <a:pt x="11" y="11"/>
                  </a:cubicBezTo>
                  <a:cubicBezTo>
                    <a:pt x="0" y="18"/>
                    <a:pt x="0" y="18"/>
                    <a:pt x="0" y="18"/>
                  </a:cubicBezTo>
                  <a:cubicBezTo>
                    <a:pt x="3" y="5"/>
                    <a:pt x="3" y="5"/>
                    <a:pt x="3" y="5"/>
                  </a:cubicBezTo>
                  <a:cubicBezTo>
                    <a:pt x="3" y="5"/>
                    <a:pt x="49" y="21"/>
                    <a:pt x="6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35"/>
            <p:cNvSpPr>
              <a:spLocks/>
            </p:cNvSpPr>
            <p:nvPr/>
          </p:nvSpPr>
          <p:spPr bwMode="auto">
            <a:xfrm>
              <a:off x="7426325" y="3143250"/>
              <a:ext cx="369888" cy="82550"/>
            </a:xfrm>
            <a:custGeom>
              <a:avLst/>
              <a:gdLst>
                <a:gd name="T0" fmla="*/ 182 w 182"/>
                <a:gd name="T1" fmla="*/ 19 h 40"/>
                <a:gd name="T2" fmla="*/ 101 w 182"/>
                <a:gd name="T3" fmla="*/ 24 h 40"/>
                <a:gd name="T4" fmla="*/ 57 w 182"/>
                <a:gd name="T5" fmla="*/ 14 h 40"/>
                <a:gd name="T6" fmla="*/ 0 w 182"/>
                <a:gd name="T7" fmla="*/ 0 h 40"/>
                <a:gd name="T8" fmla="*/ 101 w 182"/>
                <a:gd name="T9" fmla="*/ 36 h 40"/>
                <a:gd name="T10" fmla="*/ 182 w 182"/>
                <a:gd name="T11" fmla="*/ 19 h 40"/>
              </a:gdLst>
              <a:ahLst/>
              <a:cxnLst>
                <a:cxn ang="0">
                  <a:pos x="T0" y="T1"/>
                </a:cxn>
                <a:cxn ang="0">
                  <a:pos x="T2" y="T3"/>
                </a:cxn>
                <a:cxn ang="0">
                  <a:pos x="T4" y="T5"/>
                </a:cxn>
                <a:cxn ang="0">
                  <a:pos x="T6" y="T7"/>
                </a:cxn>
                <a:cxn ang="0">
                  <a:pos x="T8" y="T9"/>
                </a:cxn>
                <a:cxn ang="0">
                  <a:pos x="T10" y="T11"/>
                </a:cxn>
              </a:cxnLst>
              <a:rect l="0" t="0" r="r" b="b"/>
              <a:pathLst>
                <a:path w="182" h="40">
                  <a:moveTo>
                    <a:pt x="182" y="19"/>
                  </a:moveTo>
                  <a:cubicBezTo>
                    <a:pt x="182" y="19"/>
                    <a:pt x="136" y="12"/>
                    <a:pt x="101" y="24"/>
                  </a:cubicBezTo>
                  <a:cubicBezTo>
                    <a:pt x="101" y="24"/>
                    <a:pt x="69" y="15"/>
                    <a:pt x="57" y="14"/>
                  </a:cubicBezTo>
                  <a:cubicBezTo>
                    <a:pt x="45" y="13"/>
                    <a:pt x="13" y="10"/>
                    <a:pt x="0" y="0"/>
                  </a:cubicBezTo>
                  <a:cubicBezTo>
                    <a:pt x="0" y="0"/>
                    <a:pt x="38" y="40"/>
                    <a:pt x="101" y="36"/>
                  </a:cubicBezTo>
                  <a:cubicBezTo>
                    <a:pt x="164" y="32"/>
                    <a:pt x="182" y="19"/>
                    <a:pt x="182" y="19"/>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36"/>
            <p:cNvSpPr>
              <a:spLocks/>
            </p:cNvSpPr>
            <p:nvPr/>
          </p:nvSpPr>
          <p:spPr bwMode="auto">
            <a:xfrm>
              <a:off x="7439025" y="3154362"/>
              <a:ext cx="341313" cy="153988"/>
            </a:xfrm>
            <a:custGeom>
              <a:avLst/>
              <a:gdLst>
                <a:gd name="T0" fmla="*/ 168 w 168"/>
                <a:gd name="T1" fmla="*/ 18 h 76"/>
                <a:gd name="T2" fmla="*/ 85 w 168"/>
                <a:gd name="T3" fmla="*/ 70 h 76"/>
                <a:gd name="T4" fmla="*/ 0 w 168"/>
                <a:gd name="T5" fmla="*/ 0 h 76"/>
                <a:gd name="T6" fmla="*/ 19 w 168"/>
                <a:gd name="T7" fmla="*/ 9 h 76"/>
                <a:gd name="T8" fmla="*/ 85 w 168"/>
                <a:gd name="T9" fmla="*/ 42 h 76"/>
                <a:gd name="T10" fmla="*/ 151 w 168"/>
                <a:gd name="T11" fmla="*/ 23 h 76"/>
                <a:gd name="T12" fmla="*/ 168 w 168"/>
                <a:gd name="T13" fmla="*/ 18 h 76"/>
              </a:gdLst>
              <a:ahLst/>
              <a:cxnLst>
                <a:cxn ang="0">
                  <a:pos x="T0" y="T1"/>
                </a:cxn>
                <a:cxn ang="0">
                  <a:pos x="T2" y="T3"/>
                </a:cxn>
                <a:cxn ang="0">
                  <a:pos x="T4" y="T5"/>
                </a:cxn>
                <a:cxn ang="0">
                  <a:pos x="T6" y="T7"/>
                </a:cxn>
                <a:cxn ang="0">
                  <a:pos x="T8" y="T9"/>
                </a:cxn>
                <a:cxn ang="0">
                  <a:pos x="T10" y="T11"/>
                </a:cxn>
                <a:cxn ang="0">
                  <a:pos x="T12" y="T13"/>
                </a:cxn>
              </a:cxnLst>
              <a:rect l="0" t="0" r="r" b="b"/>
              <a:pathLst>
                <a:path w="168" h="76">
                  <a:moveTo>
                    <a:pt x="168" y="18"/>
                  </a:moveTo>
                  <a:cubicBezTo>
                    <a:pt x="168" y="18"/>
                    <a:pt x="130" y="76"/>
                    <a:pt x="85" y="70"/>
                  </a:cubicBezTo>
                  <a:cubicBezTo>
                    <a:pt x="40" y="64"/>
                    <a:pt x="25" y="49"/>
                    <a:pt x="0" y="0"/>
                  </a:cubicBezTo>
                  <a:cubicBezTo>
                    <a:pt x="19" y="9"/>
                    <a:pt x="19" y="9"/>
                    <a:pt x="19" y="9"/>
                  </a:cubicBezTo>
                  <a:cubicBezTo>
                    <a:pt x="19" y="9"/>
                    <a:pt x="30" y="46"/>
                    <a:pt x="85" y="42"/>
                  </a:cubicBezTo>
                  <a:cubicBezTo>
                    <a:pt x="140" y="38"/>
                    <a:pt x="151" y="23"/>
                    <a:pt x="151" y="23"/>
                  </a:cubicBezTo>
                  <a:lnTo>
                    <a:pt x="168" y="1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7" name="Rectangle 7"/>
          <p:cNvSpPr>
            <a:spLocks noChangeArrowheads="1"/>
          </p:cNvSpPr>
          <p:nvPr/>
        </p:nvSpPr>
        <p:spPr bwMode="auto">
          <a:xfrm>
            <a:off x="154117" y="518234"/>
            <a:ext cx="2977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Adding Value</a:t>
            </a:r>
          </a:p>
        </p:txBody>
      </p:sp>
      <p:sp>
        <p:nvSpPr>
          <p:cNvPr id="3" name="Rectangle 2"/>
          <p:cNvSpPr/>
          <p:nvPr/>
        </p:nvSpPr>
        <p:spPr>
          <a:xfrm>
            <a:off x="270953" y="1087299"/>
            <a:ext cx="6051345" cy="461665"/>
          </a:xfrm>
          <a:prstGeom prst="rect">
            <a:avLst/>
          </a:prstGeom>
        </p:spPr>
        <p:txBody>
          <a:bodyPr wrap="square">
            <a:spAutoFit/>
          </a:bodyPr>
          <a:lstStyle/>
          <a:p>
            <a:r>
              <a:rPr lang="en-GB" sz="2400" dirty="0" smtClean="0"/>
              <a:t>... through trust, expertise, inspiration </a:t>
            </a:r>
            <a:endParaRPr lang="en-GB" sz="2400" dirty="0"/>
          </a:p>
        </p:txBody>
      </p:sp>
    </p:spTree>
    <p:extLst>
      <p:ext uri="{BB962C8B-B14F-4D97-AF65-F5344CB8AC3E}">
        <p14:creationId xmlns:p14="http://schemas.microsoft.com/office/powerpoint/2010/main" val="1050130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0" y="368660"/>
            <a:ext cx="6787359" cy="648934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a:p>
            <a:endParaRPr lang="en-GB" dirty="0">
              <a:solidFill>
                <a:schemeClr val="tx1"/>
              </a:solidFill>
            </a:endParaRPr>
          </a:p>
          <a:p>
            <a:endParaRPr lang="en-GB" dirty="0">
              <a:solidFill>
                <a:schemeClr val="tx1"/>
              </a:solidFill>
            </a:endParaRPr>
          </a:p>
        </p:txBody>
      </p:sp>
      <p:sp>
        <p:nvSpPr>
          <p:cNvPr id="43" name="Rectangle 42"/>
          <p:cNvSpPr>
            <a:spLocks noChangeArrowheads="1"/>
          </p:cNvSpPr>
          <p:nvPr/>
        </p:nvSpPr>
        <p:spPr bwMode="auto">
          <a:xfrm>
            <a:off x="770313" y="2559117"/>
            <a:ext cx="5720491" cy="1815882"/>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1600" dirty="0">
                <a:solidFill>
                  <a:schemeClr val="bg2">
                    <a:lumMod val="25000"/>
                  </a:schemeClr>
                </a:solidFill>
                <a:cs typeface="Arial" charset="0"/>
              </a:rPr>
              <a:t>In this environment of Twitter and fast information, magazines are more necessary than ever. They offer considered content &amp; curated ideas which have been </a:t>
            </a:r>
            <a:r>
              <a:rPr lang="en-GB" sz="1600" b="1" dirty="0">
                <a:solidFill>
                  <a:schemeClr val="bg2">
                    <a:lumMod val="25000"/>
                  </a:schemeClr>
                </a:solidFill>
                <a:cs typeface="Arial" charset="0"/>
              </a:rPr>
              <a:t>meticulously researched </a:t>
            </a:r>
            <a:r>
              <a:rPr lang="en-GB" sz="1600" dirty="0">
                <a:solidFill>
                  <a:schemeClr val="bg2">
                    <a:lumMod val="25000"/>
                  </a:schemeClr>
                </a:solidFill>
                <a:cs typeface="Arial" charset="0"/>
              </a:rPr>
              <a:t>and </a:t>
            </a:r>
            <a:r>
              <a:rPr lang="en-GB" sz="1600" b="1" dirty="0">
                <a:solidFill>
                  <a:schemeClr val="bg2">
                    <a:lumMod val="25000"/>
                  </a:schemeClr>
                </a:solidFill>
                <a:cs typeface="Arial" charset="0"/>
              </a:rPr>
              <a:t>put together by editors</a:t>
            </a:r>
            <a:r>
              <a:rPr lang="en-GB" sz="1600" dirty="0">
                <a:solidFill>
                  <a:schemeClr val="bg2">
                    <a:lumMod val="25000"/>
                  </a:schemeClr>
                </a:solidFill>
                <a:cs typeface="Arial" charset="0"/>
              </a:rPr>
              <a:t>.  </a:t>
            </a:r>
          </a:p>
          <a:p>
            <a:pPr fontAlgn="base">
              <a:spcBef>
                <a:spcPct val="0"/>
              </a:spcBef>
              <a:spcAft>
                <a:spcPct val="0"/>
              </a:spcAft>
              <a:defRPr/>
            </a:pPr>
            <a:endParaRPr lang="en-GB" sz="1200" dirty="0" smtClean="0">
              <a:solidFill>
                <a:schemeClr val="bg2">
                  <a:lumMod val="25000"/>
                </a:schemeClr>
              </a:solidFill>
              <a:cs typeface="Arial" charset="0"/>
            </a:endParaRPr>
          </a:p>
          <a:p>
            <a:pPr fontAlgn="base">
              <a:spcBef>
                <a:spcPct val="0"/>
              </a:spcBef>
              <a:spcAft>
                <a:spcPct val="0"/>
              </a:spcAft>
              <a:defRPr/>
            </a:pPr>
            <a:endParaRPr lang="en-GB" sz="1200" dirty="0">
              <a:solidFill>
                <a:schemeClr val="bg2">
                  <a:lumMod val="25000"/>
                </a:schemeClr>
              </a:solidFill>
              <a:cs typeface="Arial" charset="0"/>
            </a:endParaRPr>
          </a:p>
          <a:p>
            <a:pPr fontAlgn="base">
              <a:spcBef>
                <a:spcPct val="0"/>
              </a:spcBef>
              <a:spcAft>
                <a:spcPct val="0"/>
              </a:spcAft>
              <a:defRPr/>
            </a:pPr>
            <a:r>
              <a:rPr lang="en-GB" sz="1200" dirty="0" smtClean="0">
                <a:solidFill>
                  <a:schemeClr val="bg2">
                    <a:lumMod val="25000"/>
                  </a:schemeClr>
                </a:solidFill>
                <a:cs typeface="Arial" charset="0"/>
              </a:rPr>
              <a:t>Managing Director,</a:t>
            </a:r>
          </a:p>
          <a:p>
            <a:pPr fontAlgn="base">
              <a:spcBef>
                <a:spcPct val="0"/>
              </a:spcBef>
              <a:spcAft>
                <a:spcPct val="0"/>
              </a:spcAft>
              <a:defRPr/>
            </a:pPr>
            <a:r>
              <a:rPr lang="en-GB" sz="1200" dirty="0" smtClean="0">
                <a:solidFill>
                  <a:schemeClr val="bg2">
                    <a:lumMod val="25000"/>
                  </a:schemeClr>
                </a:solidFill>
                <a:cs typeface="Arial" charset="0"/>
              </a:rPr>
              <a:t>Condé </a:t>
            </a:r>
            <a:r>
              <a:rPr lang="en-GB" sz="1200" dirty="0">
                <a:solidFill>
                  <a:schemeClr val="bg2">
                    <a:lumMod val="25000"/>
                  </a:schemeClr>
                </a:solidFill>
                <a:cs typeface="Arial" charset="0"/>
              </a:rPr>
              <a:t>Nast</a:t>
            </a:r>
          </a:p>
        </p:txBody>
      </p:sp>
      <p:sp>
        <p:nvSpPr>
          <p:cNvPr id="44" name="Rectangle 43"/>
          <p:cNvSpPr>
            <a:spLocks noChangeArrowheads="1"/>
          </p:cNvSpPr>
          <p:nvPr/>
        </p:nvSpPr>
        <p:spPr bwMode="auto">
          <a:xfrm>
            <a:off x="-180528" y="-16265"/>
            <a:ext cx="2479403"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sp>
        <p:nvSpPr>
          <p:cNvPr id="45" name="Rectangle 44"/>
          <p:cNvSpPr>
            <a:spLocks noChangeArrowheads="1"/>
          </p:cNvSpPr>
          <p:nvPr/>
        </p:nvSpPr>
        <p:spPr bwMode="auto">
          <a:xfrm>
            <a:off x="4706167" y="2852936"/>
            <a:ext cx="2242097"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grpSp>
        <p:nvGrpSpPr>
          <p:cNvPr id="41" name="Group 40"/>
          <p:cNvGrpSpPr/>
          <p:nvPr/>
        </p:nvGrpSpPr>
        <p:grpSpPr>
          <a:xfrm>
            <a:off x="5658991" y="4797152"/>
            <a:ext cx="3665537" cy="2082006"/>
            <a:chOff x="1293813" y="1652588"/>
            <a:chExt cx="8607425" cy="5286375"/>
          </a:xfrm>
        </p:grpSpPr>
        <p:sp>
          <p:nvSpPr>
            <p:cNvPr id="42" name="Freeform 8"/>
            <p:cNvSpPr>
              <a:spLocks/>
            </p:cNvSpPr>
            <p:nvPr/>
          </p:nvSpPr>
          <p:spPr bwMode="auto">
            <a:xfrm>
              <a:off x="6350000" y="2989263"/>
              <a:ext cx="531813" cy="561975"/>
            </a:xfrm>
            <a:custGeom>
              <a:avLst/>
              <a:gdLst>
                <a:gd name="T0" fmla="*/ 244 w 261"/>
                <a:gd name="T1" fmla="*/ 0 h 275"/>
                <a:gd name="T2" fmla="*/ 132 w 261"/>
                <a:gd name="T3" fmla="*/ 69 h 275"/>
                <a:gd name="T4" fmla="*/ 12 w 261"/>
                <a:gd name="T5" fmla="*/ 257 h 275"/>
                <a:gd name="T6" fmla="*/ 57 w 261"/>
                <a:gd name="T7" fmla="*/ 241 h 275"/>
                <a:gd name="T8" fmla="*/ 77 w 261"/>
                <a:gd name="T9" fmla="*/ 196 h 275"/>
                <a:gd name="T10" fmla="*/ 145 w 261"/>
                <a:gd name="T11" fmla="*/ 89 h 275"/>
                <a:gd name="T12" fmla="*/ 255 w 261"/>
                <a:gd name="T13" fmla="*/ 21 h 275"/>
                <a:gd name="T14" fmla="*/ 244 w 261"/>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75">
                  <a:moveTo>
                    <a:pt x="244" y="0"/>
                  </a:moveTo>
                  <a:cubicBezTo>
                    <a:pt x="244" y="0"/>
                    <a:pt x="143" y="61"/>
                    <a:pt x="132" y="69"/>
                  </a:cubicBezTo>
                  <a:cubicBezTo>
                    <a:pt x="121" y="77"/>
                    <a:pt x="25" y="240"/>
                    <a:pt x="12" y="257"/>
                  </a:cubicBezTo>
                  <a:cubicBezTo>
                    <a:pt x="0" y="275"/>
                    <a:pt x="57" y="241"/>
                    <a:pt x="57" y="241"/>
                  </a:cubicBezTo>
                  <a:cubicBezTo>
                    <a:pt x="77" y="196"/>
                    <a:pt x="77" y="196"/>
                    <a:pt x="77" y="196"/>
                  </a:cubicBezTo>
                  <a:cubicBezTo>
                    <a:pt x="77" y="196"/>
                    <a:pt x="125" y="111"/>
                    <a:pt x="145" y="89"/>
                  </a:cubicBezTo>
                  <a:cubicBezTo>
                    <a:pt x="165" y="68"/>
                    <a:pt x="255" y="21"/>
                    <a:pt x="255" y="21"/>
                  </a:cubicBezTo>
                  <a:cubicBezTo>
                    <a:pt x="255" y="21"/>
                    <a:pt x="261" y="5"/>
                    <a:pt x="2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9"/>
            <p:cNvSpPr>
              <a:spLocks/>
            </p:cNvSpPr>
            <p:nvPr/>
          </p:nvSpPr>
          <p:spPr bwMode="auto">
            <a:xfrm>
              <a:off x="5840413" y="3438525"/>
              <a:ext cx="654050" cy="392113"/>
            </a:xfrm>
            <a:custGeom>
              <a:avLst/>
              <a:gdLst>
                <a:gd name="T0" fmla="*/ 298 w 320"/>
                <a:gd name="T1" fmla="*/ 107 h 192"/>
                <a:gd name="T2" fmla="*/ 308 w 320"/>
                <a:gd name="T3" fmla="*/ 43 h 192"/>
                <a:gd name="T4" fmla="*/ 0 w 320"/>
                <a:gd name="T5" fmla="*/ 14 h 192"/>
                <a:gd name="T6" fmla="*/ 8 w 320"/>
                <a:gd name="T7" fmla="*/ 107 h 192"/>
                <a:gd name="T8" fmla="*/ 116 w 320"/>
                <a:gd name="T9" fmla="*/ 192 h 192"/>
                <a:gd name="T10" fmla="*/ 298 w 320"/>
                <a:gd name="T11" fmla="*/ 107 h 192"/>
              </a:gdLst>
              <a:ahLst/>
              <a:cxnLst>
                <a:cxn ang="0">
                  <a:pos x="T0" y="T1"/>
                </a:cxn>
                <a:cxn ang="0">
                  <a:pos x="T2" y="T3"/>
                </a:cxn>
                <a:cxn ang="0">
                  <a:pos x="T4" y="T5"/>
                </a:cxn>
                <a:cxn ang="0">
                  <a:pos x="T6" y="T7"/>
                </a:cxn>
                <a:cxn ang="0">
                  <a:pos x="T8" y="T9"/>
                </a:cxn>
                <a:cxn ang="0">
                  <a:pos x="T10" y="T11"/>
                </a:cxn>
              </a:cxnLst>
              <a:rect l="0" t="0" r="r" b="b"/>
              <a:pathLst>
                <a:path w="320" h="192">
                  <a:moveTo>
                    <a:pt x="298" y="107"/>
                  </a:moveTo>
                  <a:cubicBezTo>
                    <a:pt x="298" y="107"/>
                    <a:pt x="320" y="55"/>
                    <a:pt x="308" y="43"/>
                  </a:cubicBezTo>
                  <a:cubicBezTo>
                    <a:pt x="272" y="4"/>
                    <a:pt x="42" y="0"/>
                    <a:pt x="0" y="14"/>
                  </a:cubicBezTo>
                  <a:cubicBezTo>
                    <a:pt x="8" y="107"/>
                    <a:pt x="8" y="107"/>
                    <a:pt x="8" y="107"/>
                  </a:cubicBezTo>
                  <a:cubicBezTo>
                    <a:pt x="116" y="192"/>
                    <a:pt x="116" y="192"/>
                    <a:pt x="116" y="192"/>
                  </a:cubicBezTo>
                  <a:lnTo>
                    <a:pt x="298" y="10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10"/>
            <p:cNvSpPr>
              <a:spLocks/>
            </p:cNvSpPr>
            <p:nvPr/>
          </p:nvSpPr>
          <p:spPr bwMode="auto">
            <a:xfrm>
              <a:off x="6202363" y="3363913"/>
              <a:ext cx="487363" cy="487363"/>
            </a:xfrm>
            <a:custGeom>
              <a:avLst/>
              <a:gdLst>
                <a:gd name="T0" fmla="*/ 0 w 239"/>
                <a:gd name="T1" fmla="*/ 119 h 239"/>
                <a:gd name="T2" fmla="*/ 119 w 239"/>
                <a:gd name="T3" fmla="*/ 0 h 239"/>
                <a:gd name="T4" fmla="*/ 239 w 239"/>
                <a:gd name="T5" fmla="*/ 119 h 239"/>
                <a:gd name="T6" fmla="*/ 119 w 239"/>
                <a:gd name="T7" fmla="*/ 239 h 239"/>
                <a:gd name="T8" fmla="*/ 80 w 239"/>
                <a:gd name="T9" fmla="*/ 232 h 239"/>
                <a:gd name="T10" fmla="*/ 119 w 239"/>
                <a:gd name="T11" fmla="*/ 160 h 239"/>
                <a:gd name="T12" fmla="*/ 77 w 239"/>
                <a:gd name="T13" fmla="*/ 231 h 239"/>
                <a:gd name="T14" fmla="*/ 0 w 239"/>
                <a:gd name="T15" fmla="*/ 11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9">
                  <a:moveTo>
                    <a:pt x="0" y="119"/>
                  </a:moveTo>
                  <a:cubicBezTo>
                    <a:pt x="0" y="53"/>
                    <a:pt x="53" y="0"/>
                    <a:pt x="119" y="0"/>
                  </a:cubicBezTo>
                  <a:cubicBezTo>
                    <a:pt x="185" y="0"/>
                    <a:pt x="239" y="53"/>
                    <a:pt x="239" y="119"/>
                  </a:cubicBezTo>
                  <a:cubicBezTo>
                    <a:pt x="239" y="185"/>
                    <a:pt x="185" y="239"/>
                    <a:pt x="119" y="239"/>
                  </a:cubicBezTo>
                  <a:cubicBezTo>
                    <a:pt x="106" y="239"/>
                    <a:pt x="92" y="236"/>
                    <a:pt x="80" y="232"/>
                  </a:cubicBezTo>
                  <a:cubicBezTo>
                    <a:pt x="119" y="160"/>
                    <a:pt x="119" y="160"/>
                    <a:pt x="119" y="160"/>
                  </a:cubicBezTo>
                  <a:cubicBezTo>
                    <a:pt x="77" y="231"/>
                    <a:pt x="77" y="231"/>
                    <a:pt x="77" y="231"/>
                  </a:cubicBezTo>
                  <a:cubicBezTo>
                    <a:pt x="32" y="214"/>
                    <a:pt x="0" y="170"/>
                    <a:pt x="0" y="119"/>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1"/>
            <p:cNvSpPr>
              <a:spLocks/>
            </p:cNvSpPr>
            <p:nvPr/>
          </p:nvSpPr>
          <p:spPr bwMode="auto">
            <a:xfrm>
              <a:off x="6359525" y="3802063"/>
              <a:ext cx="14288" cy="28575"/>
            </a:xfrm>
            <a:custGeom>
              <a:avLst/>
              <a:gdLst>
                <a:gd name="T0" fmla="*/ 0 w 7"/>
                <a:gd name="T1" fmla="*/ 14 h 14"/>
                <a:gd name="T2" fmla="*/ 4 w 7"/>
                <a:gd name="T3" fmla="*/ 0 h 14"/>
                <a:gd name="T4" fmla="*/ 7 w 7"/>
                <a:gd name="T5" fmla="*/ 1 h 14"/>
                <a:gd name="T6" fmla="*/ 0 w 7"/>
                <a:gd name="T7" fmla="*/ 14 h 14"/>
              </a:gdLst>
              <a:ahLst/>
              <a:cxnLst>
                <a:cxn ang="0">
                  <a:pos x="T0" y="T1"/>
                </a:cxn>
                <a:cxn ang="0">
                  <a:pos x="T2" y="T3"/>
                </a:cxn>
                <a:cxn ang="0">
                  <a:pos x="T4" y="T5"/>
                </a:cxn>
                <a:cxn ang="0">
                  <a:pos x="T6" y="T7"/>
                </a:cxn>
              </a:cxnLst>
              <a:rect l="0" t="0" r="r" b="b"/>
              <a:pathLst>
                <a:path w="7" h="14">
                  <a:moveTo>
                    <a:pt x="0" y="14"/>
                  </a:moveTo>
                  <a:cubicBezTo>
                    <a:pt x="4" y="0"/>
                    <a:pt x="4" y="0"/>
                    <a:pt x="4" y="0"/>
                  </a:cubicBezTo>
                  <a:cubicBezTo>
                    <a:pt x="5" y="0"/>
                    <a:pt x="6" y="1"/>
                    <a:pt x="7" y="1"/>
                  </a:cubicBezTo>
                  <a:lnTo>
                    <a:pt x="0" y="1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2"/>
            <p:cNvSpPr>
              <a:spLocks/>
            </p:cNvSpPr>
            <p:nvPr/>
          </p:nvSpPr>
          <p:spPr bwMode="auto">
            <a:xfrm>
              <a:off x="5138738" y="2027238"/>
              <a:ext cx="3919538" cy="4854575"/>
            </a:xfrm>
            <a:custGeom>
              <a:avLst/>
              <a:gdLst>
                <a:gd name="T0" fmla="*/ 1392 w 1920"/>
                <a:gd name="T1" fmla="*/ 38 h 2377"/>
                <a:gd name="T2" fmla="*/ 1232 w 1920"/>
                <a:gd name="T3" fmla="*/ 0 h 2377"/>
                <a:gd name="T4" fmla="*/ 1074 w 1920"/>
                <a:gd name="T5" fmla="*/ 228 h 2377"/>
                <a:gd name="T6" fmla="*/ 1027 w 1920"/>
                <a:gd name="T7" fmla="*/ 587 h 2377"/>
                <a:gd name="T8" fmla="*/ 1134 w 1920"/>
                <a:gd name="T9" fmla="*/ 773 h 2377"/>
                <a:gd name="T10" fmla="*/ 1173 w 1920"/>
                <a:gd name="T11" fmla="*/ 928 h 2377"/>
                <a:gd name="T12" fmla="*/ 917 w 1920"/>
                <a:gd name="T13" fmla="*/ 958 h 2377"/>
                <a:gd name="T14" fmla="*/ 701 w 1920"/>
                <a:gd name="T15" fmla="*/ 1256 h 2377"/>
                <a:gd name="T16" fmla="*/ 528 w 1920"/>
                <a:gd name="T17" fmla="*/ 1422 h 2377"/>
                <a:gd name="T18" fmla="*/ 252 w 1920"/>
                <a:gd name="T19" fmla="*/ 1494 h 2377"/>
                <a:gd name="T20" fmla="*/ 252 w 1920"/>
                <a:gd name="T21" fmla="*/ 1824 h 2377"/>
                <a:gd name="T22" fmla="*/ 22 w 1920"/>
                <a:gd name="T23" fmla="*/ 1938 h 2377"/>
                <a:gd name="T24" fmla="*/ 0 w 1920"/>
                <a:gd name="T25" fmla="*/ 1998 h 2377"/>
                <a:gd name="T26" fmla="*/ 27 w 1920"/>
                <a:gd name="T27" fmla="*/ 2043 h 2377"/>
                <a:gd name="T28" fmla="*/ 314 w 1920"/>
                <a:gd name="T29" fmla="*/ 2052 h 2377"/>
                <a:gd name="T30" fmla="*/ 544 w 1920"/>
                <a:gd name="T31" fmla="*/ 2158 h 2377"/>
                <a:gd name="T32" fmla="*/ 760 w 1920"/>
                <a:gd name="T33" fmla="*/ 2371 h 2377"/>
                <a:gd name="T34" fmla="*/ 1014 w 1920"/>
                <a:gd name="T35" fmla="*/ 2377 h 2377"/>
                <a:gd name="T36" fmla="*/ 1361 w 1920"/>
                <a:gd name="T37" fmla="*/ 2158 h 2377"/>
                <a:gd name="T38" fmla="*/ 1645 w 1920"/>
                <a:gd name="T39" fmla="*/ 1803 h 2377"/>
                <a:gd name="T40" fmla="*/ 1920 w 1920"/>
                <a:gd name="T41" fmla="*/ 833 h 2377"/>
                <a:gd name="T42" fmla="*/ 1850 w 1920"/>
                <a:gd name="T43" fmla="*/ 376 h 2377"/>
                <a:gd name="T44" fmla="*/ 1578 w 1920"/>
                <a:gd name="T45" fmla="*/ 0 h 2377"/>
                <a:gd name="T46" fmla="*/ 1392 w 1920"/>
                <a:gd name="T47" fmla="*/ 38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0" h="2377">
                  <a:moveTo>
                    <a:pt x="1392" y="38"/>
                  </a:moveTo>
                  <a:cubicBezTo>
                    <a:pt x="1232" y="0"/>
                    <a:pt x="1232" y="0"/>
                    <a:pt x="1232" y="0"/>
                  </a:cubicBezTo>
                  <a:cubicBezTo>
                    <a:pt x="1074" y="228"/>
                    <a:pt x="1074" y="228"/>
                    <a:pt x="1074" y="228"/>
                  </a:cubicBezTo>
                  <a:cubicBezTo>
                    <a:pt x="1027" y="587"/>
                    <a:pt x="1027" y="587"/>
                    <a:pt x="1027" y="587"/>
                  </a:cubicBezTo>
                  <a:cubicBezTo>
                    <a:pt x="1027" y="587"/>
                    <a:pt x="1128" y="757"/>
                    <a:pt x="1134" y="773"/>
                  </a:cubicBezTo>
                  <a:cubicBezTo>
                    <a:pt x="1141" y="790"/>
                    <a:pt x="1173" y="928"/>
                    <a:pt x="1173" y="928"/>
                  </a:cubicBezTo>
                  <a:cubicBezTo>
                    <a:pt x="1173" y="928"/>
                    <a:pt x="949" y="931"/>
                    <a:pt x="917" y="958"/>
                  </a:cubicBezTo>
                  <a:cubicBezTo>
                    <a:pt x="885" y="984"/>
                    <a:pt x="714" y="1222"/>
                    <a:pt x="701" y="1256"/>
                  </a:cubicBezTo>
                  <a:cubicBezTo>
                    <a:pt x="688" y="1291"/>
                    <a:pt x="528" y="1422"/>
                    <a:pt x="528" y="1422"/>
                  </a:cubicBezTo>
                  <a:cubicBezTo>
                    <a:pt x="252" y="1494"/>
                    <a:pt x="252" y="1494"/>
                    <a:pt x="252" y="1494"/>
                  </a:cubicBezTo>
                  <a:cubicBezTo>
                    <a:pt x="252" y="1824"/>
                    <a:pt x="252" y="1824"/>
                    <a:pt x="252" y="1824"/>
                  </a:cubicBezTo>
                  <a:cubicBezTo>
                    <a:pt x="252" y="1824"/>
                    <a:pt x="105" y="1887"/>
                    <a:pt x="22" y="1938"/>
                  </a:cubicBezTo>
                  <a:cubicBezTo>
                    <a:pt x="0" y="1998"/>
                    <a:pt x="0" y="1998"/>
                    <a:pt x="0" y="1998"/>
                  </a:cubicBezTo>
                  <a:cubicBezTo>
                    <a:pt x="27" y="2043"/>
                    <a:pt x="27" y="2043"/>
                    <a:pt x="27" y="2043"/>
                  </a:cubicBezTo>
                  <a:cubicBezTo>
                    <a:pt x="314" y="2052"/>
                    <a:pt x="314" y="2052"/>
                    <a:pt x="314" y="2052"/>
                  </a:cubicBezTo>
                  <a:cubicBezTo>
                    <a:pt x="314" y="2052"/>
                    <a:pt x="482" y="2072"/>
                    <a:pt x="544" y="2158"/>
                  </a:cubicBezTo>
                  <a:cubicBezTo>
                    <a:pt x="605" y="2243"/>
                    <a:pt x="760" y="2371"/>
                    <a:pt x="760" y="2371"/>
                  </a:cubicBezTo>
                  <a:cubicBezTo>
                    <a:pt x="1014" y="2377"/>
                    <a:pt x="1014" y="2377"/>
                    <a:pt x="1014" y="2377"/>
                  </a:cubicBezTo>
                  <a:cubicBezTo>
                    <a:pt x="1014" y="2377"/>
                    <a:pt x="1221" y="2261"/>
                    <a:pt x="1361" y="2158"/>
                  </a:cubicBezTo>
                  <a:cubicBezTo>
                    <a:pt x="1501" y="2054"/>
                    <a:pt x="1645" y="1803"/>
                    <a:pt x="1645" y="1803"/>
                  </a:cubicBezTo>
                  <a:cubicBezTo>
                    <a:pt x="1920" y="833"/>
                    <a:pt x="1920" y="833"/>
                    <a:pt x="1920" y="833"/>
                  </a:cubicBezTo>
                  <a:cubicBezTo>
                    <a:pt x="1850" y="376"/>
                    <a:pt x="1850" y="376"/>
                    <a:pt x="1850" y="376"/>
                  </a:cubicBezTo>
                  <a:cubicBezTo>
                    <a:pt x="1578" y="0"/>
                    <a:pt x="1578" y="0"/>
                    <a:pt x="1578" y="0"/>
                  </a:cubicBezTo>
                  <a:lnTo>
                    <a:pt x="1392" y="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3"/>
            <p:cNvSpPr>
              <a:spLocks/>
            </p:cNvSpPr>
            <p:nvPr/>
          </p:nvSpPr>
          <p:spPr bwMode="auto">
            <a:xfrm>
              <a:off x="1293813" y="3471863"/>
              <a:ext cx="5510213" cy="3409950"/>
            </a:xfrm>
            <a:custGeom>
              <a:avLst/>
              <a:gdLst>
                <a:gd name="T0" fmla="*/ 1848 w 2699"/>
                <a:gd name="T1" fmla="*/ 1265 h 1670"/>
                <a:gd name="T2" fmla="*/ 1509 w 2699"/>
                <a:gd name="T3" fmla="*/ 765 h 1670"/>
                <a:gd name="T4" fmla="*/ 923 w 2699"/>
                <a:gd name="T5" fmla="*/ 45 h 1670"/>
                <a:gd name="T6" fmla="*/ 587 w 2699"/>
                <a:gd name="T7" fmla="*/ 152 h 1670"/>
                <a:gd name="T8" fmla="*/ 392 w 2699"/>
                <a:gd name="T9" fmla="*/ 629 h 1670"/>
                <a:gd name="T10" fmla="*/ 0 w 2699"/>
                <a:gd name="T11" fmla="*/ 1664 h 1670"/>
                <a:gd name="T12" fmla="*/ 411 w 2699"/>
                <a:gd name="T13" fmla="*/ 1670 h 1670"/>
                <a:gd name="T14" fmla="*/ 501 w 2699"/>
                <a:gd name="T15" fmla="*/ 1480 h 1670"/>
                <a:gd name="T16" fmla="*/ 843 w 2699"/>
                <a:gd name="T17" fmla="*/ 776 h 1670"/>
                <a:gd name="T18" fmla="*/ 995 w 2699"/>
                <a:gd name="T19" fmla="*/ 1163 h 1670"/>
                <a:gd name="T20" fmla="*/ 1123 w 2699"/>
                <a:gd name="T21" fmla="*/ 1472 h 1670"/>
                <a:gd name="T22" fmla="*/ 517 w 2699"/>
                <a:gd name="T23" fmla="*/ 1664 h 1670"/>
                <a:gd name="T24" fmla="*/ 2560 w 2699"/>
                <a:gd name="T25" fmla="*/ 1670 h 1670"/>
                <a:gd name="T26" fmla="*/ 2699 w 2699"/>
                <a:gd name="T27" fmla="*/ 1365 h 1670"/>
                <a:gd name="T28" fmla="*/ 2413 w 2699"/>
                <a:gd name="T29" fmla="*/ 1253 h 1670"/>
                <a:gd name="T30" fmla="*/ 1848 w 2699"/>
                <a:gd name="T31" fmla="*/ 126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9" h="1670">
                  <a:moveTo>
                    <a:pt x="1848" y="1265"/>
                  </a:moveTo>
                  <a:cubicBezTo>
                    <a:pt x="1848" y="1265"/>
                    <a:pt x="1597" y="925"/>
                    <a:pt x="1509" y="765"/>
                  </a:cubicBezTo>
                  <a:cubicBezTo>
                    <a:pt x="1421" y="605"/>
                    <a:pt x="1067" y="91"/>
                    <a:pt x="923" y="45"/>
                  </a:cubicBezTo>
                  <a:cubicBezTo>
                    <a:pt x="779" y="0"/>
                    <a:pt x="648" y="59"/>
                    <a:pt x="587" y="152"/>
                  </a:cubicBezTo>
                  <a:cubicBezTo>
                    <a:pt x="525" y="245"/>
                    <a:pt x="453" y="384"/>
                    <a:pt x="392" y="629"/>
                  </a:cubicBezTo>
                  <a:cubicBezTo>
                    <a:pt x="331" y="875"/>
                    <a:pt x="235" y="1327"/>
                    <a:pt x="0" y="1664"/>
                  </a:cubicBezTo>
                  <a:cubicBezTo>
                    <a:pt x="411" y="1670"/>
                    <a:pt x="411" y="1670"/>
                    <a:pt x="411" y="1670"/>
                  </a:cubicBezTo>
                  <a:cubicBezTo>
                    <a:pt x="411" y="1670"/>
                    <a:pt x="416" y="1616"/>
                    <a:pt x="501" y="1480"/>
                  </a:cubicBezTo>
                  <a:cubicBezTo>
                    <a:pt x="587" y="1344"/>
                    <a:pt x="859" y="941"/>
                    <a:pt x="843" y="776"/>
                  </a:cubicBezTo>
                  <a:cubicBezTo>
                    <a:pt x="843" y="776"/>
                    <a:pt x="968" y="1077"/>
                    <a:pt x="995" y="1163"/>
                  </a:cubicBezTo>
                  <a:cubicBezTo>
                    <a:pt x="1021" y="1248"/>
                    <a:pt x="1083" y="1424"/>
                    <a:pt x="1123" y="1472"/>
                  </a:cubicBezTo>
                  <a:cubicBezTo>
                    <a:pt x="1123" y="1472"/>
                    <a:pt x="616" y="1607"/>
                    <a:pt x="517" y="1664"/>
                  </a:cubicBezTo>
                  <a:cubicBezTo>
                    <a:pt x="2560" y="1670"/>
                    <a:pt x="2560" y="1670"/>
                    <a:pt x="2560" y="1670"/>
                  </a:cubicBezTo>
                  <a:cubicBezTo>
                    <a:pt x="2699" y="1365"/>
                    <a:pt x="2699" y="1365"/>
                    <a:pt x="2699" y="1365"/>
                  </a:cubicBezTo>
                  <a:cubicBezTo>
                    <a:pt x="2413" y="1253"/>
                    <a:pt x="2413" y="1253"/>
                    <a:pt x="2413" y="1253"/>
                  </a:cubicBezTo>
                  <a:lnTo>
                    <a:pt x="1848" y="1265"/>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4"/>
            <p:cNvSpPr>
              <a:spLocks/>
            </p:cNvSpPr>
            <p:nvPr/>
          </p:nvSpPr>
          <p:spPr bwMode="auto">
            <a:xfrm>
              <a:off x="8064500" y="3454400"/>
              <a:ext cx="1276350" cy="1395413"/>
            </a:xfrm>
            <a:custGeom>
              <a:avLst/>
              <a:gdLst>
                <a:gd name="T0" fmla="*/ 290 w 625"/>
                <a:gd name="T1" fmla="*/ 167 h 683"/>
                <a:gd name="T2" fmla="*/ 49 w 625"/>
                <a:gd name="T3" fmla="*/ 645 h 683"/>
                <a:gd name="T4" fmla="*/ 100 w 625"/>
                <a:gd name="T5" fmla="*/ 683 h 683"/>
                <a:gd name="T6" fmla="*/ 313 w 625"/>
                <a:gd name="T7" fmla="*/ 199 h 683"/>
                <a:gd name="T8" fmla="*/ 353 w 625"/>
                <a:gd name="T9" fmla="*/ 99 h 683"/>
                <a:gd name="T10" fmla="*/ 290 w 625"/>
                <a:gd name="T11" fmla="*/ 167 h 683"/>
              </a:gdLst>
              <a:ahLst/>
              <a:cxnLst>
                <a:cxn ang="0">
                  <a:pos x="T0" y="T1"/>
                </a:cxn>
                <a:cxn ang="0">
                  <a:pos x="T2" y="T3"/>
                </a:cxn>
                <a:cxn ang="0">
                  <a:pos x="T4" y="T5"/>
                </a:cxn>
                <a:cxn ang="0">
                  <a:pos x="T6" y="T7"/>
                </a:cxn>
                <a:cxn ang="0">
                  <a:pos x="T8" y="T9"/>
                </a:cxn>
                <a:cxn ang="0">
                  <a:pos x="T10" y="T11"/>
                </a:cxn>
              </a:cxnLst>
              <a:rect l="0" t="0" r="r" b="b"/>
              <a:pathLst>
                <a:path w="625" h="683">
                  <a:moveTo>
                    <a:pt x="290" y="167"/>
                  </a:moveTo>
                  <a:cubicBezTo>
                    <a:pt x="290" y="167"/>
                    <a:pt x="21" y="356"/>
                    <a:pt x="49" y="645"/>
                  </a:cubicBezTo>
                  <a:cubicBezTo>
                    <a:pt x="100" y="683"/>
                    <a:pt x="100" y="683"/>
                    <a:pt x="100" y="683"/>
                  </a:cubicBezTo>
                  <a:cubicBezTo>
                    <a:pt x="100" y="683"/>
                    <a:pt x="0" y="398"/>
                    <a:pt x="313" y="199"/>
                  </a:cubicBezTo>
                  <a:cubicBezTo>
                    <a:pt x="625" y="0"/>
                    <a:pt x="353" y="99"/>
                    <a:pt x="353" y="99"/>
                  </a:cubicBezTo>
                  <a:lnTo>
                    <a:pt x="290" y="16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5"/>
            <p:cNvSpPr>
              <a:spLocks/>
            </p:cNvSpPr>
            <p:nvPr/>
          </p:nvSpPr>
          <p:spPr bwMode="auto">
            <a:xfrm>
              <a:off x="6096000" y="4321175"/>
              <a:ext cx="2640013" cy="1387475"/>
            </a:xfrm>
            <a:custGeom>
              <a:avLst/>
              <a:gdLst>
                <a:gd name="T0" fmla="*/ 435 w 1293"/>
                <a:gd name="T1" fmla="*/ 235 h 680"/>
                <a:gd name="T2" fmla="*/ 531 w 1293"/>
                <a:gd name="T3" fmla="*/ 178 h 680"/>
                <a:gd name="T4" fmla="*/ 1085 w 1293"/>
                <a:gd name="T5" fmla="*/ 283 h 680"/>
                <a:gd name="T6" fmla="*/ 1219 w 1293"/>
                <a:gd name="T7" fmla="*/ 568 h 680"/>
                <a:gd name="T8" fmla="*/ 1034 w 1293"/>
                <a:gd name="T9" fmla="*/ 680 h 680"/>
                <a:gd name="T10" fmla="*/ 672 w 1293"/>
                <a:gd name="T11" fmla="*/ 535 h 680"/>
                <a:gd name="T12" fmla="*/ 405 w 1293"/>
                <a:gd name="T13" fmla="*/ 328 h 680"/>
                <a:gd name="T14" fmla="*/ 217 w 1293"/>
                <a:gd name="T15" fmla="*/ 392 h 680"/>
                <a:gd name="T16" fmla="*/ 125 w 1293"/>
                <a:gd name="T17" fmla="*/ 408 h 680"/>
                <a:gd name="T18" fmla="*/ 296 w 1293"/>
                <a:gd name="T19" fmla="*/ 88 h 680"/>
                <a:gd name="T20" fmla="*/ 395 w 1293"/>
                <a:gd name="T21" fmla="*/ 197 h 680"/>
                <a:gd name="T22" fmla="*/ 435 w 1293"/>
                <a:gd name="T23" fmla="*/ 23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3" h="680">
                  <a:moveTo>
                    <a:pt x="435" y="235"/>
                  </a:moveTo>
                  <a:cubicBezTo>
                    <a:pt x="435" y="235"/>
                    <a:pt x="477" y="215"/>
                    <a:pt x="531" y="178"/>
                  </a:cubicBezTo>
                  <a:cubicBezTo>
                    <a:pt x="584" y="141"/>
                    <a:pt x="877" y="0"/>
                    <a:pt x="1085" y="283"/>
                  </a:cubicBezTo>
                  <a:cubicBezTo>
                    <a:pt x="1293" y="565"/>
                    <a:pt x="1219" y="568"/>
                    <a:pt x="1219" y="568"/>
                  </a:cubicBezTo>
                  <a:cubicBezTo>
                    <a:pt x="1034" y="680"/>
                    <a:pt x="1034" y="680"/>
                    <a:pt x="1034" y="680"/>
                  </a:cubicBezTo>
                  <a:cubicBezTo>
                    <a:pt x="1034" y="680"/>
                    <a:pt x="779" y="589"/>
                    <a:pt x="672" y="535"/>
                  </a:cubicBezTo>
                  <a:cubicBezTo>
                    <a:pt x="565" y="480"/>
                    <a:pt x="459" y="363"/>
                    <a:pt x="405" y="328"/>
                  </a:cubicBezTo>
                  <a:cubicBezTo>
                    <a:pt x="405" y="328"/>
                    <a:pt x="287" y="368"/>
                    <a:pt x="217" y="392"/>
                  </a:cubicBezTo>
                  <a:cubicBezTo>
                    <a:pt x="148" y="416"/>
                    <a:pt x="125" y="408"/>
                    <a:pt x="125" y="408"/>
                  </a:cubicBezTo>
                  <a:cubicBezTo>
                    <a:pt x="125" y="408"/>
                    <a:pt x="0" y="133"/>
                    <a:pt x="296" y="88"/>
                  </a:cubicBezTo>
                  <a:cubicBezTo>
                    <a:pt x="296" y="88"/>
                    <a:pt x="352" y="104"/>
                    <a:pt x="395" y="197"/>
                  </a:cubicBezTo>
                  <a:cubicBezTo>
                    <a:pt x="395" y="197"/>
                    <a:pt x="411" y="224"/>
                    <a:pt x="435" y="23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6"/>
            <p:cNvSpPr>
              <a:spLocks/>
            </p:cNvSpPr>
            <p:nvPr/>
          </p:nvSpPr>
          <p:spPr bwMode="auto">
            <a:xfrm>
              <a:off x="6689725" y="3886200"/>
              <a:ext cx="914400" cy="635000"/>
            </a:xfrm>
            <a:custGeom>
              <a:avLst/>
              <a:gdLst>
                <a:gd name="T0" fmla="*/ 448 w 448"/>
                <a:gd name="T1" fmla="*/ 16 h 311"/>
                <a:gd name="T2" fmla="*/ 24 w 448"/>
                <a:gd name="T3" fmla="*/ 311 h 311"/>
                <a:gd name="T4" fmla="*/ 0 w 448"/>
                <a:gd name="T5" fmla="*/ 311 h 311"/>
                <a:gd name="T6" fmla="*/ 432 w 448"/>
                <a:gd name="T7" fmla="*/ 0 h 311"/>
                <a:gd name="T8" fmla="*/ 448 w 448"/>
                <a:gd name="T9" fmla="*/ 16 h 311"/>
              </a:gdLst>
              <a:ahLst/>
              <a:cxnLst>
                <a:cxn ang="0">
                  <a:pos x="T0" y="T1"/>
                </a:cxn>
                <a:cxn ang="0">
                  <a:pos x="T2" y="T3"/>
                </a:cxn>
                <a:cxn ang="0">
                  <a:pos x="T4" y="T5"/>
                </a:cxn>
                <a:cxn ang="0">
                  <a:pos x="T6" y="T7"/>
                </a:cxn>
                <a:cxn ang="0">
                  <a:pos x="T8" y="T9"/>
                </a:cxn>
              </a:cxnLst>
              <a:rect l="0" t="0" r="r" b="b"/>
              <a:pathLst>
                <a:path w="448" h="311">
                  <a:moveTo>
                    <a:pt x="448" y="16"/>
                  </a:moveTo>
                  <a:cubicBezTo>
                    <a:pt x="448" y="16"/>
                    <a:pt x="46" y="189"/>
                    <a:pt x="24" y="311"/>
                  </a:cubicBezTo>
                  <a:cubicBezTo>
                    <a:pt x="0" y="311"/>
                    <a:pt x="0" y="311"/>
                    <a:pt x="0" y="311"/>
                  </a:cubicBezTo>
                  <a:cubicBezTo>
                    <a:pt x="0" y="311"/>
                    <a:pt x="34" y="192"/>
                    <a:pt x="432" y="0"/>
                  </a:cubicBezTo>
                  <a:lnTo>
                    <a:pt x="448"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7"/>
            <p:cNvSpPr>
              <a:spLocks/>
            </p:cNvSpPr>
            <p:nvPr/>
          </p:nvSpPr>
          <p:spPr bwMode="auto">
            <a:xfrm>
              <a:off x="4740275" y="5984875"/>
              <a:ext cx="2025650" cy="896938"/>
            </a:xfrm>
            <a:custGeom>
              <a:avLst/>
              <a:gdLst>
                <a:gd name="T0" fmla="*/ 217 w 992"/>
                <a:gd name="T1" fmla="*/ 0 h 439"/>
                <a:gd name="T2" fmla="*/ 0 w 992"/>
                <a:gd name="T3" fmla="*/ 180 h 439"/>
                <a:gd name="T4" fmla="*/ 309 w 992"/>
                <a:gd name="T5" fmla="*/ 169 h 439"/>
                <a:gd name="T6" fmla="*/ 709 w 992"/>
                <a:gd name="T7" fmla="*/ 233 h 439"/>
                <a:gd name="T8" fmla="*/ 872 w 992"/>
                <a:gd name="T9" fmla="*/ 439 h 439"/>
                <a:gd name="T10" fmla="*/ 992 w 992"/>
                <a:gd name="T11" fmla="*/ 439 h 439"/>
                <a:gd name="T12" fmla="*/ 744 w 992"/>
                <a:gd name="T13" fmla="*/ 174 h 439"/>
                <a:gd name="T14" fmla="*/ 376 w 992"/>
                <a:gd name="T15" fmla="*/ 73 h 439"/>
                <a:gd name="T16" fmla="*/ 217 w 992"/>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439">
                  <a:moveTo>
                    <a:pt x="217" y="0"/>
                  </a:moveTo>
                  <a:cubicBezTo>
                    <a:pt x="217" y="0"/>
                    <a:pt x="45" y="92"/>
                    <a:pt x="0" y="180"/>
                  </a:cubicBezTo>
                  <a:cubicBezTo>
                    <a:pt x="0" y="180"/>
                    <a:pt x="211" y="177"/>
                    <a:pt x="309" y="169"/>
                  </a:cubicBezTo>
                  <a:cubicBezTo>
                    <a:pt x="408" y="161"/>
                    <a:pt x="573" y="84"/>
                    <a:pt x="709" y="233"/>
                  </a:cubicBezTo>
                  <a:cubicBezTo>
                    <a:pt x="845" y="382"/>
                    <a:pt x="872" y="439"/>
                    <a:pt x="872" y="439"/>
                  </a:cubicBezTo>
                  <a:cubicBezTo>
                    <a:pt x="992" y="439"/>
                    <a:pt x="992" y="439"/>
                    <a:pt x="992" y="439"/>
                  </a:cubicBezTo>
                  <a:cubicBezTo>
                    <a:pt x="992" y="439"/>
                    <a:pt x="856" y="241"/>
                    <a:pt x="744" y="174"/>
                  </a:cubicBezTo>
                  <a:cubicBezTo>
                    <a:pt x="632" y="108"/>
                    <a:pt x="466" y="94"/>
                    <a:pt x="376" y="73"/>
                  </a:cubicBezTo>
                  <a:cubicBezTo>
                    <a:pt x="261" y="46"/>
                    <a:pt x="217" y="0"/>
                    <a:pt x="21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8"/>
            <p:cNvSpPr>
              <a:spLocks/>
            </p:cNvSpPr>
            <p:nvPr/>
          </p:nvSpPr>
          <p:spPr bwMode="auto">
            <a:xfrm>
              <a:off x="5668963" y="3657600"/>
              <a:ext cx="781050" cy="1543050"/>
            </a:xfrm>
            <a:custGeom>
              <a:avLst/>
              <a:gdLst>
                <a:gd name="T0" fmla="*/ 92 w 382"/>
                <a:gd name="T1" fmla="*/ 357 h 756"/>
                <a:gd name="T2" fmla="*/ 92 w 382"/>
                <a:gd name="T3" fmla="*/ 0 h 756"/>
                <a:gd name="T4" fmla="*/ 382 w 382"/>
                <a:gd name="T5" fmla="*/ 0 h 756"/>
                <a:gd name="T6" fmla="*/ 286 w 382"/>
                <a:gd name="T7" fmla="*/ 430 h 756"/>
                <a:gd name="T8" fmla="*/ 289 w 382"/>
                <a:gd name="T9" fmla="*/ 688 h 756"/>
                <a:gd name="T10" fmla="*/ 0 w 382"/>
                <a:gd name="T11" fmla="*/ 635 h 756"/>
                <a:gd name="T12" fmla="*/ 92 w 382"/>
                <a:gd name="T13" fmla="*/ 357 h 756"/>
              </a:gdLst>
              <a:ahLst/>
              <a:cxnLst>
                <a:cxn ang="0">
                  <a:pos x="T0" y="T1"/>
                </a:cxn>
                <a:cxn ang="0">
                  <a:pos x="T2" y="T3"/>
                </a:cxn>
                <a:cxn ang="0">
                  <a:pos x="T4" y="T5"/>
                </a:cxn>
                <a:cxn ang="0">
                  <a:pos x="T6" y="T7"/>
                </a:cxn>
                <a:cxn ang="0">
                  <a:pos x="T8" y="T9"/>
                </a:cxn>
                <a:cxn ang="0">
                  <a:pos x="T10" y="T11"/>
                </a:cxn>
                <a:cxn ang="0">
                  <a:pos x="T12" y="T13"/>
                </a:cxn>
              </a:cxnLst>
              <a:rect l="0" t="0" r="r" b="b"/>
              <a:pathLst>
                <a:path w="382" h="756">
                  <a:moveTo>
                    <a:pt x="92" y="357"/>
                  </a:moveTo>
                  <a:cubicBezTo>
                    <a:pt x="92" y="357"/>
                    <a:pt x="97" y="82"/>
                    <a:pt x="92" y="0"/>
                  </a:cubicBezTo>
                  <a:cubicBezTo>
                    <a:pt x="92" y="0"/>
                    <a:pt x="342" y="10"/>
                    <a:pt x="382" y="0"/>
                  </a:cubicBezTo>
                  <a:cubicBezTo>
                    <a:pt x="382" y="0"/>
                    <a:pt x="315" y="330"/>
                    <a:pt x="286" y="430"/>
                  </a:cubicBezTo>
                  <a:cubicBezTo>
                    <a:pt x="257" y="530"/>
                    <a:pt x="306" y="643"/>
                    <a:pt x="289" y="688"/>
                  </a:cubicBezTo>
                  <a:cubicBezTo>
                    <a:pt x="263" y="756"/>
                    <a:pt x="128" y="755"/>
                    <a:pt x="0" y="635"/>
                  </a:cubicBezTo>
                  <a:lnTo>
                    <a:pt x="92"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9"/>
            <p:cNvSpPr>
              <a:spLocks/>
            </p:cNvSpPr>
            <p:nvPr/>
          </p:nvSpPr>
          <p:spPr bwMode="auto">
            <a:xfrm>
              <a:off x="5611813" y="4314825"/>
              <a:ext cx="800100" cy="719138"/>
            </a:xfrm>
            <a:custGeom>
              <a:avLst/>
              <a:gdLst>
                <a:gd name="T0" fmla="*/ 66 w 392"/>
                <a:gd name="T1" fmla="*/ 14 h 352"/>
                <a:gd name="T2" fmla="*/ 226 w 392"/>
                <a:gd name="T3" fmla="*/ 27 h 352"/>
                <a:gd name="T4" fmla="*/ 280 w 392"/>
                <a:gd name="T5" fmla="*/ 91 h 352"/>
                <a:gd name="T6" fmla="*/ 264 w 392"/>
                <a:gd name="T7" fmla="*/ 107 h 352"/>
                <a:gd name="T8" fmla="*/ 312 w 392"/>
                <a:gd name="T9" fmla="*/ 107 h 352"/>
                <a:gd name="T10" fmla="*/ 336 w 392"/>
                <a:gd name="T11" fmla="*/ 59 h 352"/>
                <a:gd name="T12" fmla="*/ 392 w 392"/>
                <a:gd name="T13" fmla="*/ 108 h 352"/>
                <a:gd name="T14" fmla="*/ 336 w 392"/>
                <a:gd name="T15" fmla="*/ 144 h 352"/>
                <a:gd name="T16" fmla="*/ 298 w 392"/>
                <a:gd name="T17" fmla="*/ 251 h 352"/>
                <a:gd name="T18" fmla="*/ 285 w 392"/>
                <a:gd name="T19" fmla="*/ 208 h 352"/>
                <a:gd name="T20" fmla="*/ 208 w 392"/>
                <a:gd name="T21" fmla="*/ 227 h 352"/>
                <a:gd name="T22" fmla="*/ 170 w 392"/>
                <a:gd name="T23" fmla="*/ 286 h 352"/>
                <a:gd name="T24" fmla="*/ 98 w 392"/>
                <a:gd name="T25" fmla="*/ 331 h 352"/>
                <a:gd name="T26" fmla="*/ 45 w 392"/>
                <a:gd name="T27" fmla="*/ 352 h 352"/>
                <a:gd name="T28" fmla="*/ 5 w 392"/>
                <a:gd name="T29" fmla="*/ 222 h 352"/>
                <a:gd name="T30" fmla="*/ 20 w 392"/>
                <a:gd name="T31" fmla="*/ 134 h 352"/>
                <a:gd name="T32" fmla="*/ 45 w 392"/>
                <a:gd name="T33" fmla="*/ 59 h 352"/>
                <a:gd name="T34" fmla="*/ 66 w 392"/>
                <a:gd name="T35" fmla="*/ 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352">
                  <a:moveTo>
                    <a:pt x="66" y="14"/>
                  </a:moveTo>
                  <a:cubicBezTo>
                    <a:pt x="66" y="14"/>
                    <a:pt x="189" y="0"/>
                    <a:pt x="226" y="27"/>
                  </a:cubicBezTo>
                  <a:cubicBezTo>
                    <a:pt x="264" y="54"/>
                    <a:pt x="296" y="75"/>
                    <a:pt x="280" y="91"/>
                  </a:cubicBezTo>
                  <a:cubicBezTo>
                    <a:pt x="264" y="107"/>
                    <a:pt x="264" y="107"/>
                    <a:pt x="264" y="107"/>
                  </a:cubicBezTo>
                  <a:cubicBezTo>
                    <a:pt x="264" y="107"/>
                    <a:pt x="304" y="96"/>
                    <a:pt x="312" y="107"/>
                  </a:cubicBezTo>
                  <a:cubicBezTo>
                    <a:pt x="320" y="118"/>
                    <a:pt x="325" y="48"/>
                    <a:pt x="336" y="59"/>
                  </a:cubicBezTo>
                  <a:cubicBezTo>
                    <a:pt x="346" y="70"/>
                    <a:pt x="392" y="91"/>
                    <a:pt x="392" y="108"/>
                  </a:cubicBezTo>
                  <a:cubicBezTo>
                    <a:pt x="392" y="126"/>
                    <a:pt x="378" y="136"/>
                    <a:pt x="336" y="144"/>
                  </a:cubicBezTo>
                  <a:cubicBezTo>
                    <a:pt x="336" y="144"/>
                    <a:pt x="336" y="214"/>
                    <a:pt x="298" y="251"/>
                  </a:cubicBezTo>
                  <a:cubicBezTo>
                    <a:pt x="285" y="208"/>
                    <a:pt x="285" y="208"/>
                    <a:pt x="285" y="208"/>
                  </a:cubicBezTo>
                  <a:cubicBezTo>
                    <a:pt x="285" y="208"/>
                    <a:pt x="274" y="235"/>
                    <a:pt x="208" y="227"/>
                  </a:cubicBezTo>
                  <a:cubicBezTo>
                    <a:pt x="208" y="227"/>
                    <a:pt x="200" y="278"/>
                    <a:pt x="170" y="286"/>
                  </a:cubicBezTo>
                  <a:cubicBezTo>
                    <a:pt x="141" y="294"/>
                    <a:pt x="122" y="325"/>
                    <a:pt x="98" y="331"/>
                  </a:cubicBezTo>
                  <a:cubicBezTo>
                    <a:pt x="74" y="337"/>
                    <a:pt x="45" y="352"/>
                    <a:pt x="45" y="352"/>
                  </a:cubicBezTo>
                  <a:cubicBezTo>
                    <a:pt x="45" y="352"/>
                    <a:pt x="0" y="251"/>
                    <a:pt x="5" y="222"/>
                  </a:cubicBezTo>
                  <a:cubicBezTo>
                    <a:pt x="10" y="192"/>
                    <a:pt x="12" y="150"/>
                    <a:pt x="20" y="134"/>
                  </a:cubicBezTo>
                  <a:cubicBezTo>
                    <a:pt x="29" y="118"/>
                    <a:pt x="40" y="70"/>
                    <a:pt x="45" y="59"/>
                  </a:cubicBezTo>
                  <a:cubicBezTo>
                    <a:pt x="50" y="48"/>
                    <a:pt x="45" y="15"/>
                    <a:pt x="66" y="14"/>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20"/>
            <p:cNvSpPr>
              <a:spLocks/>
            </p:cNvSpPr>
            <p:nvPr/>
          </p:nvSpPr>
          <p:spPr bwMode="auto">
            <a:xfrm>
              <a:off x="4959350" y="4287838"/>
              <a:ext cx="693738" cy="1138238"/>
            </a:xfrm>
            <a:custGeom>
              <a:avLst/>
              <a:gdLst>
                <a:gd name="T0" fmla="*/ 301 w 340"/>
                <a:gd name="T1" fmla="*/ 269 h 557"/>
                <a:gd name="T2" fmla="*/ 234 w 340"/>
                <a:gd name="T3" fmla="*/ 21 h 557"/>
                <a:gd name="T4" fmla="*/ 216 w 340"/>
                <a:gd name="T5" fmla="*/ 0 h 557"/>
                <a:gd name="T6" fmla="*/ 24 w 340"/>
                <a:gd name="T7" fmla="*/ 11 h 557"/>
                <a:gd name="T8" fmla="*/ 8 w 340"/>
                <a:gd name="T9" fmla="*/ 53 h 557"/>
                <a:gd name="T10" fmla="*/ 128 w 340"/>
                <a:gd name="T11" fmla="*/ 524 h 557"/>
                <a:gd name="T12" fmla="*/ 208 w 340"/>
                <a:gd name="T13" fmla="*/ 549 h 557"/>
                <a:gd name="T14" fmla="*/ 340 w 340"/>
                <a:gd name="T15" fmla="*/ 485 h 557"/>
                <a:gd name="T16" fmla="*/ 301 w 340"/>
                <a:gd name="T17" fmla="*/ 26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557">
                  <a:moveTo>
                    <a:pt x="301" y="269"/>
                  </a:moveTo>
                  <a:cubicBezTo>
                    <a:pt x="234" y="21"/>
                    <a:pt x="234" y="21"/>
                    <a:pt x="234" y="21"/>
                  </a:cubicBezTo>
                  <a:cubicBezTo>
                    <a:pt x="234" y="21"/>
                    <a:pt x="232" y="0"/>
                    <a:pt x="216" y="0"/>
                  </a:cubicBezTo>
                  <a:cubicBezTo>
                    <a:pt x="200" y="0"/>
                    <a:pt x="24" y="11"/>
                    <a:pt x="24" y="11"/>
                  </a:cubicBezTo>
                  <a:cubicBezTo>
                    <a:pt x="24" y="11"/>
                    <a:pt x="0" y="24"/>
                    <a:pt x="8" y="53"/>
                  </a:cubicBezTo>
                  <a:cubicBezTo>
                    <a:pt x="16" y="83"/>
                    <a:pt x="128" y="524"/>
                    <a:pt x="128" y="524"/>
                  </a:cubicBezTo>
                  <a:cubicBezTo>
                    <a:pt x="128" y="524"/>
                    <a:pt x="154" y="557"/>
                    <a:pt x="208" y="549"/>
                  </a:cubicBezTo>
                  <a:cubicBezTo>
                    <a:pt x="261" y="541"/>
                    <a:pt x="340" y="485"/>
                    <a:pt x="340" y="485"/>
                  </a:cubicBezTo>
                  <a:lnTo>
                    <a:pt x="301" y="26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21"/>
            <p:cNvSpPr>
              <a:spLocks/>
            </p:cNvSpPr>
            <p:nvPr/>
          </p:nvSpPr>
          <p:spPr bwMode="auto">
            <a:xfrm>
              <a:off x="5159375" y="3527425"/>
              <a:ext cx="4454525" cy="3411538"/>
            </a:xfrm>
            <a:custGeom>
              <a:avLst/>
              <a:gdLst>
                <a:gd name="T0" fmla="*/ 1811 w 2182"/>
                <a:gd name="T1" fmla="*/ 184 h 1671"/>
                <a:gd name="T2" fmla="*/ 1544 w 2182"/>
                <a:gd name="T3" fmla="*/ 672 h 1671"/>
                <a:gd name="T4" fmla="*/ 1451 w 2182"/>
                <a:gd name="T5" fmla="*/ 1157 h 1671"/>
                <a:gd name="T6" fmla="*/ 1400 w 2182"/>
                <a:gd name="T7" fmla="*/ 1242 h 1671"/>
                <a:gd name="T8" fmla="*/ 606 w 2182"/>
                <a:gd name="T9" fmla="*/ 994 h 1671"/>
                <a:gd name="T10" fmla="*/ 419 w 2182"/>
                <a:gd name="T11" fmla="*/ 813 h 1671"/>
                <a:gd name="T12" fmla="*/ 203 w 2182"/>
                <a:gd name="T13" fmla="*/ 642 h 1671"/>
                <a:gd name="T14" fmla="*/ 203 w 2182"/>
                <a:gd name="T15" fmla="*/ 733 h 1671"/>
                <a:gd name="T16" fmla="*/ 72 w 2182"/>
                <a:gd name="T17" fmla="*/ 672 h 1671"/>
                <a:gd name="T18" fmla="*/ 32 w 2182"/>
                <a:gd name="T19" fmla="*/ 713 h 1671"/>
                <a:gd name="T20" fmla="*/ 29 w 2182"/>
                <a:gd name="T21" fmla="*/ 781 h 1671"/>
                <a:gd name="T22" fmla="*/ 72 w 2182"/>
                <a:gd name="T23" fmla="*/ 897 h 1671"/>
                <a:gd name="T24" fmla="*/ 120 w 2182"/>
                <a:gd name="T25" fmla="*/ 1018 h 1671"/>
                <a:gd name="T26" fmla="*/ 242 w 2182"/>
                <a:gd name="T27" fmla="*/ 1197 h 1671"/>
                <a:gd name="T28" fmla="*/ 432 w 2182"/>
                <a:gd name="T29" fmla="*/ 1229 h 1671"/>
                <a:gd name="T30" fmla="*/ 779 w 2182"/>
                <a:gd name="T31" fmla="*/ 1354 h 1671"/>
                <a:gd name="T32" fmla="*/ 1523 w 2182"/>
                <a:gd name="T33" fmla="*/ 1641 h 1671"/>
                <a:gd name="T34" fmla="*/ 2046 w 2182"/>
                <a:gd name="T35" fmla="*/ 672 h 1671"/>
                <a:gd name="T36" fmla="*/ 1923 w 2182"/>
                <a:gd name="T37" fmla="*/ 0 h 1671"/>
                <a:gd name="T38" fmla="*/ 1811 w 2182"/>
                <a:gd name="T39" fmla="*/ 18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2" h="1671">
                  <a:moveTo>
                    <a:pt x="1811" y="184"/>
                  </a:moveTo>
                  <a:cubicBezTo>
                    <a:pt x="1544" y="672"/>
                    <a:pt x="1544" y="672"/>
                    <a:pt x="1544" y="672"/>
                  </a:cubicBezTo>
                  <a:cubicBezTo>
                    <a:pt x="1544" y="672"/>
                    <a:pt x="1467" y="1074"/>
                    <a:pt x="1451" y="1157"/>
                  </a:cubicBezTo>
                  <a:cubicBezTo>
                    <a:pt x="1435" y="1240"/>
                    <a:pt x="1400" y="1242"/>
                    <a:pt x="1400" y="1242"/>
                  </a:cubicBezTo>
                  <a:cubicBezTo>
                    <a:pt x="1400" y="1242"/>
                    <a:pt x="1035" y="1256"/>
                    <a:pt x="606" y="994"/>
                  </a:cubicBezTo>
                  <a:cubicBezTo>
                    <a:pt x="606" y="994"/>
                    <a:pt x="512" y="872"/>
                    <a:pt x="419" y="813"/>
                  </a:cubicBezTo>
                  <a:cubicBezTo>
                    <a:pt x="326" y="754"/>
                    <a:pt x="203" y="642"/>
                    <a:pt x="203" y="642"/>
                  </a:cubicBezTo>
                  <a:cubicBezTo>
                    <a:pt x="203" y="642"/>
                    <a:pt x="152" y="680"/>
                    <a:pt x="203" y="733"/>
                  </a:cubicBezTo>
                  <a:cubicBezTo>
                    <a:pt x="203" y="733"/>
                    <a:pt x="107" y="709"/>
                    <a:pt x="72" y="672"/>
                  </a:cubicBezTo>
                  <a:cubicBezTo>
                    <a:pt x="72" y="672"/>
                    <a:pt x="16" y="664"/>
                    <a:pt x="32" y="713"/>
                  </a:cubicBezTo>
                  <a:cubicBezTo>
                    <a:pt x="32" y="713"/>
                    <a:pt x="0" y="725"/>
                    <a:pt x="29" y="781"/>
                  </a:cubicBezTo>
                  <a:cubicBezTo>
                    <a:pt x="29" y="781"/>
                    <a:pt x="43" y="864"/>
                    <a:pt x="72" y="897"/>
                  </a:cubicBezTo>
                  <a:cubicBezTo>
                    <a:pt x="72" y="897"/>
                    <a:pt x="99" y="970"/>
                    <a:pt x="120" y="1018"/>
                  </a:cubicBezTo>
                  <a:cubicBezTo>
                    <a:pt x="120" y="1018"/>
                    <a:pt x="191" y="1170"/>
                    <a:pt x="242" y="1197"/>
                  </a:cubicBezTo>
                  <a:cubicBezTo>
                    <a:pt x="294" y="1224"/>
                    <a:pt x="374" y="1237"/>
                    <a:pt x="432" y="1229"/>
                  </a:cubicBezTo>
                  <a:cubicBezTo>
                    <a:pt x="491" y="1221"/>
                    <a:pt x="654" y="1280"/>
                    <a:pt x="779" y="1354"/>
                  </a:cubicBezTo>
                  <a:cubicBezTo>
                    <a:pt x="904" y="1429"/>
                    <a:pt x="1293" y="1671"/>
                    <a:pt x="1523" y="1641"/>
                  </a:cubicBezTo>
                  <a:cubicBezTo>
                    <a:pt x="1752" y="1610"/>
                    <a:pt x="1910" y="874"/>
                    <a:pt x="2046" y="672"/>
                  </a:cubicBezTo>
                  <a:cubicBezTo>
                    <a:pt x="2182" y="469"/>
                    <a:pt x="1923" y="0"/>
                    <a:pt x="1923" y="0"/>
                  </a:cubicBezTo>
                  <a:lnTo>
                    <a:pt x="1811" y="184"/>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2"/>
            <p:cNvSpPr>
              <a:spLocks/>
            </p:cNvSpPr>
            <p:nvPr/>
          </p:nvSpPr>
          <p:spPr bwMode="auto">
            <a:xfrm>
              <a:off x="7043738" y="1652588"/>
              <a:ext cx="2857500" cy="3516313"/>
            </a:xfrm>
            <a:custGeom>
              <a:avLst/>
              <a:gdLst>
                <a:gd name="T0" fmla="*/ 328 w 1400"/>
                <a:gd name="T1" fmla="*/ 227 h 1722"/>
                <a:gd name="T2" fmla="*/ 696 w 1400"/>
                <a:gd name="T3" fmla="*/ 395 h 1722"/>
                <a:gd name="T4" fmla="*/ 845 w 1400"/>
                <a:gd name="T5" fmla="*/ 632 h 1722"/>
                <a:gd name="T6" fmla="*/ 776 w 1400"/>
                <a:gd name="T7" fmla="*/ 678 h 1722"/>
                <a:gd name="T8" fmla="*/ 749 w 1400"/>
                <a:gd name="T9" fmla="*/ 966 h 1722"/>
                <a:gd name="T10" fmla="*/ 845 w 1400"/>
                <a:gd name="T11" fmla="*/ 1120 h 1722"/>
                <a:gd name="T12" fmla="*/ 1061 w 1400"/>
                <a:gd name="T13" fmla="*/ 1216 h 1722"/>
                <a:gd name="T14" fmla="*/ 1059 w 1400"/>
                <a:gd name="T15" fmla="*/ 1722 h 1722"/>
                <a:gd name="T16" fmla="*/ 1288 w 1400"/>
                <a:gd name="T17" fmla="*/ 1051 h 1722"/>
                <a:gd name="T18" fmla="*/ 1048 w 1400"/>
                <a:gd name="T19" fmla="*/ 528 h 1722"/>
                <a:gd name="T20" fmla="*/ 544 w 1400"/>
                <a:gd name="T21" fmla="*/ 8 h 1722"/>
                <a:gd name="T22" fmla="*/ 149 w 1400"/>
                <a:gd name="T23" fmla="*/ 315 h 1722"/>
                <a:gd name="T24" fmla="*/ 27 w 1400"/>
                <a:gd name="T25" fmla="*/ 731 h 1722"/>
                <a:gd name="T26" fmla="*/ 240 w 1400"/>
                <a:gd name="T27" fmla="*/ 1112 h 1722"/>
                <a:gd name="T28" fmla="*/ 352 w 1400"/>
                <a:gd name="T29" fmla="*/ 1064 h 1722"/>
                <a:gd name="T30" fmla="*/ 244 w 1400"/>
                <a:gd name="T31" fmla="*/ 903 h 1722"/>
                <a:gd name="T32" fmla="*/ 176 w 1400"/>
                <a:gd name="T33" fmla="*/ 718 h 1722"/>
                <a:gd name="T34" fmla="*/ 179 w 1400"/>
                <a:gd name="T35" fmla="*/ 547 h 1722"/>
                <a:gd name="T36" fmla="*/ 261 w 1400"/>
                <a:gd name="T37" fmla="*/ 256 h 1722"/>
                <a:gd name="T38" fmla="*/ 328 w 1400"/>
                <a:gd name="T39" fmla="*/ 22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1722">
                  <a:moveTo>
                    <a:pt x="328" y="227"/>
                  </a:moveTo>
                  <a:cubicBezTo>
                    <a:pt x="391" y="228"/>
                    <a:pt x="597" y="278"/>
                    <a:pt x="696" y="395"/>
                  </a:cubicBezTo>
                  <a:cubicBezTo>
                    <a:pt x="795" y="512"/>
                    <a:pt x="837" y="624"/>
                    <a:pt x="845" y="632"/>
                  </a:cubicBezTo>
                  <a:cubicBezTo>
                    <a:pt x="845" y="632"/>
                    <a:pt x="837" y="672"/>
                    <a:pt x="776" y="678"/>
                  </a:cubicBezTo>
                  <a:cubicBezTo>
                    <a:pt x="776" y="678"/>
                    <a:pt x="723" y="880"/>
                    <a:pt x="749" y="966"/>
                  </a:cubicBezTo>
                  <a:cubicBezTo>
                    <a:pt x="776" y="1051"/>
                    <a:pt x="845" y="1120"/>
                    <a:pt x="845" y="1120"/>
                  </a:cubicBezTo>
                  <a:cubicBezTo>
                    <a:pt x="845" y="1120"/>
                    <a:pt x="1027" y="1131"/>
                    <a:pt x="1061" y="1216"/>
                  </a:cubicBezTo>
                  <a:cubicBezTo>
                    <a:pt x="1096" y="1302"/>
                    <a:pt x="1157" y="1454"/>
                    <a:pt x="1059" y="1722"/>
                  </a:cubicBezTo>
                  <a:cubicBezTo>
                    <a:pt x="1059" y="1722"/>
                    <a:pt x="1400" y="1446"/>
                    <a:pt x="1288" y="1051"/>
                  </a:cubicBezTo>
                  <a:cubicBezTo>
                    <a:pt x="1176" y="656"/>
                    <a:pt x="1109" y="656"/>
                    <a:pt x="1048" y="528"/>
                  </a:cubicBezTo>
                  <a:cubicBezTo>
                    <a:pt x="987" y="400"/>
                    <a:pt x="760" y="0"/>
                    <a:pt x="544" y="8"/>
                  </a:cubicBezTo>
                  <a:cubicBezTo>
                    <a:pt x="328" y="16"/>
                    <a:pt x="197" y="227"/>
                    <a:pt x="149" y="315"/>
                  </a:cubicBezTo>
                  <a:cubicBezTo>
                    <a:pt x="101" y="403"/>
                    <a:pt x="0" y="582"/>
                    <a:pt x="27" y="731"/>
                  </a:cubicBezTo>
                  <a:cubicBezTo>
                    <a:pt x="53" y="880"/>
                    <a:pt x="93" y="1014"/>
                    <a:pt x="240" y="1112"/>
                  </a:cubicBezTo>
                  <a:cubicBezTo>
                    <a:pt x="240" y="1112"/>
                    <a:pt x="328" y="1115"/>
                    <a:pt x="352" y="1064"/>
                  </a:cubicBezTo>
                  <a:cubicBezTo>
                    <a:pt x="352" y="1064"/>
                    <a:pt x="273" y="1020"/>
                    <a:pt x="244" y="903"/>
                  </a:cubicBezTo>
                  <a:cubicBezTo>
                    <a:pt x="215" y="786"/>
                    <a:pt x="189" y="763"/>
                    <a:pt x="176" y="718"/>
                  </a:cubicBezTo>
                  <a:cubicBezTo>
                    <a:pt x="163" y="672"/>
                    <a:pt x="179" y="547"/>
                    <a:pt x="179" y="547"/>
                  </a:cubicBezTo>
                  <a:cubicBezTo>
                    <a:pt x="179" y="547"/>
                    <a:pt x="115" y="438"/>
                    <a:pt x="261" y="256"/>
                  </a:cubicBezTo>
                  <a:cubicBezTo>
                    <a:pt x="273" y="242"/>
                    <a:pt x="310" y="226"/>
                    <a:pt x="328"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23"/>
            <p:cNvSpPr>
              <a:spLocks/>
            </p:cNvSpPr>
            <p:nvPr/>
          </p:nvSpPr>
          <p:spPr bwMode="auto">
            <a:xfrm>
              <a:off x="7486650" y="3430588"/>
              <a:ext cx="350838" cy="471488"/>
            </a:xfrm>
            <a:custGeom>
              <a:avLst/>
              <a:gdLst>
                <a:gd name="T0" fmla="*/ 18 w 172"/>
                <a:gd name="T1" fmla="*/ 0 h 231"/>
                <a:gd name="T2" fmla="*/ 90 w 172"/>
                <a:gd name="T3" fmla="*/ 126 h 231"/>
                <a:gd name="T4" fmla="*/ 170 w 172"/>
                <a:gd name="T5" fmla="*/ 134 h 231"/>
                <a:gd name="T6" fmla="*/ 131 w 172"/>
                <a:gd name="T7" fmla="*/ 201 h 231"/>
                <a:gd name="T8" fmla="*/ 44 w 172"/>
                <a:gd name="T9" fmla="*/ 162 h 231"/>
                <a:gd name="T10" fmla="*/ 0 w 172"/>
                <a:gd name="T11" fmla="*/ 50 h 231"/>
                <a:gd name="T12" fmla="*/ 18 w 172"/>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72" h="231">
                  <a:moveTo>
                    <a:pt x="18" y="0"/>
                  </a:moveTo>
                  <a:cubicBezTo>
                    <a:pt x="18" y="0"/>
                    <a:pt x="46" y="118"/>
                    <a:pt x="90" y="126"/>
                  </a:cubicBezTo>
                  <a:cubicBezTo>
                    <a:pt x="135" y="134"/>
                    <a:pt x="170" y="134"/>
                    <a:pt x="170" y="134"/>
                  </a:cubicBezTo>
                  <a:cubicBezTo>
                    <a:pt x="170" y="134"/>
                    <a:pt x="172" y="171"/>
                    <a:pt x="131" y="201"/>
                  </a:cubicBezTo>
                  <a:cubicBezTo>
                    <a:pt x="89" y="231"/>
                    <a:pt x="44" y="162"/>
                    <a:pt x="44" y="162"/>
                  </a:cubicBezTo>
                  <a:cubicBezTo>
                    <a:pt x="0" y="50"/>
                    <a:pt x="0" y="50"/>
                    <a:pt x="0" y="50"/>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4"/>
            <p:cNvSpPr>
              <a:spLocks/>
            </p:cNvSpPr>
            <p:nvPr/>
          </p:nvSpPr>
          <p:spPr bwMode="auto">
            <a:xfrm>
              <a:off x="8448675" y="2271713"/>
              <a:ext cx="196850" cy="693738"/>
            </a:xfrm>
            <a:custGeom>
              <a:avLst/>
              <a:gdLst>
                <a:gd name="T0" fmla="*/ 17 w 97"/>
                <a:gd name="T1" fmla="*/ 178 h 340"/>
                <a:gd name="T2" fmla="*/ 32 w 97"/>
                <a:gd name="T3" fmla="*/ 340 h 340"/>
                <a:gd name="T4" fmla="*/ 80 w 97"/>
                <a:gd name="T5" fmla="*/ 109 h 340"/>
                <a:gd name="T6" fmla="*/ 0 w 97"/>
                <a:gd name="T7" fmla="*/ 83 h 340"/>
                <a:gd name="T8" fmla="*/ 17 w 97"/>
                <a:gd name="T9" fmla="*/ 178 h 340"/>
              </a:gdLst>
              <a:ahLst/>
              <a:cxnLst>
                <a:cxn ang="0">
                  <a:pos x="T0" y="T1"/>
                </a:cxn>
                <a:cxn ang="0">
                  <a:pos x="T2" y="T3"/>
                </a:cxn>
                <a:cxn ang="0">
                  <a:pos x="T4" y="T5"/>
                </a:cxn>
                <a:cxn ang="0">
                  <a:pos x="T6" y="T7"/>
                </a:cxn>
                <a:cxn ang="0">
                  <a:pos x="T8" y="T9"/>
                </a:cxn>
              </a:cxnLst>
              <a:rect l="0" t="0" r="r" b="b"/>
              <a:pathLst>
                <a:path w="97" h="340">
                  <a:moveTo>
                    <a:pt x="17" y="178"/>
                  </a:moveTo>
                  <a:cubicBezTo>
                    <a:pt x="17" y="178"/>
                    <a:pt x="56" y="270"/>
                    <a:pt x="32" y="340"/>
                  </a:cubicBezTo>
                  <a:cubicBezTo>
                    <a:pt x="32" y="340"/>
                    <a:pt x="97" y="218"/>
                    <a:pt x="80" y="109"/>
                  </a:cubicBezTo>
                  <a:cubicBezTo>
                    <a:pt x="63" y="0"/>
                    <a:pt x="0" y="83"/>
                    <a:pt x="0" y="83"/>
                  </a:cubicBezTo>
                  <a:lnTo>
                    <a:pt x="1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25"/>
            <p:cNvSpPr>
              <a:spLocks/>
            </p:cNvSpPr>
            <p:nvPr/>
          </p:nvSpPr>
          <p:spPr bwMode="auto">
            <a:xfrm>
              <a:off x="7659688" y="2090738"/>
              <a:ext cx="684213" cy="381000"/>
            </a:xfrm>
            <a:custGeom>
              <a:avLst/>
              <a:gdLst>
                <a:gd name="T0" fmla="*/ 26 w 335"/>
                <a:gd name="T1" fmla="*/ 12 h 186"/>
                <a:gd name="T2" fmla="*/ 323 w 335"/>
                <a:gd name="T3" fmla="*/ 186 h 186"/>
                <a:gd name="T4" fmla="*/ 335 w 335"/>
                <a:gd name="T5" fmla="*/ 164 h 186"/>
                <a:gd name="T6" fmla="*/ 0 w 335"/>
                <a:gd name="T7" fmla="*/ 0 h 186"/>
                <a:gd name="T8" fmla="*/ 26 w 335"/>
                <a:gd name="T9" fmla="*/ 12 h 186"/>
              </a:gdLst>
              <a:ahLst/>
              <a:cxnLst>
                <a:cxn ang="0">
                  <a:pos x="T0" y="T1"/>
                </a:cxn>
                <a:cxn ang="0">
                  <a:pos x="T2" y="T3"/>
                </a:cxn>
                <a:cxn ang="0">
                  <a:pos x="T4" y="T5"/>
                </a:cxn>
                <a:cxn ang="0">
                  <a:pos x="T6" y="T7"/>
                </a:cxn>
                <a:cxn ang="0">
                  <a:pos x="T8" y="T9"/>
                </a:cxn>
              </a:cxnLst>
              <a:rect l="0" t="0" r="r" b="b"/>
              <a:pathLst>
                <a:path w="335" h="186">
                  <a:moveTo>
                    <a:pt x="26" y="12"/>
                  </a:moveTo>
                  <a:cubicBezTo>
                    <a:pt x="26" y="12"/>
                    <a:pt x="234" y="80"/>
                    <a:pt x="323" y="186"/>
                  </a:cubicBezTo>
                  <a:cubicBezTo>
                    <a:pt x="335" y="164"/>
                    <a:pt x="335" y="164"/>
                    <a:pt x="335" y="164"/>
                  </a:cubicBezTo>
                  <a:cubicBezTo>
                    <a:pt x="335" y="164"/>
                    <a:pt x="173" y="18"/>
                    <a:pt x="0" y="0"/>
                  </a:cubicBezTo>
                  <a:lnTo>
                    <a:pt x="2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26"/>
            <p:cNvSpPr>
              <a:spLocks/>
            </p:cNvSpPr>
            <p:nvPr/>
          </p:nvSpPr>
          <p:spPr bwMode="auto">
            <a:xfrm>
              <a:off x="7200900" y="2493963"/>
              <a:ext cx="1425575" cy="635000"/>
            </a:xfrm>
            <a:custGeom>
              <a:avLst/>
              <a:gdLst>
                <a:gd name="T0" fmla="*/ 638 w 698"/>
                <a:gd name="T1" fmla="*/ 84 h 311"/>
                <a:gd name="T2" fmla="*/ 534 w 698"/>
                <a:gd name="T3" fmla="*/ 140 h 311"/>
                <a:gd name="T4" fmla="*/ 492 w 698"/>
                <a:gd name="T5" fmla="*/ 80 h 311"/>
                <a:gd name="T6" fmla="*/ 278 w 698"/>
                <a:gd name="T7" fmla="*/ 103 h 311"/>
                <a:gd name="T8" fmla="*/ 261 w 698"/>
                <a:gd name="T9" fmla="*/ 152 h 311"/>
                <a:gd name="T10" fmla="*/ 221 w 698"/>
                <a:gd name="T11" fmla="*/ 145 h 311"/>
                <a:gd name="T12" fmla="*/ 116 w 698"/>
                <a:gd name="T13" fmla="*/ 70 h 311"/>
                <a:gd name="T14" fmla="*/ 8 w 698"/>
                <a:gd name="T15" fmla="*/ 78 h 311"/>
                <a:gd name="T16" fmla="*/ 9 w 698"/>
                <a:gd name="T17" fmla="*/ 176 h 311"/>
                <a:gd name="T18" fmla="*/ 79 w 698"/>
                <a:gd name="T19" fmla="*/ 263 h 311"/>
                <a:gd name="T20" fmla="*/ 206 w 698"/>
                <a:gd name="T21" fmla="*/ 238 h 311"/>
                <a:gd name="T22" fmla="*/ 223 w 698"/>
                <a:gd name="T23" fmla="*/ 167 h 311"/>
                <a:gd name="T24" fmla="*/ 262 w 698"/>
                <a:gd name="T25" fmla="*/ 167 h 311"/>
                <a:gd name="T26" fmla="*/ 326 w 698"/>
                <a:gd name="T27" fmla="*/ 276 h 311"/>
                <a:gd name="T28" fmla="*/ 529 w 698"/>
                <a:gd name="T29" fmla="*/ 268 h 311"/>
                <a:gd name="T30" fmla="*/ 538 w 698"/>
                <a:gd name="T31" fmla="*/ 173 h 311"/>
                <a:gd name="T32" fmla="*/ 698 w 698"/>
                <a:gd name="T33" fmla="*/ 91 h 311"/>
                <a:gd name="T34" fmla="*/ 678 w 698"/>
                <a:gd name="T35" fmla="*/ 0 h 311"/>
                <a:gd name="T36" fmla="*/ 638 w 698"/>
                <a:gd name="T37" fmla="*/ 8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311">
                  <a:moveTo>
                    <a:pt x="638" y="84"/>
                  </a:moveTo>
                  <a:cubicBezTo>
                    <a:pt x="534" y="140"/>
                    <a:pt x="534" y="140"/>
                    <a:pt x="534" y="140"/>
                  </a:cubicBezTo>
                  <a:cubicBezTo>
                    <a:pt x="534" y="140"/>
                    <a:pt x="510" y="78"/>
                    <a:pt x="492" y="80"/>
                  </a:cubicBezTo>
                  <a:cubicBezTo>
                    <a:pt x="474" y="82"/>
                    <a:pt x="299" y="76"/>
                    <a:pt x="278" y="103"/>
                  </a:cubicBezTo>
                  <a:cubicBezTo>
                    <a:pt x="256" y="130"/>
                    <a:pt x="261" y="152"/>
                    <a:pt x="261" y="152"/>
                  </a:cubicBezTo>
                  <a:cubicBezTo>
                    <a:pt x="221" y="145"/>
                    <a:pt x="221" y="145"/>
                    <a:pt x="221" y="145"/>
                  </a:cubicBezTo>
                  <a:cubicBezTo>
                    <a:pt x="221" y="145"/>
                    <a:pt x="205" y="82"/>
                    <a:pt x="116" y="70"/>
                  </a:cubicBezTo>
                  <a:cubicBezTo>
                    <a:pt x="27" y="58"/>
                    <a:pt x="16" y="66"/>
                    <a:pt x="8" y="78"/>
                  </a:cubicBezTo>
                  <a:cubicBezTo>
                    <a:pt x="0" y="90"/>
                    <a:pt x="4" y="158"/>
                    <a:pt x="9" y="176"/>
                  </a:cubicBezTo>
                  <a:cubicBezTo>
                    <a:pt x="17" y="200"/>
                    <a:pt x="15" y="236"/>
                    <a:pt x="79" y="263"/>
                  </a:cubicBezTo>
                  <a:cubicBezTo>
                    <a:pt x="143" y="290"/>
                    <a:pt x="194" y="270"/>
                    <a:pt x="206" y="238"/>
                  </a:cubicBezTo>
                  <a:cubicBezTo>
                    <a:pt x="218" y="206"/>
                    <a:pt x="223" y="167"/>
                    <a:pt x="223" y="167"/>
                  </a:cubicBezTo>
                  <a:cubicBezTo>
                    <a:pt x="262" y="167"/>
                    <a:pt x="262" y="167"/>
                    <a:pt x="262" y="167"/>
                  </a:cubicBezTo>
                  <a:cubicBezTo>
                    <a:pt x="262" y="167"/>
                    <a:pt x="267" y="241"/>
                    <a:pt x="326" y="276"/>
                  </a:cubicBezTo>
                  <a:cubicBezTo>
                    <a:pt x="385" y="311"/>
                    <a:pt x="506" y="294"/>
                    <a:pt x="529" y="268"/>
                  </a:cubicBezTo>
                  <a:cubicBezTo>
                    <a:pt x="552" y="242"/>
                    <a:pt x="538" y="173"/>
                    <a:pt x="538" y="173"/>
                  </a:cubicBezTo>
                  <a:cubicBezTo>
                    <a:pt x="698" y="91"/>
                    <a:pt x="698" y="91"/>
                    <a:pt x="698" y="91"/>
                  </a:cubicBezTo>
                  <a:cubicBezTo>
                    <a:pt x="678" y="0"/>
                    <a:pt x="678" y="0"/>
                    <a:pt x="678" y="0"/>
                  </a:cubicBezTo>
                  <a:lnTo>
                    <a:pt x="638"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7"/>
            <p:cNvSpPr>
              <a:spLocks/>
            </p:cNvSpPr>
            <p:nvPr/>
          </p:nvSpPr>
          <p:spPr bwMode="auto">
            <a:xfrm>
              <a:off x="7743825" y="2693988"/>
              <a:ext cx="541338" cy="403225"/>
            </a:xfrm>
            <a:custGeom>
              <a:avLst/>
              <a:gdLst>
                <a:gd name="T0" fmla="*/ 227 w 265"/>
                <a:gd name="T1" fmla="*/ 0 h 198"/>
                <a:gd name="T2" fmla="*/ 25 w 265"/>
                <a:gd name="T3" fmla="*/ 16 h 198"/>
                <a:gd name="T4" fmla="*/ 65 w 265"/>
                <a:gd name="T5" fmla="*/ 162 h 198"/>
                <a:gd name="T6" fmla="*/ 252 w 265"/>
                <a:gd name="T7" fmla="*/ 154 h 198"/>
                <a:gd name="T8" fmla="*/ 227 w 265"/>
                <a:gd name="T9" fmla="*/ 0 h 198"/>
              </a:gdLst>
              <a:ahLst/>
              <a:cxnLst>
                <a:cxn ang="0">
                  <a:pos x="T0" y="T1"/>
                </a:cxn>
                <a:cxn ang="0">
                  <a:pos x="T2" y="T3"/>
                </a:cxn>
                <a:cxn ang="0">
                  <a:pos x="T4" y="T5"/>
                </a:cxn>
                <a:cxn ang="0">
                  <a:pos x="T6" y="T7"/>
                </a:cxn>
                <a:cxn ang="0">
                  <a:pos x="T8" y="T9"/>
                </a:cxn>
              </a:cxnLst>
              <a:rect l="0" t="0" r="r" b="b"/>
              <a:pathLst>
                <a:path w="265" h="198">
                  <a:moveTo>
                    <a:pt x="227" y="0"/>
                  </a:moveTo>
                  <a:cubicBezTo>
                    <a:pt x="227" y="0"/>
                    <a:pt x="44" y="2"/>
                    <a:pt x="25" y="16"/>
                  </a:cubicBezTo>
                  <a:cubicBezTo>
                    <a:pt x="6" y="29"/>
                    <a:pt x="0" y="109"/>
                    <a:pt x="65" y="162"/>
                  </a:cubicBezTo>
                  <a:cubicBezTo>
                    <a:pt x="108" y="198"/>
                    <a:pt x="238" y="178"/>
                    <a:pt x="252" y="154"/>
                  </a:cubicBezTo>
                  <a:cubicBezTo>
                    <a:pt x="265" y="130"/>
                    <a:pt x="250" y="37"/>
                    <a:pt x="22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28"/>
            <p:cNvSpPr>
              <a:spLocks/>
            </p:cNvSpPr>
            <p:nvPr/>
          </p:nvSpPr>
          <p:spPr bwMode="auto">
            <a:xfrm>
              <a:off x="7189788" y="2660650"/>
              <a:ext cx="425450" cy="385763"/>
            </a:xfrm>
            <a:custGeom>
              <a:avLst/>
              <a:gdLst>
                <a:gd name="T0" fmla="*/ 25 w 208"/>
                <a:gd name="T1" fmla="*/ 2 h 189"/>
                <a:gd name="T2" fmla="*/ 83 w 208"/>
                <a:gd name="T3" fmla="*/ 165 h 189"/>
                <a:gd name="T4" fmla="*/ 203 w 208"/>
                <a:gd name="T5" fmla="*/ 98 h 189"/>
                <a:gd name="T6" fmla="*/ 25 w 208"/>
                <a:gd name="T7" fmla="*/ 2 h 189"/>
              </a:gdLst>
              <a:ahLst/>
              <a:cxnLst>
                <a:cxn ang="0">
                  <a:pos x="T0" y="T1"/>
                </a:cxn>
                <a:cxn ang="0">
                  <a:pos x="T2" y="T3"/>
                </a:cxn>
                <a:cxn ang="0">
                  <a:pos x="T4" y="T5"/>
                </a:cxn>
                <a:cxn ang="0">
                  <a:pos x="T6" y="T7"/>
                </a:cxn>
              </a:cxnLst>
              <a:rect l="0" t="0" r="r" b="b"/>
              <a:pathLst>
                <a:path w="208" h="189">
                  <a:moveTo>
                    <a:pt x="25" y="2"/>
                  </a:moveTo>
                  <a:cubicBezTo>
                    <a:pt x="25" y="2"/>
                    <a:pt x="0" y="141"/>
                    <a:pt x="83" y="165"/>
                  </a:cubicBezTo>
                  <a:cubicBezTo>
                    <a:pt x="165" y="189"/>
                    <a:pt x="208" y="178"/>
                    <a:pt x="203" y="98"/>
                  </a:cubicBezTo>
                  <a:cubicBezTo>
                    <a:pt x="197" y="18"/>
                    <a:pt x="143" y="0"/>
                    <a:pt x="25" y="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29"/>
            <p:cNvSpPr>
              <a:spLocks/>
            </p:cNvSpPr>
            <p:nvPr/>
          </p:nvSpPr>
          <p:spPr bwMode="auto">
            <a:xfrm>
              <a:off x="8193088" y="2051050"/>
              <a:ext cx="623888" cy="642938"/>
            </a:xfrm>
            <a:custGeom>
              <a:avLst/>
              <a:gdLst>
                <a:gd name="T0" fmla="*/ 170 w 306"/>
                <a:gd name="T1" fmla="*/ 60 h 315"/>
                <a:gd name="T2" fmla="*/ 74 w 306"/>
                <a:gd name="T3" fmla="*/ 16 h 315"/>
                <a:gd name="T4" fmla="*/ 84 w 306"/>
                <a:gd name="T5" fmla="*/ 123 h 315"/>
                <a:gd name="T6" fmla="*/ 8 w 306"/>
                <a:gd name="T7" fmla="*/ 200 h 315"/>
                <a:gd name="T8" fmla="*/ 101 w 306"/>
                <a:gd name="T9" fmla="*/ 229 h 315"/>
                <a:gd name="T10" fmla="*/ 157 w 306"/>
                <a:gd name="T11" fmla="*/ 315 h 315"/>
                <a:gd name="T12" fmla="*/ 212 w 306"/>
                <a:gd name="T13" fmla="*/ 240 h 315"/>
                <a:gd name="T14" fmla="*/ 306 w 306"/>
                <a:gd name="T15" fmla="*/ 208 h 315"/>
                <a:gd name="T16" fmla="*/ 260 w 306"/>
                <a:gd name="T17" fmla="*/ 149 h 315"/>
                <a:gd name="T18" fmla="*/ 272 w 306"/>
                <a:gd name="T19" fmla="*/ 52 h 315"/>
                <a:gd name="T20" fmla="*/ 170 w 306"/>
                <a:gd name="T21" fmla="*/ 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15">
                  <a:moveTo>
                    <a:pt x="170" y="60"/>
                  </a:moveTo>
                  <a:cubicBezTo>
                    <a:pt x="170" y="60"/>
                    <a:pt x="133" y="0"/>
                    <a:pt x="74" y="16"/>
                  </a:cubicBezTo>
                  <a:cubicBezTo>
                    <a:pt x="74" y="16"/>
                    <a:pt x="57" y="67"/>
                    <a:pt x="84" y="123"/>
                  </a:cubicBezTo>
                  <a:cubicBezTo>
                    <a:pt x="84" y="123"/>
                    <a:pt x="0" y="136"/>
                    <a:pt x="8" y="200"/>
                  </a:cubicBezTo>
                  <a:cubicBezTo>
                    <a:pt x="8" y="200"/>
                    <a:pt x="40" y="237"/>
                    <a:pt x="101" y="229"/>
                  </a:cubicBezTo>
                  <a:cubicBezTo>
                    <a:pt x="101" y="229"/>
                    <a:pt x="93" y="291"/>
                    <a:pt x="157" y="315"/>
                  </a:cubicBezTo>
                  <a:cubicBezTo>
                    <a:pt x="157" y="315"/>
                    <a:pt x="204" y="293"/>
                    <a:pt x="212" y="240"/>
                  </a:cubicBezTo>
                  <a:cubicBezTo>
                    <a:pt x="212" y="240"/>
                    <a:pt x="282" y="264"/>
                    <a:pt x="306" y="208"/>
                  </a:cubicBezTo>
                  <a:cubicBezTo>
                    <a:pt x="306" y="208"/>
                    <a:pt x="286" y="160"/>
                    <a:pt x="260" y="149"/>
                  </a:cubicBezTo>
                  <a:cubicBezTo>
                    <a:pt x="260" y="149"/>
                    <a:pt x="290" y="72"/>
                    <a:pt x="272" y="52"/>
                  </a:cubicBezTo>
                  <a:cubicBezTo>
                    <a:pt x="255" y="35"/>
                    <a:pt x="181" y="39"/>
                    <a:pt x="170" y="6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7" name="Group 66"/>
          <p:cNvGrpSpPr/>
          <p:nvPr/>
        </p:nvGrpSpPr>
        <p:grpSpPr>
          <a:xfrm flipH="1">
            <a:off x="-102233" y="4594467"/>
            <a:ext cx="2405981" cy="2398929"/>
            <a:chOff x="4653532" y="2243484"/>
            <a:chExt cx="4903155" cy="4912662"/>
          </a:xfrm>
        </p:grpSpPr>
        <p:sp>
          <p:nvSpPr>
            <p:cNvPr id="68"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4" name="Group 113"/>
          <p:cNvGrpSpPr/>
          <p:nvPr/>
        </p:nvGrpSpPr>
        <p:grpSpPr>
          <a:xfrm>
            <a:off x="8191717" y="4006573"/>
            <a:ext cx="809625" cy="903288"/>
            <a:chOff x="2876550" y="2771775"/>
            <a:chExt cx="809625" cy="903288"/>
          </a:xfrm>
          <a:solidFill>
            <a:schemeClr val="tx1">
              <a:lumMod val="85000"/>
              <a:lumOff val="15000"/>
            </a:schemeClr>
          </a:solidFill>
        </p:grpSpPr>
        <p:sp>
          <p:nvSpPr>
            <p:cNvPr id="115" name="Freeform 49"/>
            <p:cNvSpPr>
              <a:spLocks/>
            </p:cNvSpPr>
            <p:nvPr/>
          </p:nvSpPr>
          <p:spPr bwMode="auto">
            <a:xfrm>
              <a:off x="3368675" y="2936875"/>
              <a:ext cx="317500" cy="317500"/>
            </a:xfrm>
            <a:custGeom>
              <a:avLst/>
              <a:gdLst>
                <a:gd name="T0" fmla="*/ 22 w 156"/>
                <a:gd name="T1" fmla="*/ 38 h 156"/>
                <a:gd name="T2" fmla="*/ 118 w 156"/>
                <a:gd name="T3" fmla="*/ 23 h 156"/>
                <a:gd name="T4" fmla="*/ 134 w 156"/>
                <a:gd name="T5" fmla="*/ 119 h 156"/>
                <a:gd name="T6" fmla="*/ 37 w 156"/>
                <a:gd name="T7" fmla="*/ 134 h 156"/>
                <a:gd name="T8" fmla="*/ 22 w 156"/>
                <a:gd name="T9" fmla="*/ 38 h 156"/>
              </a:gdLst>
              <a:ahLst/>
              <a:cxnLst>
                <a:cxn ang="0">
                  <a:pos x="T0" y="T1"/>
                </a:cxn>
                <a:cxn ang="0">
                  <a:pos x="T2" y="T3"/>
                </a:cxn>
                <a:cxn ang="0">
                  <a:pos x="T4" y="T5"/>
                </a:cxn>
                <a:cxn ang="0">
                  <a:pos x="T6" y="T7"/>
                </a:cxn>
                <a:cxn ang="0">
                  <a:pos x="T8" y="T9"/>
                </a:cxn>
              </a:cxnLst>
              <a:rect l="0" t="0" r="r" b="b"/>
              <a:pathLst>
                <a:path w="156" h="156">
                  <a:moveTo>
                    <a:pt x="22" y="38"/>
                  </a:moveTo>
                  <a:cubicBezTo>
                    <a:pt x="44" y="7"/>
                    <a:pt x="87" y="0"/>
                    <a:pt x="118" y="23"/>
                  </a:cubicBezTo>
                  <a:cubicBezTo>
                    <a:pt x="149" y="45"/>
                    <a:pt x="156" y="89"/>
                    <a:pt x="134" y="119"/>
                  </a:cubicBezTo>
                  <a:cubicBezTo>
                    <a:pt x="112" y="150"/>
                    <a:pt x="68" y="156"/>
                    <a:pt x="37" y="134"/>
                  </a:cubicBezTo>
                  <a:cubicBezTo>
                    <a:pt x="7" y="111"/>
                    <a:pt x="0" y="68"/>
                    <a:pt x="2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50"/>
            <p:cNvSpPr>
              <a:spLocks/>
            </p:cNvSpPr>
            <p:nvPr/>
          </p:nvSpPr>
          <p:spPr bwMode="auto">
            <a:xfrm>
              <a:off x="3140075" y="2771775"/>
              <a:ext cx="319088" cy="317500"/>
            </a:xfrm>
            <a:custGeom>
              <a:avLst/>
              <a:gdLst>
                <a:gd name="T0" fmla="*/ 23 w 157"/>
                <a:gd name="T1" fmla="*/ 37 h 156"/>
                <a:gd name="T2" fmla="*/ 119 w 157"/>
                <a:gd name="T3" fmla="*/ 22 h 156"/>
                <a:gd name="T4" fmla="*/ 135 w 157"/>
                <a:gd name="T5" fmla="*/ 119 h 156"/>
                <a:gd name="T6" fmla="*/ 38 w 157"/>
                <a:gd name="T7" fmla="*/ 133 h 156"/>
                <a:gd name="T8" fmla="*/ 23 w 157"/>
                <a:gd name="T9" fmla="*/ 37 h 156"/>
              </a:gdLst>
              <a:ahLst/>
              <a:cxnLst>
                <a:cxn ang="0">
                  <a:pos x="T0" y="T1"/>
                </a:cxn>
                <a:cxn ang="0">
                  <a:pos x="T2" y="T3"/>
                </a:cxn>
                <a:cxn ang="0">
                  <a:pos x="T4" y="T5"/>
                </a:cxn>
                <a:cxn ang="0">
                  <a:pos x="T6" y="T7"/>
                </a:cxn>
                <a:cxn ang="0">
                  <a:pos x="T8" y="T9"/>
                </a:cxn>
              </a:cxnLst>
              <a:rect l="0" t="0" r="r" b="b"/>
              <a:pathLst>
                <a:path w="157" h="156">
                  <a:moveTo>
                    <a:pt x="23" y="37"/>
                  </a:moveTo>
                  <a:cubicBezTo>
                    <a:pt x="45" y="6"/>
                    <a:pt x="88" y="0"/>
                    <a:pt x="119" y="22"/>
                  </a:cubicBezTo>
                  <a:cubicBezTo>
                    <a:pt x="150" y="45"/>
                    <a:pt x="157" y="88"/>
                    <a:pt x="135" y="119"/>
                  </a:cubicBezTo>
                  <a:cubicBezTo>
                    <a:pt x="113" y="149"/>
                    <a:pt x="69" y="156"/>
                    <a:pt x="38" y="133"/>
                  </a:cubicBezTo>
                  <a:cubicBezTo>
                    <a:pt x="8" y="111"/>
                    <a:pt x="0" y="67"/>
                    <a:pt x="2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51"/>
            <p:cNvSpPr>
              <a:spLocks/>
            </p:cNvSpPr>
            <p:nvPr/>
          </p:nvSpPr>
          <p:spPr bwMode="auto">
            <a:xfrm>
              <a:off x="3394075" y="3255962"/>
              <a:ext cx="255588" cy="246063"/>
            </a:xfrm>
            <a:custGeom>
              <a:avLst/>
              <a:gdLst>
                <a:gd name="T0" fmla="*/ 161 w 161"/>
                <a:gd name="T1" fmla="*/ 35 h 155"/>
                <a:gd name="T2" fmla="*/ 74 w 161"/>
                <a:gd name="T3" fmla="*/ 155 h 155"/>
                <a:gd name="T4" fmla="*/ 0 w 161"/>
                <a:gd name="T5" fmla="*/ 55 h 155"/>
                <a:gd name="T6" fmla="*/ 41 w 161"/>
                <a:gd name="T7" fmla="*/ 0 h 155"/>
                <a:gd name="T8" fmla="*/ 161 w 161"/>
                <a:gd name="T9" fmla="*/ 35 h 155"/>
                <a:gd name="T10" fmla="*/ 161 w 161"/>
                <a:gd name="T11" fmla="*/ 35 h 155"/>
                <a:gd name="T12" fmla="*/ 161 w 161"/>
                <a:gd name="T13" fmla="*/ 35 h 155"/>
              </a:gdLst>
              <a:ahLst/>
              <a:cxnLst>
                <a:cxn ang="0">
                  <a:pos x="T0" y="T1"/>
                </a:cxn>
                <a:cxn ang="0">
                  <a:pos x="T2" y="T3"/>
                </a:cxn>
                <a:cxn ang="0">
                  <a:pos x="T4" y="T5"/>
                </a:cxn>
                <a:cxn ang="0">
                  <a:pos x="T6" y="T7"/>
                </a:cxn>
                <a:cxn ang="0">
                  <a:pos x="T8" y="T9"/>
                </a:cxn>
                <a:cxn ang="0">
                  <a:pos x="T10" y="T11"/>
                </a:cxn>
                <a:cxn ang="0">
                  <a:pos x="T12" y="T13"/>
                </a:cxn>
              </a:cxnLst>
              <a:rect l="0" t="0" r="r" b="b"/>
              <a:pathLst>
                <a:path w="161" h="155">
                  <a:moveTo>
                    <a:pt x="161" y="35"/>
                  </a:moveTo>
                  <a:lnTo>
                    <a:pt x="74" y="155"/>
                  </a:lnTo>
                  <a:lnTo>
                    <a:pt x="0" y="55"/>
                  </a:lnTo>
                  <a:lnTo>
                    <a:pt x="41" y="0"/>
                  </a:lnTo>
                  <a:lnTo>
                    <a:pt x="161" y="35"/>
                  </a:lnTo>
                  <a:lnTo>
                    <a:pt x="161" y="35"/>
                  </a:lnTo>
                  <a:lnTo>
                    <a:pt x="16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2"/>
            <p:cNvSpPr>
              <a:spLocks/>
            </p:cNvSpPr>
            <p:nvPr/>
          </p:nvSpPr>
          <p:spPr bwMode="auto">
            <a:xfrm>
              <a:off x="3079750" y="3240087"/>
              <a:ext cx="206375" cy="206375"/>
            </a:xfrm>
            <a:custGeom>
              <a:avLst/>
              <a:gdLst>
                <a:gd name="T0" fmla="*/ 57 w 130"/>
                <a:gd name="T1" fmla="*/ 0 h 130"/>
                <a:gd name="T2" fmla="*/ 130 w 130"/>
                <a:gd name="T3" fmla="*/ 53 h 130"/>
                <a:gd name="T4" fmla="*/ 73 w 130"/>
                <a:gd name="T5" fmla="*/ 130 h 130"/>
                <a:gd name="T6" fmla="*/ 0 w 130"/>
                <a:gd name="T7" fmla="*/ 78 h 130"/>
                <a:gd name="T8" fmla="*/ 57 w 130"/>
                <a:gd name="T9" fmla="*/ 0 h 130"/>
                <a:gd name="T10" fmla="*/ 57 w 130"/>
                <a:gd name="T11" fmla="*/ 0 h 130"/>
              </a:gdLst>
              <a:ahLst/>
              <a:cxnLst>
                <a:cxn ang="0">
                  <a:pos x="T0" y="T1"/>
                </a:cxn>
                <a:cxn ang="0">
                  <a:pos x="T2" y="T3"/>
                </a:cxn>
                <a:cxn ang="0">
                  <a:pos x="T4" y="T5"/>
                </a:cxn>
                <a:cxn ang="0">
                  <a:pos x="T6" y="T7"/>
                </a:cxn>
                <a:cxn ang="0">
                  <a:pos x="T8" y="T9"/>
                </a:cxn>
                <a:cxn ang="0">
                  <a:pos x="T10" y="T11"/>
                </a:cxn>
              </a:cxnLst>
              <a:rect l="0" t="0" r="r" b="b"/>
              <a:pathLst>
                <a:path w="130" h="130">
                  <a:moveTo>
                    <a:pt x="57" y="0"/>
                  </a:moveTo>
                  <a:lnTo>
                    <a:pt x="130" y="53"/>
                  </a:lnTo>
                  <a:lnTo>
                    <a:pt x="73" y="130"/>
                  </a:lnTo>
                  <a:lnTo>
                    <a:pt x="0" y="78"/>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3"/>
            <p:cNvSpPr>
              <a:spLocks/>
            </p:cNvSpPr>
            <p:nvPr/>
          </p:nvSpPr>
          <p:spPr bwMode="auto">
            <a:xfrm>
              <a:off x="2970212" y="3379787"/>
              <a:ext cx="198438" cy="241300"/>
            </a:xfrm>
            <a:custGeom>
              <a:avLst/>
              <a:gdLst>
                <a:gd name="T0" fmla="*/ 94 w 125"/>
                <a:gd name="T1" fmla="*/ 0 h 152"/>
                <a:gd name="T2" fmla="*/ 125 w 125"/>
                <a:gd name="T3" fmla="*/ 23 h 152"/>
                <a:gd name="T4" fmla="*/ 31 w 125"/>
                <a:gd name="T5" fmla="*/ 152 h 152"/>
                <a:gd name="T6" fmla="*/ 0 w 125"/>
                <a:gd name="T7" fmla="*/ 129 h 152"/>
                <a:gd name="T8" fmla="*/ 94 w 125"/>
                <a:gd name="T9" fmla="*/ 0 h 152"/>
                <a:gd name="T10" fmla="*/ 94 w 125"/>
                <a:gd name="T11" fmla="*/ 0 h 152"/>
              </a:gdLst>
              <a:ahLst/>
              <a:cxnLst>
                <a:cxn ang="0">
                  <a:pos x="T0" y="T1"/>
                </a:cxn>
                <a:cxn ang="0">
                  <a:pos x="T2" y="T3"/>
                </a:cxn>
                <a:cxn ang="0">
                  <a:pos x="T4" y="T5"/>
                </a:cxn>
                <a:cxn ang="0">
                  <a:pos x="T6" y="T7"/>
                </a:cxn>
                <a:cxn ang="0">
                  <a:pos x="T8" y="T9"/>
                </a:cxn>
                <a:cxn ang="0">
                  <a:pos x="T10" y="T11"/>
                </a:cxn>
              </a:cxnLst>
              <a:rect l="0" t="0" r="r" b="b"/>
              <a:pathLst>
                <a:path w="125" h="152">
                  <a:moveTo>
                    <a:pt x="94" y="0"/>
                  </a:moveTo>
                  <a:lnTo>
                    <a:pt x="125" y="23"/>
                  </a:lnTo>
                  <a:lnTo>
                    <a:pt x="31" y="152"/>
                  </a:lnTo>
                  <a:lnTo>
                    <a:pt x="0" y="129"/>
                  </a:lnTo>
                  <a:lnTo>
                    <a:pt x="94" y="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4"/>
            <p:cNvSpPr>
              <a:spLocks/>
            </p:cNvSpPr>
            <p:nvPr/>
          </p:nvSpPr>
          <p:spPr bwMode="auto">
            <a:xfrm>
              <a:off x="2876550" y="3327400"/>
              <a:ext cx="241300" cy="187325"/>
            </a:xfrm>
            <a:custGeom>
              <a:avLst/>
              <a:gdLst>
                <a:gd name="T0" fmla="*/ 0 w 152"/>
                <a:gd name="T1" fmla="*/ 92 h 118"/>
                <a:gd name="T2" fmla="*/ 152 w 152"/>
                <a:gd name="T3" fmla="*/ 0 h 118"/>
                <a:gd name="T4" fmla="*/ 149 w 152"/>
                <a:gd name="T5" fmla="*/ 38 h 118"/>
                <a:gd name="T6" fmla="*/ 8 w 152"/>
                <a:gd name="T7" fmla="*/ 118 h 118"/>
                <a:gd name="T8" fmla="*/ 0 w 152"/>
                <a:gd name="T9" fmla="*/ 92 h 118"/>
                <a:gd name="T10" fmla="*/ 0 w 152"/>
                <a:gd name="T11" fmla="*/ 92 h 118"/>
                <a:gd name="T12" fmla="*/ 0 w 152"/>
                <a:gd name="T13" fmla="*/ 92 h 118"/>
              </a:gdLst>
              <a:ahLst/>
              <a:cxnLst>
                <a:cxn ang="0">
                  <a:pos x="T0" y="T1"/>
                </a:cxn>
                <a:cxn ang="0">
                  <a:pos x="T2" y="T3"/>
                </a:cxn>
                <a:cxn ang="0">
                  <a:pos x="T4" y="T5"/>
                </a:cxn>
                <a:cxn ang="0">
                  <a:pos x="T6" y="T7"/>
                </a:cxn>
                <a:cxn ang="0">
                  <a:pos x="T8" y="T9"/>
                </a:cxn>
                <a:cxn ang="0">
                  <a:pos x="T10" y="T11"/>
                </a:cxn>
                <a:cxn ang="0">
                  <a:pos x="T12" y="T13"/>
                </a:cxn>
              </a:cxnLst>
              <a:rect l="0" t="0" r="r" b="b"/>
              <a:pathLst>
                <a:path w="152" h="118">
                  <a:moveTo>
                    <a:pt x="0" y="92"/>
                  </a:moveTo>
                  <a:lnTo>
                    <a:pt x="152" y="0"/>
                  </a:lnTo>
                  <a:lnTo>
                    <a:pt x="149" y="38"/>
                  </a:lnTo>
                  <a:lnTo>
                    <a:pt x="8" y="118"/>
                  </a:lnTo>
                  <a:lnTo>
                    <a:pt x="0" y="92"/>
                  </a:lnTo>
                  <a:lnTo>
                    <a:pt x="0" y="92"/>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55"/>
            <p:cNvSpPr>
              <a:spLocks/>
            </p:cNvSpPr>
            <p:nvPr/>
          </p:nvSpPr>
          <p:spPr bwMode="auto">
            <a:xfrm>
              <a:off x="3111500" y="3400425"/>
              <a:ext cx="107950" cy="274638"/>
            </a:xfrm>
            <a:custGeom>
              <a:avLst/>
              <a:gdLst>
                <a:gd name="T0" fmla="*/ 27 w 68"/>
                <a:gd name="T1" fmla="*/ 173 h 173"/>
                <a:gd name="T2" fmla="*/ 68 w 68"/>
                <a:gd name="T3" fmla="*/ 0 h 173"/>
                <a:gd name="T4" fmla="*/ 33 w 68"/>
                <a:gd name="T5" fmla="*/ 15 h 173"/>
                <a:gd name="T6" fmla="*/ 0 w 68"/>
                <a:gd name="T7" fmla="*/ 173 h 173"/>
                <a:gd name="T8" fmla="*/ 27 w 68"/>
                <a:gd name="T9" fmla="*/ 173 h 173"/>
                <a:gd name="T10" fmla="*/ 27 w 68"/>
                <a:gd name="T11" fmla="*/ 173 h 173"/>
                <a:gd name="T12" fmla="*/ 27 w 68"/>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8" h="173">
                  <a:moveTo>
                    <a:pt x="27" y="173"/>
                  </a:moveTo>
                  <a:lnTo>
                    <a:pt x="68" y="0"/>
                  </a:lnTo>
                  <a:lnTo>
                    <a:pt x="33" y="15"/>
                  </a:lnTo>
                  <a:lnTo>
                    <a:pt x="0" y="173"/>
                  </a:lnTo>
                  <a:lnTo>
                    <a:pt x="27" y="173"/>
                  </a:lnTo>
                  <a:lnTo>
                    <a:pt x="27" y="173"/>
                  </a:lnTo>
                  <a:lnTo>
                    <a:pt x="27"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56"/>
            <p:cNvSpPr>
              <a:spLocks noEditPoints="1"/>
            </p:cNvSpPr>
            <p:nvPr/>
          </p:nvSpPr>
          <p:spPr bwMode="auto">
            <a:xfrm>
              <a:off x="3046412" y="2990850"/>
              <a:ext cx="457200" cy="415925"/>
            </a:xfrm>
            <a:custGeom>
              <a:avLst/>
              <a:gdLst>
                <a:gd name="T0" fmla="*/ 78 w 288"/>
                <a:gd name="T1" fmla="*/ 0 h 262"/>
                <a:gd name="T2" fmla="*/ 0 w 288"/>
                <a:gd name="T3" fmla="*/ 108 h 262"/>
                <a:gd name="T4" fmla="*/ 210 w 288"/>
                <a:gd name="T5" fmla="*/ 262 h 262"/>
                <a:gd name="T6" fmla="*/ 269 w 288"/>
                <a:gd name="T7" fmla="*/ 181 h 262"/>
                <a:gd name="T8" fmla="*/ 288 w 288"/>
                <a:gd name="T9" fmla="*/ 154 h 262"/>
                <a:gd name="T10" fmla="*/ 78 w 288"/>
                <a:gd name="T11" fmla="*/ 0 h 262"/>
                <a:gd name="T12" fmla="*/ 78 w 288"/>
                <a:gd name="T13" fmla="*/ 0 h 262"/>
                <a:gd name="T14" fmla="*/ 78 w 288"/>
                <a:gd name="T15" fmla="*/ 0 h 262"/>
                <a:gd name="T16" fmla="*/ 207 w 288"/>
                <a:gd name="T17" fmla="*/ 237 h 262"/>
                <a:gd name="T18" fmla="*/ 193 w 288"/>
                <a:gd name="T19" fmla="*/ 227 h 262"/>
                <a:gd name="T20" fmla="*/ 252 w 288"/>
                <a:gd name="T21" fmla="*/ 146 h 262"/>
                <a:gd name="T22" fmla="*/ 266 w 288"/>
                <a:gd name="T23" fmla="*/ 157 h 262"/>
                <a:gd name="T24" fmla="*/ 207 w 288"/>
                <a:gd name="T25" fmla="*/ 237 h 262"/>
                <a:gd name="T26" fmla="*/ 207 w 288"/>
                <a:gd name="T27" fmla="*/ 237 h 262"/>
                <a:gd name="T28" fmla="*/ 207 w 288"/>
                <a:gd name="T29" fmla="*/ 23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2">
                  <a:moveTo>
                    <a:pt x="78" y="0"/>
                  </a:moveTo>
                  <a:lnTo>
                    <a:pt x="0" y="108"/>
                  </a:lnTo>
                  <a:lnTo>
                    <a:pt x="210" y="262"/>
                  </a:lnTo>
                  <a:lnTo>
                    <a:pt x="269" y="181"/>
                  </a:lnTo>
                  <a:lnTo>
                    <a:pt x="288" y="154"/>
                  </a:lnTo>
                  <a:lnTo>
                    <a:pt x="78" y="0"/>
                  </a:lnTo>
                  <a:lnTo>
                    <a:pt x="78" y="0"/>
                  </a:lnTo>
                  <a:lnTo>
                    <a:pt x="78" y="0"/>
                  </a:lnTo>
                  <a:close/>
                  <a:moveTo>
                    <a:pt x="207" y="237"/>
                  </a:moveTo>
                  <a:lnTo>
                    <a:pt x="193" y="227"/>
                  </a:lnTo>
                  <a:lnTo>
                    <a:pt x="252" y="146"/>
                  </a:lnTo>
                  <a:lnTo>
                    <a:pt x="266" y="157"/>
                  </a:lnTo>
                  <a:lnTo>
                    <a:pt x="207" y="237"/>
                  </a:lnTo>
                  <a:lnTo>
                    <a:pt x="207" y="237"/>
                  </a:lnTo>
                  <a:lnTo>
                    <a:pt x="207"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3" name="Freeform 59"/>
          <p:cNvSpPr>
            <a:spLocks noEditPoints="1"/>
          </p:cNvSpPr>
          <p:nvPr/>
        </p:nvSpPr>
        <p:spPr bwMode="auto">
          <a:xfrm>
            <a:off x="7024631" y="3356992"/>
            <a:ext cx="633413" cy="676275"/>
          </a:xfrm>
          <a:custGeom>
            <a:avLst/>
            <a:gdLst>
              <a:gd name="T0" fmla="*/ 84 w 311"/>
              <a:gd name="T1" fmla="*/ 151 h 332"/>
              <a:gd name="T2" fmla="*/ 219 w 311"/>
              <a:gd name="T3" fmla="*/ 36 h 332"/>
              <a:gd name="T4" fmla="*/ 182 w 311"/>
              <a:gd name="T5" fmla="*/ 2 h 332"/>
              <a:gd name="T6" fmla="*/ 3 w 311"/>
              <a:gd name="T7" fmla="*/ 152 h 332"/>
              <a:gd name="T8" fmla="*/ 32 w 311"/>
              <a:gd name="T9" fmla="*/ 187 h 332"/>
              <a:gd name="T10" fmla="*/ 60 w 311"/>
              <a:gd name="T11" fmla="*/ 227 h 332"/>
              <a:gd name="T12" fmla="*/ 114 w 311"/>
              <a:gd name="T13" fmla="*/ 324 h 332"/>
              <a:gd name="T14" fmla="*/ 303 w 311"/>
              <a:gd name="T15" fmla="*/ 237 h 332"/>
              <a:gd name="T16" fmla="*/ 257 w 311"/>
              <a:gd name="T17" fmla="*/ 123 h 332"/>
              <a:gd name="T18" fmla="*/ 264 w 311"/>
              <a:gd name="T19" fmla="*/ 112 h 332"/>
              <a:gd name="T20" fmla="*/ 235 w 311"/>
              <a:gd name="T21" fmla="*/ 71 h 332"/>
              <a:gd name="T22" fmla="*/ 183 w 311"/>
              <a:gd name="T23" fmla="*/ 114 h 332"/>
              <a:gd name="T24" fmla="*/ 155 w 311"/>
              <a:gd name="T25" fmla="*/ 158 h 332"/>
              <a:gd name="T26" fmla="*/ 158 w 311"/>
              <a:gd name="T27" fmla="*/ 127 h 332"/>
              <a:gd name="T28" fmla="*/ 134 w 311"/>
              <a:gd name="T29" fmla="*/ 140 h 332"/>
              <a:gd name="T30" fmla="*/ 106 w 311"/>
              <a:gd name="T31" fmla="*/ 184 h 332"/>
              <a:gd name="T32" fmla="*/ 109 w 311"/>
              <a:gd name="T33" fmla="*/ 153 h 332"/>
              <a:gd name="T34" fmla="*/ 201 w 311"/>
              <a:gd name="T35" fmla="*/ 37 h 332"/>
              <a:gd name="T36" fmla="*/ 150 w 311"/>
              <a:gd name="T37" fmla="*/ 45 h 332"/>
              <a:gd name="T38" fmla="*/ 172 w 311"/>
              <a:gd name="T39" fmla="*/ 28 h 332"/>
              <a:gd name="T40" fmla="*/ 157 w 311"/>
              <a:gd name="T41" fmla="*/ 71 h 332"/>
              <a:gd name="T42" fmla="*/ 106 w 311"/>
              <a:gd name="T43" fmla="*/ 80 h 332"/>
              <a:gd name="T44" fmla="*/ 129 w 311"/>
              <a:gd name="T45" fmla="*/ 62 h 332"/>
              <a:gd name="T46" fmla="*/ 113 w 311"/>
              <a:gd name="T47" fmla="*/ 106 h 332"/>
              <a:gd name="T48" fmla="*/ 62 w 311"/>
              <a:gd name="T49" fmla="*/ 114 h 332"/>
              <a:gd name="T50" fmla="*/ 85 w 311"/>
              <a:gd name="T51" fmla="*/ 96 h 332"/>
              <a:gd name="T52" fmla="*/ 41 w 311"/>
              <a:gd name="T53" fmla="*/ 130 h 332"/>
              <a:gd name="T54" fmla="*/ 47 w 311"/>
              <a:gd name="T55" fmla="*/ 157 h 332"/>
              <a:gd name="T56" fmla="*/ 19 w 311"/>
              <a:gd name="T57" fmla="*/ 148 h 332"/>
              <a:gd name="T58" fmla="*/ 83 w 311"/>
              <a:gd name="T59" fmla="*/ 182 h 332"/>
              <a:gd name="T60" fmla="*/ 85 w 311"/>
              <a:gd name="T61" fmla="*/ 166 h 332"/>
              <a:gd name="T62" fmla="*/ 273 w 311"/>
              <a:gd name="T63" fmla="*/ 222 h 332"/>
              <a:gd name="T64" fmla="*/ 127 w 311"/>
              <a:gd name="T65" fmla="*/ 295 h 332"/>
              <a:gd name="T66" fmla="*/ 269 w 311"/>
              <a:gd name="T67" fmla="*/ 215 h 332"/>
              <a:gd name="T68" fmla="*/ 273 w 311"/>
              <a:gd name="T69" fmla="*/ 222 h 332"/>
              <a:gd name="T70" fmla="*/ 117 w 311"/>
              <a:gd name="T71" fmla="*/ 267 h 332"/>
              <a:gd name="T72" fmla="*/ 113 w 311"/>
              <a:gd name="T73" fmla="*/ 259 h 332"/>
              <a:gd name="T74" fmla="*/ 259 w 311"/>
              <a:gd name="T75" fmla="*/ 187 h 332"/>
              <a:gd name="T76" fmla="*/ 242 w 311"/>
              <a:gd name="T77" fmla="*/ 164 h 332"/>
              <a:gd name="T78" fmla="*/ 96 w 311"/>
              <a:gd name="T79" fmla="*/ 236 h 332"/>
              <a:gd name="T80" fmla="*/ 237 w 311"/>
              <a:gd name="T81" fmla="*/ 156 h 332"/>
              <a:gd name="T82" fmla="*/ 242 w 311"/>
              <a:gd name="T83" fmla="*/ 164 h 332"/>
              <a:gd name="T84" fmla="*/ 204 w 311"/>
              <a:gd name="T85" fmla="*/ 132 h 332"/>
              <a:gd name="T86" fmla="*/ 232 w 311"/>
              <a:gd name="T87" fmla="*/ 88 h 332"/>
              <a:gd name="T88" fmla="*/ 229 w 311"/>
              <a:gd name="T89"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32">
                <a:moveTo>
                  <a:pt x="235" y="71"/>
                </a:moveTo>
                <a:cubicBezTo>
                  <a:pt x="84" y="151"/>
                  <a:pt x="84" y="151"/>
                  <a:pt x="84" y="151"/>
                </a:cubicBezTo>
                <a:cubicBezTo>
                  <a:pt x="218" y="46"/>
                  <a:pt x="218" y="46"/>
                  <a:pt x="218" y="46"/>
                </a:cubicBezTo>
                <a:cubicBezTo>
                  <a:pt x="220" y="44"/>
                  <a:pt x="221" y="40"/>
                  <a:pt x="219" y="36"/>
                </a:cubicBezTo>
                <a:cubicBezTo>
                  <a:pt x="192" y="3"/>
                  <a:pt x="192" y="3"/>
                  <a:pt x="192" y="3"/>
                </a:cubicBezTo>
                <a:cubicBezTo>
                  <a:pt x="190" y="0"/>
                  <a:pt x="186" y="0"/>
                  <a:pt x="182" y="2"/>
                </a:cubicBezTo>
                <a:cubicBezTo>
                  <a:pt x="4" y="142"/>
                  <a:pt x="4" y="142"/>
                  <a:pt x="4" y="142"/>
                </a:cubicBezTo>
                <a:cubicBezTo>
                  <a:pt x="1" y="145"/>
                  <a:pt x="0" y="149"/>
                  <a:pt x="3" y="152"/>
                </a:cubicBezTo>
                <a:cubicBezTo>
                  <a:pt x="29" y="186"/>
                  <a:pt x="29" y="186"/>
                  <a:pt x="29" y="186"/>
                </a:cubicBezTo>
                <a:cubicBezTo>
                  <a:pt x="30" y="187"/>
                  <a:pt x="31" y="187"/>
                  <a:pt x="32" y="187"/>
                </a:cubicBezTo>
                <a:cubicBezTo>
                  <a:pt x="51" y="224"/>
                  <a:pt x="51" y="224"/>
                  <a:pt x="51" y="224"/>
                </a:cubicBezTo>
                <a:cubicBezTo>
                  <a:pt x="53" y="228"/>
                  <a:pt x="57" y="229"/>
                  <a:pt x="60" y="227"/>
                </a:cubicBezTo>
                <a:cubicBezTo>
                  <a:pt x="62" y="226"/>
                  <a:pt x="62" y="226"/>
                  <a:pt x="62" y="226"/>
                </a:cubicBezTo>
                <a:cubicBezTo>
                  <a:pt x="114" y="324"/>
                  <a:pt x="114" y="324"/>
                  <a:pt x="114" y="324"/>
                </a:cubicBezTo>
                <a:cubicBezTo>
                  <a:pt x="117" y="330"/>
                  <a:pt x="124" y="332"/>
                  <a:pt x="130" y="329"/>
                </a:cubicBezTo>
                <a:cubicBezTo>
                  <a:pt x="303" y="237"/>
                  <a:pt x="303" y="237"/>
                  <a:pt x="303" y="237"/>
                </a:cubicBezTo>
                <a:cubicBezTo>
                  <a:pt x="309" y="234"/>
                  <a:pt x="311" y="227"/>
                  <a:pt x="308" y="221"/>
                </a:cubicBezTo>
                <a:cubicBezTo>
                  <a:pt x="257" y="123"/>
                  <a:pt x="257" y="123"/>
                  <a:pt x="257" y="123"/>
                </a:cubicBezTo>
                <a:cubicBezTo>
                  <a:pt x="261" y="121"/>
                  <a:pt x="261" y="121"/>
                  <a:pt x="261" y="121"/>
                </a:cubicBezTo>
                <a:cubicBezTo>
                  <a:pt x="265" y="119"/>
                  <a:pt x="266" y="115"/>
                  <a:pt x="264" y="112"/>
                </a:cubicBezTo>
                <a:cubicBezTo>
                  <a:pt x="244" y="74"/>
                  <a:pt x="244" y="74"/>
                  <a:pt x="244" y="74"/>
                </a:cubicBezTo>
                <a:cubicBezTo>
                  <a:pt x="242" y="71"/>
                  <a:pt x="238" y="69"/>
                  <a:pt x="235" y="71"/>
                </a:cubicBezTo>
                <a:close/>
                <a:moveTo>
                  <a:pt x="158" y="127"/>
                </a:moveTo>
                <a:cubicBezTo>
                  <a:pt x="183" y="114"/>
                  <a:pt x="183" y="114"/>
                  <a:pt x="183" y="114"/>
                </a:cubicBezTo>
                <a:cubicBezTo>
                  <a:pt x="180" y="145"/>
                  <a:pt x="180" y="145"/>
                  <a:pt x="180" y="145"/>
                </a:cubicBezTo>
                <a:cubicBezTo>
                  <a:pt x="155" y="158"/>
                  <a:pt x="155" y="158"/>
                  <a:pt x="155" y="158"/>
                </a:cubicBezTo>
                <a:cubicBezTo>
                  <a:pt x="158" y="127"/>
                  <a:pt x="158" y="127"/>
                  <a:pt x="158" y="127"/>
                </a:cubicBezTo>
                <a:cubicBezTo>
                  <a:pt x="158" y="127"/>
                  <a:pt x="158" y="127"/>
                  <a:pt x="158" y="127"/>
                </a:cubicBezTo>
                <a:close/>
                <a:moveTo>
                  <a:pt x="109" y="153"/>
                </a:moveTo>
                <a:cubicBezTo>
                  <a:pt x="134" y="140"/>
                  <a:pt x="134" y="140"/>
                  <a:pt x="134" y="140"/>
                </a:cubicBezTo>
                <a:cubicBezTo>
                  <a:pt x="131" y="171"/>
                  <a:pt x="131" y="171"/>
                  <a:pt x="131" y="171"/>
                </a:cubicBezTo>
                <a:cubicBezTo>
                  <a:pt x="106" y="184"/>
                  <a:pt x="106" y="184"/>
                  <a:pt x="106" y="184"/>
                </a:cubicBezTo>
                <a:cubicBezTo>
                  <a:pt x="109" y="153"/>
                  <a:pt x="109" y="153"/>
                  <a:pt x="109" y="153"/>
                </a:cubicBezTo>
                <a:cubicBezTo>
                  <a:pt x="109" y="153"/>
                  <a:pt x="109" y="153"/>
                  <a:pt x="109" y="153"/>
                </a:cubicBezTo>
                <a:close/>
                <a:moveTo>
                  <a:pt x="172" y="28"/>
                </a:moveTo>
                <a:cubicBezTo>
                  <a:pt x="201" y="37"/>
                  <a:pt x="201" y="37"/>
                  <a:pt x="201" y="37"/>
                </a:cubicBezTo>
                <a:cubicBezTo>
                  <a:pt x="178" y="55"/>
                  <a:pt x="178" y="55"/>
                  <a:pt x="178" y="55"/>
                </a:cubicBezTo>
                <a:cubicBezTo>
                  <a:pt x="150" y="45"/>
                  <a:pt x="150" y="45"/>
                  <a:pt x="150" y="45"/>
                </a:cubicBezTo>
                <a:cubicBezTo>
                  <a:pt x="172" y="28"/>
                  <a:pt x="172" y="28"/>
                  <a:pt x="172" y="28"/>
                </a:cubicBezTo>
                <a:cubicBezTo>
                  <a:pt x="172" y="28"/>
                  <a:pt x="172" y="28"/>
                  <a:pt x="172" y="28"/>
                </a:cubicBezTo>
                <a:close/>
                <a:moveTo>
                  <a:pt x="129" y="62"/>
                </a:moveTo>
                <a:cubicBezTo>
                  <a:pt x="157" y="71"/>
                  <a:pt x="157" y="71"/>
                  <a:pt x="157" y="71"/>
                </a:cubicBezTo>
                <a:cubicBezTo>
                  <a:pt x="135" y="89"/>
                  <a:pt x="135" y="89"/>
                  <a:pt x="135" y="89"/>
                </a:cubicBezTo>
                <a:cubicBezTo>
                  <a:pt x="106" y="80"/>
                  <a:pt x="106" y="80"/>
                  <a:pt x="106" y="80"/>
                </a:cubicBezTo>
                <a:cubicBezTo>
                  <a:pt x="129" y="62"/>
                  <a:pt x="129" y="62"/>
                  <a:pt x="129" y="62"/>
                </a:cubicBezTo>
                <a:cubicBezTo>
                  <a:pt x="129" y="62"/>
                  <a:pt x="129" y="62"/>
                  <a:pt x="129" y="62"/>
                </a:cubicBezTo>
                <a:close/>
                <a:moveTo>
                  <a:pt x="85" y="96"/>
                </a:moveTo>
                <a:cubicBezTo>
                  <a:pt x="113" y="106"/>
                  <a:pt x="113" y="106"/>
                  <a:pt x="113" y="106"/>
                </a:cubicBezTo>
                <a:cubicBezTo>
                  <a:pt x="91" y="123"/>
                  <a:pt x="91" y="123"/>
                  <a:pt x="91" y="123"/>
                </a:cubicBezTo>
                <a:cubicBezTo>
                  <a:pt x="62" y="114"/>
                  <a:pt x="62" y="114"/>
                  <a:pt x="62" y="114"/>
                </a:cubicBezTo>
                <a:cubicBezTo>
                  <a:pt x="85" y="96"/>
                  <a:pt x="85" y="96"/>
                  <a:pt x="85" y="96"/>
                </a:cubicBezTo>
                <a:cubicBezTo>
                  <a:pt x="85" y="96"/>
                  <a:pt x="85" y="96"/>
                  <a:pt x="85" y="96"/>
                </a:cubicBezTo>
                <a:close/>
                <a:moveTo>
                  <a:pt x="19" y="148"/>
                </a:moveTo>
                <a:cubicBezTo>
                  <a:pt x="41" y="130"/>
                  <a:pt x="41" y="130"/>
                  <a:pt x="41" y="130"/>
                </a:cubicBezTo>
                <a:cubicBezTo>
                  <a:pt x="70" y="140"/>
                  <a:pt x="70" y="140"/>
                  <a:pt x="70" y="140"/>
                </a:cubicBezTo>
                <a:cubicBezTo>
                  <a:pt x="47" y="157"/>
                  <a:pt x="47" y="157"/>
                  <a:pt x="47" y="157"/>
                </a:cubicBezTo>
                <a:cubicBezTo>
                  <a:pt x="19" y="148"/>
                  <a:pt x="19" y="148"/>
                  <a:pt x="19" y="148"/>
                </a:cubicBezTo>
                <a:cubicBezTo>
                  <a:pt x="19" y="148"/>
                  <a:pt x="19" y="148"/>
                  <a:pt x="19" y="148"/>
                </a:cubicBezTo>
                <a:close/>
                <a:moveTo>
                  <a:pt x="85" y="166"/>
                </a:moveTo>
                <a:cubicBezTo>
                  <a:pt x="83" y="182"/>
                  <a:pt x="83" y="182"/>
                  <a:pt x="83" y="182"/>
                </a:cubicBezTo>
                <a:cubicBezTo>
                  <a:pt x="65" y="177"/>
                  <a:pt x="65" y="177"/>
                  <a:pt x="65" y="177"/>
                </a:cubicBezTo>
                <a:cubicBezTo>
                  <a:pt x="85" y="166"/>
                  <a:pt x="85" y="166"/>
                  <a:pt x="85" y="166"/>
                </a:cubicBezTo>
                <a:cubicBezTo>
                  <a:pt x="85" y="166"/>
                  <a:pt x="85" y="166"/>
                  <a:pt x="85" y="166"/>
                </a:cubicBezTo>
                <a:close/>
                <a:moveTo>
                  <a:pt x="273" y="222"/>
                </a:moveTo>
                <a:cubicBezTo>
                  <a:pt x="133" y="296"/>
                  <a:pt x="133" y="296"/>
                  <a:pt x="133" y="296"/>
                </a:cubicBezTo>
                <a:cubicBezTo>
                  <a:pt x="131" y="297"/>
                  <a:pt x="128" y="297"/>
                  <a:pt x="127" y="295"/>
                </a:cubicBezTo>
                <a:cubicBezTo>
                  <a:pt x="126" y="292"/>
                  <a:pt x="127" y="290"/>
                  <a:pt x="129" y="289"/>
                </a:cubicBezTo>
                <a:cubicBezTo>
                  <a:pt x="269" y="215"/>
                  <a:pt x="269" y="215"/>
                  <a:pt x="269" y="215"/>
                </a:cubicBezTo>
                <a:cubicBezTo>
                  <a:pt x="271" y="213"/>
                  <a:pt x="274" y="214"/>
                  <a:pt x="275" y="217"/>
                </a:cubicBezTo>
                <a:cubicBezTo>
                  <a:pt x="276" y="218"/>
                  <a:pt x="275" y="221"/>
                  <a:pt x="273" y="222"/>
                </a:cubicBezTo>
                <a:close/>
                <a:moveTo>
                  <a:pt x="257" y="193"/>
                </a:moveTo>
                <a:cubicBezTo>
                  <a:pt x="117" y="267"/>
                  <a:pt x="117" y="267"/>
                  <a:pt x="117" y="267"/>
                </a:cubicBezTo>
                <a:cubicBezTo>
                  <a:pt x="116" y="268"/>
                  <a:pt x="113" y="268"/>
                  <a:pt x="112" y="265"/>
                </a:cubicBezTo>
                <a:cubicBezTo>
                  <a:pt x="110" y="263"/>
                  <a:pt x="111" y="260"/>
                  <a:pt x="113" y="259"/>
                </a:cubicBezTo>
                <a:cubicBezTo>
                  <a:pt x="253" y="185"/>
                  <a:pt x="253" y="185"/>
                  <a:pt x="253" y="185"/>
                </a:cubicBezTo>
                <a:cubicBezTo>
                  <a:pt x="255" y="184"/>
                  <a:pt x="258" y="184"/>
                  <a:pt x="259" y="187"/>
                </a:cubicBezTo>
                <a:cubicBezTo>
                  <a:pt x="261" y="189"/>
                  <a:pt x="260" y="192"/>
                  <a:pt x="257" y="193"/>
                </a:cubicBezTo>
                <a:close/>
                <a:moveTo>
                  <a:pt x="242" y="164"/>
                </a:moveTo>
                <a:cubicBezTo>
                  <a:pt x="102" y="238"/>
                  <a:pt x="102" y="238"/>
                  <a:pt x="102" y="238"/>
                </a:cubicBezTo>
                <a:cubicBezTo>
                  <a:pt x="100" y="239"/>
                  <a:pt x="97" y="238"/>
                  <a:pt x="96" y="236"/>
                </a:cubicBezTo>
                <a:cubicBezTo>
                  <a:pt x="95" y="234"/>
                  <a:pt x="96" y="231"/>
                  <a:pt x="98" y="230"/>
                </a:cubicBezTo>
                <a:cubicBezTo>
                  <a:pt x="237" y="156"/>
                  <a:pt x="237" y="156"/>
                  <a:pt x="237" y="156"/>
                </a:cubicBezTo>
                <a:cubicBezTo>
                  <a:pt x="240" y="155"/>
                  <a:pt x="243" y="155"/>
                  <a:pt x="244" y="158"/>
                </a:cubicBezTo>
                <a:cubicBezTo>
                  <a:pt x="245" y="160"/>
                  <a:pt x="244" y="162"/>
                  <a:pt x="242" y="164"/>
                </a:cubicBezTo>
                <a:close/>
                <a:moveTo>
                  <a:pt x="229" y="119"/>
                </a:moveTo>
                <a:cubicBezTo>
                  <a:pt x="204" y="132"/>
                  <a:pt x="204" y="132"/>
                  <a:pt x="204" y="132"/>
                </a:cubicBezTo>
                <a:cubicBezTo>
                  <a:pt x="207" y="101"/>
                  <a:pt x="207" y="101"/>
                  <a:pt x="207" y="101"/>
                </a:cubicBezTo>
                <a:cubicBezTo>
                  <a:pt x="232" y="88"/>
                  <a:pt x="232" y="88"/>
                  <a:pt x="232" y="88"/>
                </a:cubicBezTo>
                <a:cubicBezTo>
                  <a:pt x="229" y="119"/>
                  <a:pt x="229" y="119"/>
                  <a:pt x="229" y="119"/>
                </a:cubicBezTo>
                <a:cubicBezTo>
                  <a:pt x="229" y="119"/>
                  <a:pt x="229" y="119"/>
                  <a:pt x="229" y="11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4" name="Freeform 5"/>
          <p:cNvSpPr>
            <a:spLocks noEditPoints="1"/>
          </p:cNvSpPr>
          <p:nvPr/>
        </p:nvSpPr>
        <p:spPr bwMode="auto">
          <a:xfrm rot="668344">
            <a:off x="7355894" y="1324514"/>
            <a:ext cx="523818" cy="730010"/>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sp>
        <p:nvSpPr>
          <p:cNvPr id="125" name="Freeform 5"/>
          <p:cNvSpPr>
            <a:spLocks noEditPoints="1"/>
          </p:cNvSpPr>
          <p:nvPr/>
        </p:nvSpPr>
        <p:spPr bwMode="auto">
          <a:xfrm rot="1186349">
            <a:off x="7614273" y="1600378"/>
            <a:ext cx="989012" cy="1201737"/>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lumMod val="75000"/>
              <a:lumOff val="25000"/>
            </a:schemeClr>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grpSp>
        <p:nvGrpSpPr>
          <p:cNvPr id="126" name="Group 125"/>
          <p:cNvGrpSpPr/>
          <p:nvPr/>
        </p:nvGrpSpPr>
        <p:grpSpPr>
          <a:xfrm>
            <a:off x="6925707" y="4243154"/>
            <a:ext cx="713912" cy="665964"/>
            <a:chOff x="8940800" y="1338262"/>
            <a:chExt cx="2081213" cy="1747838"/>
          </a:xfrm>
          <a:solidFill>
            <a:schemeClr val="tx1">
              <a:lumMod val="65000"/>
              <a:lumOff val="35000"/>
            </a:schemeClr>
          </a:solidFill>
        </p:grpSpPr>
        <p:sp>
          <p:nvSpPr>
            <p:cNvPr id="127"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9" name="Freeform 51"/>
          <p:cNvSpPr>
            <a:spLocks/>
          </p:cNvSpPr>
          <p:nvPr/>
        </p:nvSpPr>
        <p:spPr bwMode="auto">
          <a:xfrm rot="668344">
            <a:off x="7993104" y="1755077"/>
            <a:ext cx="981075" cy="906463"/>
          </a:xfrm>
          <a:custGeom>
            <a:avLst/>
            <a:gdLst>
              <a:gd name="T0" fmla="*/ 2147483647 w 843"/>
              <a:gd name="T1" fmla="*/ 2147483647 h 703"/>
              <a:gd name="T2" fmla="*/ 2147483647 w 843"/>
              <a:gd name="T3" fmla="*/ 2147483647 h 703"/>
              <a:gd name="T4" fmla="*/ 2147483647 w 843"/>
              <a:gd name="T5" fmla="*/ 2147483647 h 703"/>
              <a:gd name="T6" fmla="*/ 2147483647 w 843"/>
              <a:gd name="T7" fmla="*/ 2147483647 h 703"/>
              <a:gd name="T8" fmla="*/ 2147483647 w 843"/>
              <a:gd name="T9" fmla="*/ 2147483647 h 703"/>
              <a:gd name="T10" fmla="*/ 2147483647 w 843"/>
              <a:gd name="T11" fmla="*/ 2147483647 h 703"/>
              <a:gd name="T12" fmla="*/ 2147483647 w 843"/>
              <a:gd name="T13" fmla="*/ 2147483647 h 703"/>
              <a:gd name="T14" fmla="*/ 2147483647 w 843"/>
              <a:gd name="T15" fmla="*/ 2147483647 h 703"/>
              <a:gd name="T16" fmla="*/ 2147483647 w 843"/>
              <a:gd name="T17" fmla="*/ 2147483647 h 703"/>
              <a:gd name="T18" fmla="*/ 2147483647 w 843"/>
              <a:gd name="T19" fmla="*/ 0 h 703"/>
              <a:gd name="T20" fmla="*/ 2147483647 w 843"/>
              <a:gd name="T21" fmla="*/ 2147483647 h 703"/>
              <a:gd name="T22" fmla="*/ 2147483647 w 843"/>
              <a:gd name="T23" fmla="*/ 2147483647 h 703"/>
              <a:gd name="T24" fmla="*/ 2147483647 w 843"/>
              <a:gd name="T25" fmla="*/ 2147483647 h 703"/>
              <a:gd name="T26" fmla="*/ 2147483647 w 843"/>
              <a:gd name="T27" fmla="*/ 2147483647 h 703"/>
              <a:gd name="T28" fmla="*/ 2147483647 w 843"/>
              <a:gd name="T29" fmla="*/ 2147483647 h 703"/>
              <a:gd name="T30" fmla="*/ 2147483647 w 843"/>
              <a:gd name="T31" fmla="*/ 2147483647 h 703"/>
              <a:gd name="T32" fmla="*/ 2147483647 w 843"/>
              <a:gd name="T33" fmla="*/ 2147483647 h 703"/>
              <a:gd name="T34" fmla="*/ 2147483647 w 843"/>
              <a:gd name="T35" fmla="*/ 2147483647 h 703"/>
              <a:gd name="T36" fmla="*/ 2147483647 w 843"/>
              <a:gd name="T37" fmla="*/ 2147483647 h 703"/>
              <a:gd name="T38" fmla="*/ 2147483647 w 843"/>
              <a:gd name="T39" fmla="*/ 2147483647 h 703"/>
              <a:gd name="T40" fmla="*/ 2147483647 w 843"/>
              <a:gd name="T41" fmla="*/ 2147483647 h 703"/>
              <a:gd name="T42" fmla="*/ 0 w 843"/>
              <a:gd name="T43" fmla="*/ 2147483647 h 703"/>
              <a:gd name="T44" fmla="*/ 2147483647 w 843"/>
              <a:gd name="T45" fmla="*/ 2147483647 h 703"/>
              <a:gd name="T46" fmla="*/ 2147483647 w 843"/>
              <a:gd name="T47" fmla="*/ 2147483647 h 7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3" h="703">
                <a:moveTo>
                  <a:pt x="843" y="268"/>
                </a:moveTo>
                <a:cubicBezTo>
                  <a:pt x="813" y="273"/>
                  <a:pt x="770" y="268"/>
                  <a:pt x="748" y="258"/>
                </a:cubicBezTo>
                <a:cubicBezTo>
                  <a:pt x="795" y="254"/>
                  <a:pt x="827" y="233"/>
                  <a:pt x="839" y="203"/>
                </a:cubicBezTo>
                <a:cubicBezTo>
                  <a:pt x="822" y="214"/>
                  <a:pt x="769" y="225"/>
                  <a:pt x="740" y="215"/>
                </a:cubicBezTo>
                <a:cubicBezTo>
                  <a:pt x="739" y="208"/>
                  <a:pt x="737" y="201"/>
                  <a:pt x="735" y="195"/>
                </a:cubicBezTo>
                <a:cubicBezTo>
                  <a:pt x="713" y="113"/>
                  <a:pt x="637" y="47"/>
                  <a:pt x="557" y="55"/>
                </a:cubicBezTo>
                <a:cubicBezTo>
                  <a:pt x="563" y="52"/>
                  <a:pt x="570" y="50"/>
                  <a:pt x="576" y="48"/>
                </a:cubicBezTo>
                <a:cubicBezTo>
                  <a:pt x="585" y="45"/>
                  <a:pt x="637" y="36"/>
                  <a:pt x="629" y="18"/>
                </a:cubicBezTo>
                <a:cubicBezTo>
                  <a:pt x="622" y="2"/>
                  <a:pt x="559" y="30"/>
                  <a:pt x="547" y="34"/>
                </a:cubicBezTo>
                <a:cubicBezTo>
                  <a:pt x="563" y="28"/>
                  <a:pt x="588" y="18"/>
                  <a:pt x="591" y="0"/>
                </a:cubicBezTo>
                <a:cubicBezTo>
                  <a:pt x="567" y="3"/>
                  <a:pt x="544" y="14"/>
                  <a:pt x="525" y="31"/>
                </a:cubicBezTo>
                <a:cubicBezTo>
                  <a:pt x="532" y="24"/>
                  <a:pt x="537" y="15"/>
                  <a:pt x="538" y="6"/>
                </a:cubicBezTo>
                <a:cubicBezTo>
                  <a:pt x="474" y="47"/>
                  <a:pt x="436" y="130"/>
                  <a:pt x="406" y="210"/>
                </a:cubicBezTo>
                <a:cubicBezTo>
                  <a:pt x="382" y="187"/>
                  <a:pt x="361" y="169"/>
                  <a:pt x="342" y="158"/>
                </a:cubicBezTo>
                <a:cubicBezTo>
                  <a:pt x="289" y="130"/>
                  <a:pt x="226" y="100"/>
                  <a:pt x="126" y="63"/>
                </a:cubicBezTo>
                <a:cubicBezTo>
                  <a:pt x="123" y="96"/>
                  <a:pt x="142" y="140"/>
                  <a:pt x="198" y="169"/>
                </a:cubicBezTo>
                <a:cubicBezTo>
                  <a:pt x="186" y="168"/>
                  <a:pt x="164" y="171"/>
                  <a:pt x="146" y="175"/>
                </a:cubicBezTo>
                <a:cubicBezTo>
                  <a:pt x="153" y="213"/>
                  <a:pt x="177" y="244"/>
                  <a:pt x="241" y="259"/>
                </a:cubicBezTo>
                <a:cubicBezTo>
                  <a:pt x="212" y="261"/>
                  <a:pt x="196" y="268"/>
                  <a:pt x="183" y="282"/>
                </a:cubicBezTo>
                <a:cubicBezTo>
                  <a:pt x="196" y="309"/>
                  <a:pt x="228" y="340"/>
                  <a:pt x="287" y="333"/>
                </a:cubicBezTo>
                <a:cubicBezTo>
                  <a:pt x="222" y="361"/>
                  <a:pt x="260" y="413"/>
                  <a:pt x="313" y="405"/>
                </a:cubicBezTo>
                <a:cubicBezTo>
                  <a:pt x="223" y="498"/>
                  <a:pt x="82" y="491"/>
                  <a:pt x="0" y="413"/>
                </a:cubicBezTo>
                <a:cubicBezTo>
                  <a:pt x="212" y="703"/>
                  <a:pt x="674" y="585"/>
                  <a:pt x="743" y="306"/>
                </a:cubicBezTo>
                <a:cubicBezTo>
                  <a:pt x="794" y="306"/>
                  <a:pt x="824" y="288"/>
                  <a:pt x="843" y="268"/>
                </a:cubicBezTo>
                <a:close/>
              </a:path>
            </a:pathLst>
          </a:custGeom>
          <a:solidFill>
            <a:srgbClr val="002060"/>
          </a:solidFill>
          <a:ln w="19050">
            <a:solidFill>
              <a:schemeClr val="bg1"/>
            </a:solidFill>
            <a:round/>
            <a:headEnd/>
            <a:tailEnd/>
          </a:ln>
        </p:spPr>
        <p:txBody>
          <a:bodyPr/>
          <a:lstStyle/>
          <a:p>
            <a:pPr fontAlgn="base">
              <a:spcBef>
                <a:spcPct val="0"/>
              </a:spcBef>
              <a:spcAft>
                <a:spcPct val="0"/>
              </a:spcAft>
              <a:defRPr/>
            </a:pPr>
            <a:endParaRPr lang="en-GB">
              <a:solidFill>
                <a:srgbClr val="3F3F3F"/>
              </a:solidFill>
              <a:cs typeface="Arial" charset="0"/>
            </a:endParaRPr>
          </a:p>
        </p:txBody>
      </p:sp>
      <p:grpSp>
        <p:nvGrpSpPr>
          <p:cNvPr id="130" name="Group 129"/>
          <p:cNvGrpSpPr/>
          <p:nvPr/>
        </p:nvGrpSpPr>
        <p:grpSpPr>
          <a:xfrm>
            <a:off x="8020373" y="-233135"/>
            <a:ext cx="1573213" cy="1320801"/>
            <a:chOff x="7234238" y="738187"/>
            <a:chExt cx="1573213" cy="1320801"/>
          </a:xfrm>
          <a:solidFill>
            <a:schemeClr val="bg2">
              <a:lumMod val="75000"/>
            </a:schemeClr>
          </a:solidFill>
        </p:grpSpPr>
        <p:sp>
          <p:nvSpPr>
            <p:cNvPr id="131"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3" name="Group 132"/>
          <p:cNvGrpSpPr/>
          <p:nvPr/>
        </p:nvGrpSpPr>
        <p:grpSpPr>
          <a:xfrm>
            <a:off x="6440937" y="-9518"/>
            <a:ext cx="568161" cy="525029"/>
            <a:chOff x="6888163" y="2262187"/>
            <a:chExt cx="1649413" cy="1377950"/>
          </a:xfrm>
        </p:grpSpPr>
        <p:sp>
          <p:nvSpPr>
            <p:cNvPr id="134"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8" name="Freeform 38"/>
          <p:cNvSpPr>
            <a:spLocks/>
          </p:cNvSpPr>
          <p:nvPr/>
        </p:nvSpPr>
        <p:spPr bwMode="auto">
          <a:xfrm flipH="1">
            <a:off x="7128690" y="-369600"/>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9" name="Freeform 35"/>
          <p:cNvSpPr>
            <a:spLocks/>
          </p:cNvSpPr>
          <p:nvPr/>
        </p:nvSpPr>
        <p:spPr bwMode="auto">
          <a:xfrm flipH="1">
            <a:off x="6256441" y="984241"/>
            <a:ext cx="424370" cy="874668"/>
          </a:xfrm>
          <a:custGeom>
            <a:avLst/>
            <a:gdLst>
              <a:gd name="T0" fmla="*/ 96 w 208"/>
              <a:gd name="T1" fmla="*/ 325 h 428"/>
              <a:gd name="T2" fmla="*/ 109 w 208"/>
              <a:gd name="T3" fmla="*/ 187 h 428"/>
              <a:gd name="T4" fmla="*/ 118 w 208"/>
              <a:gd name="T5" fmla="*/ 51 h 428"/>
              <a:gd name="T6" fmla="*/ 108 w 208"/>
              <a:gd name="T7" fmla="*/ 18 h 428"/>
              <a:gd name="T8" fmla="*/ 63 w 208"/>
              <a:gd name="T9" fmla="*/ 80 h 428"/>
              <a:gd name="T10" fmla="*/ 1 w 208"/>
              <a:gd name="T11" fmla="*/ 163 h 428"/>
              <a:gd name="T12" fmla="*/ 14 w 208"/>
              <a:gd name="T13" fmla="*/ 204 h 428"/>
              <a:gd name="T14" fmla="*/ 25 w 208"/>
              <a:gd name="T15" fmla="*/ 137 h 428"/>
              <a:gd name="T16" fmla="*/ 104 w 208"/>
              <a:gd name="T17" fmla="*/ 77 h 428"/>
              <a:gd name="T18" fmla="*/ 97 w 208"/>
              <a:gd name="T19" fmla="*/ 165 h 428"/>
              <a:gd name="T20" fmla="*/ 86 w 208"/>
              <a:gd name="T21" fmla="*/ 337 h 428"/>
              <a:gd name="T22" fmla="*/ 85 w 208"/>
              <a:gd name="T23" fmla="*/ 338 h 428"/>
              <a:gd name="T24" fmla="*/ 111 w 208"/>
              <a:gd name="T25" fmla="*/ 412 h 428"/>
              <a:gd name="T26" fmla="*/ 194 w 208"/>
              <a:gd name="T27" fmla="*/ 389 h 428"/>
              <a:gd name="T28" fmla="*/ 162 w 208"/>
              <a:gd name="T29" fmla="*/ 316 h 428"/>
              <a:gd name="T30" fmla="*/ 96 w 208"/>
              <a:gd name="T31" fmla="*/ 3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28">
                <a:moveTo>
                  <a:pt x="96" y="325"/>
                </a:moveTo>
                <a:cubicBezTo>
                  <a:pt x="97" y="315"/>
                  <a:pt x="103" y="251"/>
                  <a:pt x="109" y="187"/>
                </a:cubicBezTo>
                <a:cubicBezTo>
                  <a:pt x="114" y="131"/>
                  <a:pt x="119" y="87"/>
                  <a:pt x="118" y="51"/>
                </a:cubicBezTo>
                <a:cubicBezTo>
                  <a:pt x="117" y="16"/>
                  <a:pt x="115" y="0"/>
                  <a:pt x="108" y="18"/>
                </a:cubicBezTo>
                <a:cubicBezTo>
                  <a:pt x="101" y="35"/>
                  <a:pt x="102" y="52"/>
                  <a:pt x="63" y="80"/>
                </a:cubicBezTo>
                <a:cubicBezTo>
                  <a:pt x="25" y="107"/>
                  <a:pt x="1" y="124"/>
                  <a:pt x="1" y="163"/>
                </a:cubicBezTo>
                <a:cubicBezTo>
                  <a:pt x="0" y="201"/>
                  <a:pt x="14" y="204"/>
                  <a:pt x="14" y="204"/>
                </a:cubicBezTo>
                <a:cubicBezTo>
                  <a:pt x="14" y="204"/>
                  <a:pt x="5" y="164"/>
                  <a:pt x="25" y="137"/>
                </a:cubicBezTo>
                <a:cubicBezTo>
                  <a:pt x="45" y="110"/>
                  <a:pt x="104" y="77"/>
                  <a:pt x="104" y="77"/>
                </a:cubicBezTo>
                <a:cubicBezTo>
                  <a:pt x="107" y="115"/>
                  <a:pt x="103" y="136"/>
                  <a:pt x="97" y="165"/>
                </a:cubicBezTo>
                <a:cubicBezTo>
                  <a:pt x="92" y="196"/>
                  <a:pt x="85" y="239"/>
                  <a:pt x="86" y="337"/>
                </a:cubicBezTo>
                <a:cubicBezTo>
                  <a:pt x="85" y="337"/>
                  <a:pt x="85" y="338"/>
                  <a:pt x="85" y="338"/>
                </a:cubicBezTo>
                <a:cubicBezTo>
                  <a:pt x="70" y="363"/>
                  <a:pt x="81" y="396"/>
                  <a:pt x="111" y="412"/>
                </a:cubicBezTo>
                <a:cubicBezTo>
                  <a:pt x="142" y="428"/>
                  <a:pt x="180" y="418"/>
                  <a:pt x="194" y="389"/>
                </a:cubicBezTo>
                <a:cubicBezTo>
                  <a:pt x="208" y="361"/>
                  <a:pt x="192" y="329"/>
                  <a:pt x="162" y="316"/>
                </a:cubicBezTo>
                <a:cubicBezTo>
                  <a:pt x="138" y="306"/>
                  <a:pt x="112" y="311"/>
                  <a:pt x="96" y="3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
          <p:cNvSpPr>
            <a:spLocks noEditPoints="1"/>
          </p:cNvSpPr>
          <p:nvPr/>
        </p:nvSpPr>
        <p:spPr bwMode="auto">
          <a:xfrm flipH="1">
            <a:off x="7897592" y="3244540"/>
            <a:ext cx="366462" cy="576486"/>
          </a:xfrm>
          <a:custGeom>
            <a:avLst/>
            <a:gdLst>
              <a:gd name="T0" fmla="*/ 74 w 179"/>
              <a:gd name="T1" fmla="*/ 0 h 282"/>
              <a:gd name="T2" fmla="*/ 81 w 179"/>
              <a:gd name="T3" fmla="*/ 204 h 282"/>
              <a:gd name="T4" fmla="*/ 141 w 179"/>
              <a:gd name="T5" fmla="*/ 217 h 282"/>
              <a:gd name="T6" fmla="*/ 73 w 179"/>
              <a:gd name="T7" fmla="*/ 228 h 282"/>
              <a:gd name="T8" fmla="*/ 70 w 179"/>
              <a:gd name="T9" fmla="*/ 106 h 282"/>
              <a:gd name="T10" fmla="*/ 70 w 179"/>
              <a:gd name="T11" fmla="*/ 104 h 282"/>
              <a:gd name="T12" fmla="*/ 16 w 179"/>
              <a:gd name="T13" fmla="*/ 151 h 282"/>
              <a:gd name="T14" fmla="*/ 17 w 179"/>
              <a:gd name="T15" fmla="*/ 153 h 282"/>
              <a:gd name="T16" fmla="*/ 15 w 179"/>
              <a:gd name="T17" fmla="*/ 152 h 282"/>
              <a:gd name="T18" fmla="*/ 9 w 179"/>
              <a:gd name="T19" fmla="*/ 178 h 282"/>
              <a:gd name="T20" fmla="*/ 19 w 179"/>
              <a:gd name="T21" fmla="*/ 221 h 282"/>
              <a:gd name="T22" fmla="*/ 6 w 179"/>
              <a:gd name="T23" fmla="*/ 153 h 282"/>
              <a:gd name="T24" fmla="*/ 9 w 179"/>
              <a:gd name="T25" fmla="*/ 144 h 282"/>
              <a:gd name="T26" fmla="*/ 4 w 179"/>
              <a:gd name="T27" fmla="*/ 94 h 282"/>
              <a:gd name="T28" fmla="*/ 67 w 179"/>
              <a:gd name="T29" fmla="*/ 12 h 282"/>
              <a:gd name="T30" fmla="*/ 66 w 179"/>
              <a:gd name="T31" fmla="*/ 0 h 282"/>
              <a:gd name="T32" fmla="*/ 74 w 179"/>
              <a:gd name="T33" fmla="*/ 0 h 282"/>
              <a:gd name="T34" fmla="*/ 68 w 179"/>
              <a:gd name="T35" fmla="*/ 64 h 282"/>
              <a:gd name="T36" fmla="*/ 68 w 179"/>
              <a:gd name="T37" fmla="*/ 48 h 282"/>
              <a:gd name="T38" fmla="*/ 7 w 179"/>
              <a:gd name="T39" fmla="*/ 116 h 282"/>
              <a:gd name="T40" fmla="*/ 11 w 179"/>
              <a:gd name="T41" fmla="*/ 139 h 282"/>
              <a:gd name="T42" fmla="*/ 68 w 179"/>
              <a:gd name="T43" fmla="*/ 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282">
                <a:moveTo>
                  <a:pt x="74" y="0"/>
                </a:moveTo>
                <a:cubicBezTo>
                  <a:pt x="76" y="68"/>
                  <a:pt x="78" y="136"/>
                  <a:pt x="81" y="204"/>
                </a:cubicBezTo>
                <a:cubicBezTo>
                  <a:pt x="110" y="196"/>
                  <a:pt x="130" y="201"/>
                  <a:pt x="141" y="217"/>
                </a:cubicBezTo>
                <a:cubicBezTo>
                  <a:pt x="179" y="268"/>
                  <a:pt x="85" y="282"/>
                  <a:pt x="73" y="228"/>
                </a:cubicBezTo>
                <a:cubicBezTo>
                  <a:pt x="72" y="187"/>
                  <a:pt x="71" y="146"/>
                  <a:pt x="70" y="106"/>
                </a:cubicBezTo>
                <a:cubicBezTo>
                  <a:pt x="70" y="104"/>
                  <a:pt x="70" y="104"/>
                  <a:pt x="70" y="104"/>
                </a:cubicBezTo>
                <a:cubicBezTo>
                  <a:pt x="56" y="127"/>
                  <a:pt x="29" y="131"/>
                  <a:pt x="16" y="151"/>
                </a:cubicBezTo>
                <a:cubicBezTo>
                  <a:pt x="16" y="152"/>
                  <a:pt x="16" y="153"/>
                  <a:pt x="17" y="153"/>
                </a:cubicBezTo>
                <a:cubicBezTo>
                  <a:pt x="16" y="153"/>
                  <a:pt x="16" y="152"/>
                  <a:pt x="15" y="152"/>
                </a:cubicBezTo>
                <a:cubicBezTo>
                  <a:pt x="11" y="159"/>
                  <a:pt x="9" y="167"/>
                  <a:pt x="9" y="178"/>
                </a:cubicBezTo>
                <a:cubicBezTo>
                  <a:pt x="9" y="195"/>
                  <a:pt x="13" y="208"/>
                  <a:pt x="19" y="221"/>
                </a:cubicBezTo>
                <a:cubicBezTo>
                  <a:pt x="4" y="206"/>
                  <a:pt x="1" y="173"/>
                  <a:pt x="6" y="153"/>
                </a:cubicBezTo>
                <a:cubicBezTo>
                  <a:pt x="7" y="150"/>
                  <a:pt x="8" y="147"/>
                  <a:pt x="9" y="144"/>
                </a:cubicBezTo>
                <a:cubicBezTo>
                  <a:pt x="1" y="129"/>
                  <a:pt x="0" y="108"/>
                  <a:pt x="4" y="94"/>
                </a:cubicBezTo>
                <a:cubicBezTo>
                  <a:pt x="15" y="58"/>
                  <a:pt x="53" y="41"/>
                  <a:pt x="67" y="12"/>
                </a:cubicBezTo>
                <a:cubicBezTo>
                  <a:pt x="66" y="0"/>
                  <a:pt x="66" y="0"/>
                  <a:pt x="66" y="0"/>
                </a:cubicBezTo>
                <a:cubicBezTo>
                  <a:pt x="74" y="0"/>
                  <a:pt x="74" y="0"/>
                  <a:pt x="74" y="0"/>
                </a:cubicBezTo>
                <a:close/>
                <a:moveTo>
                  <a:pt x="68" y="64"/>
                </a:moveTo>
                <a:cubicBezTo>
                  <a:pt x="68" y="48"/>
                  <a:pt x="68" y="48"/>
                  <a:pt x="68" y="48"/>
                </a:cubicBezTo>
                <a:cubicBezTo>
                  <a:pt x="50" y="75"/>
                  <a:pt x="7" y="76"/>
                  <a:pt x="7" y="116"/>
                </a:cubicBezTo>
                <a:cubicBezTo>
                  <a:pt x="7" y="125"/>
                  <a:pt x="9" y="132"/>
                  <a:pt x="11" y="139"/>
                </a:cubicBezTo>
                <a:cubicBezTo>
                  <a:pt x="25" y="109"/>
                  <a:pt x="56" y="92"/>
                  <a:pt x="68" y="64"/>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41" name="Group 140"/>
          <p:cNvGrpSpPr/>
          <p:nvPr/>
        </p:nvGrpSpPr>
        <p:grpSpPr>
          <a:xfrm>
            <a:off x="8606226" y="2793117"/>
            <a:ext cx="597870" cy="902012"/>
            <a:chOff x="6998072" y="2551731"/>
            <a:chExt cx="760413" cy="1022351"/>
          </a:xfrm>
          <a:solidFill>
            <a:schemeClr val="tx1">
              <a:lumMod val="50000"/>
              <a:lumOff val="50000"/>
            </a:schemeClr>
          </a:solidFill>
        </p:grpSpPr>
        <p:sp>
          <p:nvSpPr>
            <p:cNvPr id="142" name="Freeform 28"/>
            <p:cNvSpPr>
              <a:spLocks/>
            </p:cNvSpPr>
            <p:nvPr/>
          </p:nvSpPr>
          <p:spPr bwMode="auto">
            <a:xfrm>
              <a:off x="7029822" y="2551731"/>
              <a:ext cx="549275" cy="590550"/>
            </a:xfrm>
            <a:custGeom>
              <a:avLst/>
              <a:gdLst>
                <a:gd name="T0" fmla="*/ 34 w 268"/>
                <a:gd name="T1" fmla="*/ 109 h 289"/>
                <a:gd name="T2" fmla="*/ 38 w 268"/>
                <a:gd name="T3" fmla="*/ 108 h 289"/>
                <a:gd name="T4" fmla="*/ 59 w 268"/>
                <a:gd name="T5" fmla="*/ 204 h 289"/>
                <a:gd name="T6" fmla="*/ 63 w 268"/>
                <a:gd name="T7" fmla="*/ 225 h 289"/>
                <a:gd name="T8" fmla="*/ 70 w 268"/>
                <a:gd name="T9" fmla="*/ 256 h 289"/>
                <a:gd name="T10" fmla="*/ 114 w 268"/>
                <a:gd name="T11" fmla="*/ 285 h 289"/>
                <a:gd name="T12" fmla="*/ 235 w 268"/>
                <a:gd name="T13" fmla="*/ 259 h 289"/>
                <a:gd name="T14" fmla="*/ 264 w 268"/>
                <a:gd name="T15" fmla="*/ 214 h 289"/>
                <a:gd name="T16" fmla="*/ 258 w 268"/>
                <a:gd name="T17" fmla="*/ 184 h 289"/>
                <a:gd name="T18" fmla="*/ 253 w 268"/>
                <a:gd name="T19" fmla="*/ 163 h 289"/>
                <a:gd name="T20" fmla="*/ 233 w 268"/>
                <a:gd name="T21" fmla="*/ 67 h 289"/>
                <a:gd name="T22" fmla="*/ 237 w 268"/>
                <a:gd name="T23" fmla="*/ 66 h 289"/>
                <a:gd name="T24" fmla="*/ 255 w 268"/>
                <a:gd name="T25" fmla="*/ 40 h 289"/>
                <a:gd name="T26" fmla="*/ 250 w 268"/>
                <a:gd name="T27" fmla="*/ 18 h 289"/>
                <a:gd name="T28" fmla="*/ 223 w 268"/>
                <a:gd name="T29" fmla="*/ 2 h 289"/>
                <a:gd name="T30" fmla="*/ 21 w 268"/>
                <a:gd name="T31" fmla="*/ 45 h 289"/>
                <a:gd name="T32" fmla="*/ 2 w 268"/>
                <a:gd name="T33" fmla="*/ 71 h 289"/>
                <a:gd name="T34" fmla="*/ 7 w 268"/>
                <a:gd name="T35" fmla="*/ 93 h 289"/>
                <a:gd name="T36" fmla="*/ 34 w 268"/>
                <a:gd name="T3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289">
                  <a:moveTo>
                    <a:pt x="34" y="109"/>
                  </a:moveTo>
                  <a:cubicBezTo>
                    <a:pt x="38" y="108"/>
                    <a:pt x="38" y="108"/>
                    <a:pt x="38" y="108"/>
                  </a:cubicBezTo>
                  <a:cubicBezTo>
                    <a:pt x="59" y="204"/>
                    <a:pt x="59" y="204"/>
                    <a:pt x="59" y="204"/>
                  </a:cubicBezTo>
                  <a:cubicBezTo>
                    <a:pt x="63" y="225"/>
                    <a:pt x="63" y="225"/>
                    <a:pt x="63" y="225"/>
                  </a:cubicBezTo>
                  <a:cubicBezTo>
                    <a:pt x="70" y="256"/>
                    <a:pt x="70" y="256"/>
                    <a:pt x="70" y="256"/>
                  </a:cubicBezTo>
                  <a:cubicBezTo>
                    <a:pt x="74" y="276"/>
                    <a:pt x="94" y="289"/>
                    <a:pt x="114" y="285"/>
                  </a:cubicBezTo>
                  <a:cubicBezTo>
                    <a:pt x="155" y="276"/>
                    <a:pt x="194" y="268"/>
                    <a:pt x="235" y="259"/>
                  </a:cubicBezTo>
                  <a:cubicBezTo>
                    <a:pt x="256" y="255"/>
                    <a:pt x="268" y="235"/>
                    <a:pt x="264" y="214"/>
                  </a:cubicBezTo>
                  <a:cubicBezTo>
                    <a:pt x="258" y="184"/>
                    <a:pt x="258" y="184"/>
                    <a:pt x="258" y="184"/>
                  </a:cubicBezTo>
                  <a:cubicBezTo>
                    <a:pt x="253" y="163"/>
                    <a:pt x="253" y="163"/>
                    <a:pt x="253" y="163"/>
                  </a:cubicBezTo>
                  <a:cubicBezTo>
                    <a:pt x="233" y="67"/>
                    <a:pt x="233" y="67"/>
                    <a:pt x="233" y="67"/>
                  </a:cubicBezTo>
                  <a:cubicBezTo>
                    <a:pt x="237" y="66"/>
                    <a:pt x="237" y="66"/>
                    <a:pt x="237" y="66"/>
                  </a:cubicBezTo>
                  <a:cubicBezTo>
                    <a:pt x="249" y="63"/>
                    <a:pt x="258" y="53"/>
                    <a:pt x="255" y="40"/>
                  </a:cubicBezTo>
                  <a:cubicBezTo>
                    <a:pt x="250" y="18"/>
                    <a:pt x="250" y="18"/>
                    <a:pt x="250" y="18"/>
                  </a:cubicBezTo>
                  <a:cubicBezTo>
                    <a:pt x="248" y="8"/>
                    <a:pt x="236" y="0"/>
                    <a:pt x="223" y="2"/>
                  </a:cubicBezTo>
                  <a:cubicBezTo>
                    <a:pt x="156" y="17"/>
                    <a:pt x="88" y="31"/>
                    <a:pt x="21" y="45"/>
                  </a:cubicBezTo>
                  <a:cubicBezTo>
                    <a:pt x="8" y="48"/>
                    <a:pt x="0" y="60"/>
                    <a:pt x="2" y="71"/>
                  </a:cubicBezTo>
                  <a:cubicBezTo>
                    <a:pt x="7" y="93"/>
                    <a:pt x="7" y="93"/>
                    <a:pt x="7" y="93"/>
                  </a:cubicBezTo>
                  <a:cubicBezTo>
                    <a:pt x="10" y="105"/>
                    <a:pt x="22" y="111"/>
                    <a:pt x="3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9"/>
            <p:cNvSpPr>
              <a:spLocks/>
            </p:cNvSpPr>
            <p:nvPr/>
          </p:nvSpPr>
          <p:spPr bwMode="auto">
            <a:xfrm>
              <a:off x="6998072" y="2873994"/>
              <a:ext cx="760413" cy="700088"/>
            </a:xfrm>
            <a:custGeom>
              <a:avLst/>
              <a:gdLst>
                <a:gd name="T0" fmla="*/ 335 w 372"/>
                <a:gd name="T1" fmla="*/ 1 h 342"/>
                <a:gd name="T2" fmla="*/ 302 w 372"/>
                <a:gd name="T3" fmla="*/ 8 h 342"/>
                <a:gd name="T4" fmla="*/ 291 w 372"/>
                <a:gd name="T5" fmla="*/ 26 h 342"/>
                <a:gd name="T6" fmla="*/ 291 w 372"/>
                <a:gd name="T7" fmla="*/ 28 h 342"/>
                <a:gd name="T8" fmla="*/ 304 w 372"/>
                <a:gd name="T9" fmla="*/ 40 h 342"/>
                <a:gd name="T10" fmla="*/ 312 w 372"/>
                <a:gd name="T11" fmla="*/ 75 h 342"/>
                <a:gd name="T12" fmla="*/ 295 w 372"/>
                <a:gd name="T13" fmla="*/ 78 h 342"/>
                <a:gd name="T14" fmla="*/ 257 w 372"/>
                <a:gd name="T15" fmla="*/ 121 h 342"/>
                <a:gd name="T16" fmla="*/ 257 w 372"/>
                <a:gd name="T17" fmla="*/ 121 h 342"/>
                <a:gd name="T18" fmla="*/ 135 w 372"/>
                <a:gd name="T19" fmla="*/ 147 h 342"/>
                <a:gd name="T20" fmla="*/ 133 w 372"/>
                <a:gd name="T21" fmla="*/ 147 h 342"/>
                <a:gd name="T22" fmla="*/ 83 w 372"/>
                <a:gd name="T23" fmla="*/ 124 h 342"/>
                <a:gd name="T24" fmla="*/ 64 w 372"/>
                <a:gd name="T25" fmla="*/ 128 h 342"/>
                <a:gd name="T26" fmla="*/ 57 w 372"/>
                <a:gd name="T27" fmla="*/ 93 h 342"/>
                <a:gd name="T28" fmla="*/ 64 w 372"/>
                <a:gd name="T29" fmla="*/ 76 h 342"/>
                <a:gd name="T30" fmla="*/ 64 w 372"/>
                <a:gd name="T31" fmla="*/ 74 h 342"/>
                <a:gd name="T32" fmla="*/ 46 w 372"/>
                <a:gd name="T33" fmla="*/ 63 h 342"/>
                <a:gd name="T34" fmla="*/ 13 w 372"/>
                <a:gd name="T35" fmla="*/ 70 h 342"/>
                <a:gd name="T36" fmla="*/ 2 w 372"/>
                <a:gd name="T37" fmla="*/ 87 h 342"/>
                <a:gd name="T38" fmla="*/ 3 w 372"/>
                <a:gd name="T39" fmla="*/ 89 h 342"/>
                <a:gd name="T40" fmla="*/ 20 w 372"/>
                <a:gd name="T41" fmla="*/ 101 h 342"/>
                <a:gd name="T42" fmla="*/ 40 w 372"/>
                <a:gd name="T43" fmla="*/ 96 h 342"/>
                <a:gd name="T44" fmla="*/ 48 w 372"/>
                <a:gd name="T45" fmla="*/ 133 h 342"/>
                <a:gd name="T46" fmla="*/ 41 w 372"/>
                <a:gd name="T47" fmla="*/ 160 h 342"/>
                <a:gd name="T48" fmla="*/ 47 w 372"/>
                <a:gd name="T49" fmla="*/ 189 h 342"/>
                <a:gd name="T50" fmla="*/ 80 w 372"/>
                <a:gd name="T51" fmla="*/ 210 h 342"/>
                <a:gd name="T52" fmla="*/ 82 w 372"/>
                <a:gd name="T53" fmla="*/ 209 h 342"/>
                <a:gd name="T54" fmla="*/ 200 w 372"/>
                <a:gd name="T55" fmla="*/ 184 h 342"/>
                <a:gd name="T56" fmla="*/ 209 w 372"/>
                <a:gd name="T57" fmla="*/ 223 h 342"/>
                <a:gd name="T58" fmla="*/ 116 w 372"/>
                <a:gd name="T59" fmla="*/ 309 h 342"/>
                <a:gd name="T60" fmla="*/ 105 w 372"/>
                <a:gd name="T61" fmla="*/ 307 h 342"/>
                <a:gd name="T62" fmla="*/ 92 w 372"/>
                <a:gd name="T63" fmla="*/ 327 h 342"/>
                <a:gd name="T64" fmla="*/ 112 w 372"/>
                <a:gd name="T65" fmla="*/ 340 h 342"/>
                <a:gd name="T66" fmla="*/ 124 w 372"/>
                <a:gd name="T67" fmla="*/ 320 h 342"/>
                <a:gd name="T68" fmla="*/ 124 w 372"/>
                <a:gd name="T69" fmla="*/ 316 h 342"/>
                <a:gd name="T70" fmla="*/ 211 w 372"/>
                <a:gd name="T71" fmla="*/ 233 h 342"/>
                <a:gd name="T72" fmla="*/ 222 w 372"/>
                <a:gd name="T73" fmla="*/ 287 h 342"/>
                <a:gd name="T74" fmla="*/ 215 w 372"/>
                <a:gd name="T75" fmla="*/ 303 h 342"/>
                <a:gd name="T76" fmla="*/ 233 w 372"/>
                <a:gd name="T77" fmla="*/ 317 h 342"/>
                <a:gd name="T78" fmla="*/ 246 w 372"/>
                <a:gd name="T79" fmla="*/ 297 h 342"/>
                <a:gd name="T80" fmla="*/ 232 w 372"/>
                <a:gd name="T81" fmla="*/ 285 h 342"/>
                <a:gd name="T82" fmla="*/ 221 w 372"/>
                <a:gd name="T83" fmla="*/ 229 h 342"/>
                <a:gd name="T84" fmla="*/ 338 w 372"/>
                <a:gd name="T85" fmla="*/ 271 h 342"/>
                <a:gd name="T86" fmla="*/ 337 w 372"/>
                <a:gd name="T87" fmla="*/ 275 h 342"/>
                <a:gd name="T88" fmla="*/ 357 w 372"/>
                <a:gd name="T89" fmla="*/ 288 h 342"/>
                <a:gd name="T90" fmla="*/ 370 w 372"/>
                <a:gd name="T91" fmla="*/ 268 h 342"/>
                <a:gd name="T92" fmla="*/ 350 w 372"/>
                <a:gd name="T93" fmla="*/ 255 h 342"/>
                <a:gd name="T94" fmla="*/ 341 w 372"/>
                <a:gd name="T95" fmla="*/ 261 h 342"/>
                <a:gd name="T96" fmla="*/ 218 w 372"/>
                <a:gd name="T97" fmla="*/ 219 h 342"/>
                <a:gd name="T98" fmla="*/ 211 w 372"/>
                <a:gd name="T99" fmla="*/ 182 h 342"/>
                <a:gd name="T100" fmla="*/ 331 w 372"/>
                <a:gd name="T101" fmla="*/ 156 h 342"/>
                <a:gd name="T102" fmla="*/ 333 w 372"/>
                <a:gd name="T103" fmla="*/ 156 h 342"/>
                <a:gd name="T104" fmla="*/ 354 w 372"/>
                <a:gd name="T105" fmla="*/ 124 h 342"/>
                <a:gd name="T106" fmla="*/ 348 w 372"/>
                <a:gd name="T107" fmla="*/ 95 h 342"/>
                <a:gd name="T108" fmla="*/ 327 w 372"/>
                <a:gd name="T109" fmla="*/ 74 h 342"/>
                <a:gd name="T110" fmla="*/ 319 w 372"/>
                <a:gd name="T111" fmla="*/ 37 h 342"/>
                <a:gd name="T112" fmla="*/ 341 w 372"/>
                <a:gd name="T113" fmla="*/ 32 h 342"/>
                <a:gd name="T114" fmla="*/ 352 w 372"/>
                <a:gd name="T115" fmla="*/ 15 h 342"/>
                <a:gd name="T116" fmla="*/ 352 w 372"/>
                <a:gd name="T117" fmla="*/ 13 h 342"/>
                <a:gd name="T118" fmla="*/ 335 w 372"/>
                <a:gd name="T119" fmla="*/ 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342">
                  <a:moveTo>
                    <a:pt x="335" y="1"/>
                  </a:moveTo>
                  <a:cubicBezTo>
                    <a:pt x="302" y="8"/>
                    <a:pt x="302" y="8"/>
                    <a:pt x="302" y="8"/>
                  </a:cubicBezTo>
                  <a:cubicBezTo>
                    <a:pt x="294" y="10"/>
                    <a:pt x="289" y="18"/>
                    <a:pt x="291" y="26"/>
                  </a:cubicBezTo>
                  <a:cubicBezTo>
                    <a:pt x="291" y="28"/>
                    <a:pt x="291" y="28"/>
                    <a:pt x="291" y="28"/>
                  </a:cubicBezTo>
                  <a:cubicBezTo>
                    <a:pt x="292" y="34"/>
                    <a:pt x="298" y="39"/>
                    <a:pt x="304" y="40"/>
                  </a:cubicBezTo>
                  <a:cubicBezTo>
                    <a:pt x="312" y="75"/>
                    <a:pt x="312" y="75"/>
                    <a:pt x="312" y="75"/>
                  </a:cubicBezTo>
                  <a:cubicBezTo>
                    <a:pt x="295" y="78"/>
                    <a:pt x="295" y="78"/>
                    <a:pt x="295" y="78"/>
                  </a:cubicBezTo>
                  <a:cubicBezTo>
                    <a:pt x="297" y="97"/>
                    <a:pt x="278" y="116"/>
                    <a:pt x="257" y="121"/>
                  </a:cubicBezTo>
                  <a:cubicBezTo>
                    <a:pt x="257" y="121"/>
                    <a:pt x="257" y="121"/>
                    <a:pt x="257" y="121"/>
                  </a:cubicBezTo>
                  <a:cubicBezTo>
                    <a:pt x="216" y="129"/>
                    <a:pt x="176" y="138"/>
                    <a:pt x="135" y="147"/>
                  </a:cubicBezTo>
                  <a:cubicBezTo>
                    <a:pt x="135" y="147"/>
                    <a:pt x="135" y="147"/>
                    <a:pt x="133" y="147"/>
                  </a:cubicBezTo>
                  <a:cubicBezTo>
                    <a:pt x="114" y="151"/>
                    <a:pt x="89" y="142"/>
                    <a:pt x="83" y="124"/>
                  </a:cubicBezTo>
                  <a:cubicBezTo>
                    <a:pt x="64" y="128"/>
                    <a:pt x="64" y="128"/>
                    <a:pt x="64" y="128"/>
                  </a:cubicBezTo>
                  <a:cubicBezTo>
                    <a:pt x="57" y="93"/>
                    <a:pt x="57" y="93"/>
                    <a:pt x="57" y="93"/>
                  </a:cubicBezTo>
                  <a:cubicBezTo>
                    <a:pt x="62" y="89"/>
                    <a:pt x="65" y="82"/>
                    <a:pt x="64" y="76"/>
                  </a:cubicBezTo>
                  <a:cubicBezTo>
                    <a:pt x="64" y="74"/>
                    <a:pt x="64" y="74"/>
                    <a:pt x="64" y="74"/>
                  </a:cubicBezTo>
                  <a:cubicBezTo>
                    <a:pt x="62" y="66"/>
                    <a:pt x="54" y="61"/>
                    <a:pt x="46" y="63"/>
                  </a:cubicBezTo>
                  <a:cubicBezTo>
                    <a:pt x="13" y="70"/>
                    <a:pt x="13" y="70"/>
                    <a:pt x="13" y="70"/>
                  </a:cubicBezTo>
                  <a:cubicBezTo>
                    <a:pt x="5" y="72"/>
                    <a:pt x="0" y="79"/>
                    <a:pt x="2" y="87"/>
                  </a:cubicBezTo>
                  <a:cubicBezTo>
                    <a:pt x="3" y="89"/>
                    <a:pt x="3" y="89"/>
                    <a:pt x="3" y="89"/>
                  </a:cubicBezTo>
                  <a:cubicBezTo>
                    <a:pt x="4" y="97"/>
                    <a:pt x="12" y="102"/>
                    <a:pt x="20" y="101"/>
                  </a:cubicBezTo>
                  <a:cubicBezTo>
                    <a:pt x="40" y="96"/>
                    <a:pt x="40" y="96"/>
                    <a:pt x="40" y="96"/>
                  </a:cubicBezTo>
                  <a:cubicBezTo>
                    <a:pt x="48" y="133"/>
                    <a:pt x="48" y="133"/>
                    <a:pt x="48" y="133"/>
                  </a:cubicBezTo>
                  <a:cubicBezTo>
                    <a:pt x="43" y="136"/>
                    <a:pt x="38" y="146"/>
                    <a:pt x="41" y="160"/>
                  </a:cubicBezTo>
                  <a:cubicBezTo>
                    <a:pt x="47" y="189"/>
                    <a:pt x="47" y="189"/>
                    <a:pt x="47" y="189"/>
                  </a:cubicBezTo>
                  <a:cubicBezTo>
                    <a:pt x="50" y="203"/>
                    <a:pt x="65" y="213"/>
                    <a:pt x="80" y="210"/>
                  </a:cubicBezTo>
                  <a:cubicBezTo>
                    <a:pt x="82" y="209"/>
                    <a:pt x="82" y="209"/>
                    <a:pt x="82" y="209"/>
                  </a:cubicBezTo>
                  <a:cubicBezTo>
                    <a:pt x="200" y="184"/>
                    <a:pt x="200" y="184"/>
                    <a:pt x="200" y="184"/>
                  </a:cubicBezTo>
                  <a:cubicBezTo>
                    <a:pt x="209" y="223"/>
                    <a:pt x="209" y="223"/>
                    <a:pt x="209" y="223"/>
                  </a:cubicBezTo>
                  <a:cubicBezTo>
                    <a:pt x="116" y="309"/>
                    <a:pt x="116" y="309"/>
                    <a:pt x="116" y="309"/>
                  </a:cubicBezTo>
                  <a:cubicBezTo>
                    <a:pt x="113" y="308"/>
                    <a:pt x="109" y="307"/>
                    <a:pt x="105" y="307"/>
                  </a:cubicBezTo>
                  <a:cubicBezTo>
                    <a:pt x="96" y="309"/>
                    <a:pt x="90" y="319"/>
                    <a:pt x="92" y="327"/>
                  </a:cubicBezTo>
                  <a:cubicBezTo>
                    <a:pt x="93" y="335"/>
                    <a:pt x="103" y="342"/>
                    <a:pt x="112" y="340"/>
                  </a:cubicBezTo>
                  <a:cubicBezTo>
                    <a:pt x="122" y="338"/>
                    <a:pt x="126" y="328"/>
                    <a:pt x="124" y="320"/>
                  </a:cubicBezTo>
                  <a:cubicBezTo>
                    <a:pt x="124" y="318"/>
                    <a:pt x="124" y="316"/>
                    <a:pt x="124" y="316"/>
                  </a:cubicBezTo>
                  <a:cubicBezTo>
                    <a:pt x="211" y="233"/>
                    <a:pt x="211" y="233"/>
                    <a:pt x="211" y="233"/>
                  </a:cubicBezTo>
                  <a:cubicBezTo>
                    <a:pt x="222" y="287"/>
                    <a:pt x="222" y="287"/>
                    <a:pt x="222" y="287"/>
                  </a:cubicBezTo>
                  <a:cubicBezTo>
                    <a:pt x="216" y="288"/>
                    <a:pt x="213" y="295"/>
                    <a:pt x="215" y="303"/>
                  </a:cubicBezTo>
                  <a:cubicBezTo>
                    <a:pt x="217" y="311"/>
                    <a:pt x="224" y="318"/>
                    <a:pt x="233" y="317"/>
                  </a:cubicBezTo>
                  <a:cubicBezTo>
                    <a:pt x="243" y="314"/>
                    <a:pt x="247" y="305"/>
                    <a:pt x="246" y="297"/>
                  </a:cubicBezTo>
                  <a:cubicBezTo>
                    <a:pt x="244" y="288"/>
                    <a:pt x="238" y="283"/>
                    <a:pt x="232" y="285"/>
                  </a:cubicBezTo>
                  <a:cubicBezTo>
                    <a:pt x="221" y="229"/>
                    <a:pt x="221" y="229"/>
                    <a:pt x="221" y="229"/>
                  </a:cubicBezTo>
                  <a:cubicBezTo>
                    <a:pt x="338" y="271"/>
                    <a:pt x="338" y="271"/>
                    <a:pt x="338" y="271"/>
                  </a:cubicBezTo>
                  <a:cubicBezTo>
                    <a:pt x="338" y="271"/>
                    <a:pt x="337" y="273"/>
                    <a:pt x="337" y="275"/>
                  </a:cubicBezTo>
                  <a:cubicBezTo>
                    <a:pt x="339" y="283"/>
                    <a:pt x="349" y="290"/>
                    <a:pt x="357" y="288"/>
                  </a:cubicBezTo>
                  <a:cubicBezTo>
                    <a:pt x="367" y="286"/>
                    <a:pt x="372" y="276"/>
                    <a:pt x="370" y="268"/>
                  </a:cubicBezTo>
                  <a:cubicBezTo>
                    <a:pt x="368" y="260"/>
                    <a:pt x="360" y="253"/>
                    <a:pt x="350" y="255"/>
                  </a:cubicBezTo>
                  <a:cubicBezTo>
                    <a:pt x="346" y="256"/>
                    <a:pt x="344" y="259"/>
                    <a:pt x="341" y="261"/>
                  </a:cubicBezTo>
                  <a:cubicBezTo>
                    <a:pt x="218" y="219"/>
                    <a:pt x="218" y="219"/>
                    <a:pt x="218" y="219"/>
                  </a:cubicBezTo>
                  <a:cubicBezTo>
                    <a:pt x="211" y="182"/>
                    <a:pt x="211" y="182"/>
                    <a:pt x="211" y="182"/>
                  </a:cubicBezTo>
                  <a:cubicBezTo>
                    <a:pt x="331" y="156"/>
                    <a:pt x="331" y="156"/>
                    <a:pt x="331" y="156"/>
                  </a:cubicBezTo>
                  <a:cubicBezTo>
                    <a:pt x="333" y="156"/>
                    <a:pt x="333" y="156"/>
                    <a:pt x="333" y="156"/>
                  </a:cubicBezTo>
                  <a:cubicBezTo>
                    <a:pt x="348" y="153"/>
                    <a:pt x="357" y="138"/>
                    <a:pt x="354" y="124"/>
                  </a:cubicBezTo>
                  <a:cubicBezTo>
                    <a:pt x="348" y="95"/>
                    <a:pt x="348" y="95"/>
                    <a:pt x="348" y="95"/>
                  </a:cubicBezTo>
                  <a:cubicBezTo>
                    <a:pt x="345" y="79"/>
                    <a:pt x="335" y="74"/>
                    <a:pt x="327" y="74"/>
                  </a:cubicBezTo>
                  <a:cubicBezTo>
                    <a:pt x="319" y="37"/>
                    <a:pt x="319" y="37"/>
                    <a:pt x="319" y="37"/>
                  </a:cubicBezTo>
                  <a:cubicBezTo>
                    <a:pt x="341" y="32"/>
                    <a:pt x="341" y="32"/>
                    <a:pt x="341" y="32"/>
                  </a:cubicBezTo>
                  <a:cubicBezTo>
                    <a:pt x="349" y="30"/>
                    <a:pt x="354" y="23"/>
                    <a:pt x="352" y="15"/>
                  </a:cubicBezTo>
                  <a:cubicBezTo>
                    <a:pt x="352" y="13"/>
                    <a:pt x="352" y="13"/>
                    <a:pt x="352" y="13"/>
                  </a:cubicBezTo>
                  <a:cubicBezTo>
                    <a:pt x="350" y="5"/>
                    <a:pt x="343" y="0"/>
                    <a:pt x="3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0" name="Rectangle 7"/>
          <p:cNvSpPr>
            <a:spLocks noChangeArrowheads="1"/>
          </p:cNvSpPr>
          <p:nvPr/>
        </p:nvSpPr>
        <p:spPr bwMode="auto">
          <a:xfrm>
            <a:off x="154117" y="518234"/>
            <a:ext cx="2977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Adding Value</a:t>
            </a:r>
          </a:p>
        </p:txBody>
      </p:sp>
      <p:sp>
        <p:nvSpPr>
          <p:cNvPr id="81" name="Rectangle 80"/>
          <p:cNvSpPr/>
          <p:nvPr/>
        </p:nvSpPr>
        <p:spPr>
          <a:xfrm>
            <a:off x="1955246" y="1073378"/>
            <a:ext cx="3703745" cy="461665"/>
          </a:xfrm>
          <a:prstGeom prst="rect">
            <a:avLst/>
          </a:prstGeom>
        </p:spPr>
        <p:txBody>
          <a:bodyPr wrap="square">
            <a:spAutoFit/>
          </a:bodyPr>
          <a:lstStyle/>
          <a:p>
            <a:r>
              <a:rPr lang="en-GB" sz="2400" dirty="0" smtClean="0"/>
              <a:t>... through authenticity</a:t>
            </a:r>
            <a:endParaRPr lang="en-GB" sz="2400" dirty="0"/>
          </a:p>
        </p:txBody>
      </p:sp>
    </p:spTree>
    <p:extLst>
      <p:ext uri="{BB962C8B-B14F-4D97-AF65-F5344CB8AC3E}">
        <p14:creationId xmlns:p14="http://schemas.microsoft.com/office/powerpoint/2010/main" val="3750037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0" y="368660"/>
            <a:ext cx="6787359" cy="648934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a:p>
            <a:endParaRPr lang="en-GB" dirty="0">
              <a:solidFill>
                <a:schemeClr val="tx1"/>
              </a:solidFill>
            </a:endParaRPr>
          </a:p>
          <a:p>
            <a:endParaRPr lang="en-GB" dirty="0">
              <a:solidFill>
                <a:schemeClr val="tx1"/>
              </a:solidFill>
            </a:endParaRPr>
          </a:p>
        </p:txBody>
      </p:sp>
      <p:sp>
        <p:nvSpPr>
          <p:cNvPr id="123" name="Freeform 59"/>
          <p:cNvSpPr>
            <a:spLocks noEditPoints="1"/>
          </p:cNvSpPr>
          <p:nvPr/>
        </p:nvSpPr>
        <p:spPr bwMode="auto">
          <a:xfrm>
            <a:off x="7024631" y="3356992"/>
            <a:ext cx="633413" cy="676275"/>
          </a:xfrm>
          <a:custGeom>
            <a:avLst/>
            <a:gdLst>
              <a:gd name="T0" fmla="*/ 84 w 311"/>
              <a:gd name="T1" fmla="*/ 151 h 332"/>
              <a:gd name="T2" fmla="*/ 219 w 311"/>
              <a:gd name="T3" fmla="*/ 36 h 332"/>
              <a:gd name="T4" fmla="*/ 182 w 311"/>
              <a:gd name="T5" fmla="*/ 2 h 332"/>
              <a:gd name="T6" fmla="*/ 3 w 311"/>
              <a:gd name="T7" fmla="*/ 152 h 332"/>
              <a:gd name="T8" fmla="*/ 32 w 311"/>
              <a:gd name="T9" fmla="*/ 187 h 332"/>
              <a:gd name="T10" fmla="*/ 60 w 311"/>
              <a:gd name="T11" fmla="*/ 227 h 332"/>
              <a:gd name="T12" fmla="*/ 114 w 311"/>
              <a:gd name="T13" fmla="*/ 324 h 332"/>
              <a:gd name="T14" fmla="*/ 303 w 311"/>
              <a:gd name="T15" fmla="*/ 237 h 332"/>
              <a:gd name="T16" fmla="*/ 257 w 311"/>
              <a:gd name="T17" fmla="*/ 123 h 332"/>
              <a:gd name="T18" fmla="*/ 264 w 311"/>
              <a:gd name="T19" fmla="*/ 112 h 332"/>
              <a:gd name="T20" fmla="*/ 235 w 311"/>
              <a:gd name="T21" fmla="*/ 71 h 332"/>
              <a:gd name="T22" fmla="*/ 183 w 311"/>
              <a:gd name="T23" fmla="*/ 114 h 332"/>
              <a:gd name="T24" fmla="*/ 155 w 311"/>
              <a:gd name="T25" fmla="*/ 158 h 332"/>
              <a:gd name="T26" fmla="*/ 158 w 311"/>
              <a:gd name="T27" fmla="*/ 127 h 332"/>
              <a:gd name="T28" fmla="*/ 134 w 311"/>
              <a:gd name="T29" fmla="*/ 140 h 332"/>
              <a:gd name="T30" fmla="*/ 106 w 311"/>
              <a:gd name="T31" fmla="*/ 184 h 332"/>
              <a:gd name="T32" fmla="*/ 109 w 311"/>
              <a:gd name="T33" fmla="*/ 153 h 332"/>
              <a:gd name="T34" fmla="*/ 201 w 311"/>
              <a:gd name="T35" fmla="*/ 37 h 332"/>
              <a:gd name="T36" fmla="*/ 150 w 311"/>
              <a:gd name="T37" fmla="*/ 45 h 332"/>
              <a:gd name="T38" fmla="*/ 172 w 311"/>
              <a:gd name="T39" fmla="*/ 28 h 332"/>
              <a:gd name="T40" fmla="*/ 157 w 311"/>
              <a:gd name="T41" fmla="*/ 71 h 332"/>
              <a:gd name="T42" fmla="*/ 106 w 311"/>
              <a:gd name="T43" fmla="*/ 80 h 332"/>
              <a:gd name="T44" fmla="*/ 129 w 311"/>
              <a:gd name="T45" fmla="*/ 62 h 332"/>
              <a:gd name="T46" fmla="*/ 113 w 311"/>
              <a:gd name="T47" fmla="*/ 106 h 332"/>
              <a:gd name="T48" fmla="*/ 62 w 311"/>
              <a:gd name="T49" fmla="*/ 114 h 332"/>
              <a:gd name="T50" fmla="*/ 85 w 311"/>
              <a:gd name="T51" fmla="*/ 96 h 332"/>
              <a:gd name="T52" fmla="*/ 41 w 311"/>
              <a:gd name="T53" fmla="*/ 130 h 332"/>
              <a:gd name="T54" fmla="*/ 47 w 311"/>
              <a:gd name="T55" fmla="*/ 157 h 332"/>
              <a:gd name="T56" fmla="*/ 19 w 311"/>
              <a:gd name="T57" fmla="*/ 148 h 332"/>
              <a:gd name="T58" fmla="*/ 83 w 311"/>
              <a:gd name="T59" fmla="*/ 182 h 332"/>
              <a:gd name="T60" fmla="*/ 85 w 311"/>
              <a:gd name="T61" fmla="*/ 166 h 332"/>
              <a:gd name="T62" fmla="*/ 273 w 311"/>
              <a:gd name="T63" fmla="*/ 222 h 332"/>
              <a:gd name="T64" fmla="*/ 127 w 311"/>
              <a:gd name="T65" fmla="*/ 295 h 332"/>
              <a:gd name="T66" fmla="*/ 269 w 311"/>
              <a:gd name="T67" fmla="*/ 215 h 332"/>
              <a:gd name="T68" fmla="*/ 273 w 311"/>
              <a:gd name="T69" fmla="*/ 222 h 332"/>
              <a:gd name="T70" fmla="*/ 117 w 311"/>
              <a:gd name="T71" fmla="*/ 267 h 332"/>
              <a:gd name="T72" fmla="*/ 113 w 311"/>
              <a:gd name="T73" fmla="*/ 259 h 332"/>
              <a:gd name="T74" fmla="*/ 259 w 311"/>
              <a:gd name="T75" fmla="*/ 187 h 332"/>
              <a:gd name="T76" fmla="*/ 242 w 311"/>
              <a:gd name="T77" fmla="*/ 164 h 332"/>
              <a:gd name="T78" fmla="*/ 96 w 311"/>
              <a:gd name="T79" fmla="*/ 236 h 332"/>
              <a:gd name="T80" fmla="*/ 237 w 311"/>
              <a:gd name="T81" fmla="*/ 156 h 332"/>
              <a:gd name="T82" fmla="*/ 242 w 311"/>
              <a:gd name="T83" fmla="*/ 164 h 332"/>
              <a:gd name="T84" fmla="*/ 204 w 311"/>
              <a:gd name="T85" fmla="*/ 132 h 332"/>
              <a:gd name="T86" fmla="*/ 232 w 311"/>
              <a:gd name="T87" fmla="*/ 88 h 332"/>
              <a:gd name="T88" fmla="*/ 229 w 311"/>
              <a:gd name="T89"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32">
                <a:moveTo>
                  <a:pt x="235" y="71"/>
                </a:moveTo>
                <a:cubicBezTo>
                  <a:pt x="84" y="151"/>
                  <a:pt x="84" y="151"/>
                  <a:pt x="84" y="151"/>
                </a:cubicBezTo>
                <a:cubicBezTo>
                  <a:pt x="218" y="46"/>
                  <a:pt x="218" y="46"/>
                  <a:pt x="218" y="46"/>
                </a:cubicBezTo>
                <a:cubicBezTo>
                  <a:pt x="220" y="44"/>
                  <a:pt x="221" y="40"/>
                  <a:pt x="219" y="36"/>
                </a:cubicBezTo>
                <a:cubicBezTo>
                  <a:pt x="192" y="3"/>
                  <a:pt x="192" y="3"/>
                  <a:pt x="192" y="3"/>
                </a:cubicBezTo>
                <a:cubicBezTo>
                  <a:pt x="190" y="0"/>
                  <a:pt x="186" y="0"/>
                  <a:pt x="182" y="2"/>
                </a:cubicBezTo>
                <a:cubicBezTo>
                  <a:pt x="4" y="142"/>
                  <a:pt x="4" y="142"/>
                  <a:pt x="4" y="142"/>
                </a:cubicBezTo>
                <a:cubicBezTo>
                  <a:pt x="1" y="145"/>
                  <a:pt x="0" y="149"/>
                  <a:pt x="3" y="152"/>
                </a:cubicBezTo>
                <a:cubicBezTo>
                  <a:pt x="29" y="186"/>
                  <a:pt x="29" y="186"/>
                  <a:pt x="29" y="186"/>
                </a:cubicBezTo>
                <a:cubicBezTo>
                  <a:pt x="30" y="187"/>
                  <a:pt x="31" y="187"/>
                  <a:pt x="32" y="187"/>
                </a:cubicBezTo>
                <a:cubicBezTo>
                  <a:pt x="51" y="224"/>
                  <a:pt x="51" y="224"/>
                  <a:pt x="51" y="224"/>
                </a:cubicBezTo>
                <a:cubicBezTo>
                  <a:pt x="53" y="228"/>
                  <a:pt x="57" y="229"/>
                  <a:pt x="60" y="227"/>
                </a:cubicBezTo>
                <a:cubicBezTo>
                  <a:pt x="62" y="226"/>
                  <a:pt x="62" y="226"/>
                  <a:pt x="62" y="226"/>
                </a:cubicBezTo>
                <a:cubicBezTo>
                  <a:pt x="114" y="324"/>
                  <a:pt x="114" y="324"/>
                  <a:pt x="114" y="324"/>
                </a:cubicBezTo>
                <a:cubicBezTo>
                  <a:pt x="117" y="330"/>
                  <a:pt x="124" y="332"/>
                  <a:pt x="130" y="329"/>
                </a:cubicBezTo>
                <a:cubicBezTo>
                  <a:pt x="303" y="237"/>
                  <a:pt x="303" y="237"/>
                  <a:pt x="303" y="237"/>
                </a:cubicBezTo>
                <a:cubicBezTo>
                  <a:pt x="309" y="234"/>
                  <a:pt x="311" y="227"/>
                  <a:pt x="308" y="221"/>
                </a:cubicBezTo>
                <a:cubicBezTo>
                  <a:pt x="257" y="123"/>
                  <a:pt x="257" y="123"/>
                  <a:pt x="257" y="123"/>
                </a:cubicBezTo>
                <a:cubicBezTo>
                  <a:pt x="261" y="121"/>
                  <a:pt x="261" y="121"/>
                  <a:pt x="261" y="121"/>
                </a:cubicBezTo>
                <a:cubicBezTo>
                  <a:pt x="265" y="119"/>
                  <a:pt x="266" y="115"/>
                  <a:pt x="264" y="112"/>
                </a:cubicBezTo>
                <a:cubicBezTo>
                  <a:pt x="244" y="74"/>
                  <a:pt x="244" y="74"/>
                  <a:pt x="244" y="74"/>
                </a:cubicBezTo>
                <a:cubicBezTo>
                  <a:pt x="242" y="71"/>
                  <a:pt x="238" y="69"/>
                  <a:pt x="235" y="71"/>
                </a:cubicBezTo>
                <a:close/>
                <a:moveTo>
                  <a:pt x="158" y="127"/>
                </a:moveTo>
                <a:cubicBezTo>
                  <a:pt x="183" y="114"/>
                  <a:pt x="183" y="114"/>
                  <a:pt x="183" y="114"/>
                </a:cubicBezTo>
                <a:cubicBezTo>
                  <a:pt x="180" y="145"/>
                  <a:pt x="180" y="145"/>
                  <a:pt x="180" y="145"/>
                </a:cubicBezTo>
                <a:cubicBezTo>
                  <a:pt x="155" y="158"/>
                  <a:pt x="155" y="158"/>
                  <a:pt x="155" y="158"/>
                </a:cubicBezTo>
                <a:cubicBezTo>
                  <a:pt x="158" y="127"/>
                  <a:pt x="158" y="127"/>
                  <a:pt x="158" y="127"/>
                </a:cubicBezTo>
                <a:cubicBezTo>
                  <a:pt x="158" y="127"/>
                  <a:pt x="158" y="127"/>
                  <a:pt x="158" y="127"/>
                </a:cubicBezTo>
                <a:close/>
                <a:moveTo>
                  <a:pt x="109" y="153"/>
                </a:moveTo>
                <a:cubicBezTo>
                  <a:pt x="134" y="140"/>
                  <a:pt x="134" y="140"/>
                  <a:pt x="134" y="140"/>
                </a:cubicBezTo>
                <a:cubicBezTo>
                  <a:pt x="131" y="171"/>
                  <a:pt x="131" y="171"/>
                  <a:pt x="131" y="171"/>
                </a:cubicBezTo>
                <a:cubicBezTo>
                  <a:pt x="106" y="184"/>
                  <a:pt x="106" y="184"/>
                  <a:pt x="106" y="184"/>
                </a:cubicBezTo>
                <a:cubicBezTo>
                  <a:pt x="109" y="153"/>
                  <a:pt x="109" y="153"/>
                  <a:pt x="109" y="153"/>
                </a:cubicBezTo>
                <a:cubicBezTo>
                  <a:pt x="109" y="153"/>
                  <a:pt x="109" y="153"/>
                  <a:pt x="109" y="153"/>
                </a:cubicBezTo>
                <a:close/>
                <a:moveTo>
                  <a:pt x="172" y="28"/>
                </a:moveTo>
                <a:cubicBezTo>
                  <a:pt x="201" y="37"/>
                  <a:pt x="201" y="37"/>
                  <a:pt x="201" y="37"/>
                </a:cubicBezTo>
                <a:cubicBezTo>
                  <a:pt x="178" y="55"/>
                  <a:pt x="178" y="55"/>
                  <a:pt x="178" y="55"/>
                </a:cubicBezTo>
                <a:cubicBezTo>
                  <a:pt x="150" y="45"/>
                  <a:pt x="150" y="45"/>
                  <a:pt x="150" y="45"/>
                </a:cubicBezTo>
                <a:cubicBezTo>
                  <a:pt x="172" y="28"/>
                  <a:pt x="172" y="28"/>
                  <a:pt x="172" y="28"/>
                </a:cubicBezTo>
                <a:cubicBezTo>
                  <a:pt x="172" y="28"/>
                  <a:pt x="172" y="28"/>
                  <a:pt x="172" y="28"/>
                </a:cubicBezTo>
                <a:close/>
                <a:moveTo>
                  <a:pt x="129" y="62"/>
                </a:moveTo>
                <a:cubicBezTo>
                  <a:pt x="157" y="71"/>
                  <a:pt x="157" y="71"/>
                  <a:pt x="157" y="71"/>
                </a:cubicBezTo>
                <a:cubicBezTo>
                  <a:pt x="135" y="89"/>
                  <a:pt x="135" y="89"/>
                  <a:pt x="135" y="89"/>
                </a:cubicBezTo>
                <a:cubicBezTo>
                  <a:pt x="106" y="80"/>
                  <a:pt x="106" y="80"/>
                  <a:pt x="106" y="80"/>
                </a:cubicBezTo>
                <a:cubicBezTo>
                  <a:pt x="129" y="62"/>
                  <a:pt x="129" y="62"/>
                  <a:pt x="129" y="62"/>
                </a:cubicBezTo>
                <a:cubicBezTo>
                  <a:pt x="129" y="62"/>
                  <a:pt x="129" y="62"/>
                  <a:pt x="129" y="62"/>
                </a:cubicBezTo>
                <a:close/>
                <a:moveTo>
                  <a:pt x="85" y="96"/>
                </a:moveTo>
                <a:cubicBezTo>
                  <a:pt x="113" y="106"/>
                  <a:pt x="113" y="106"/>
                  <a:pt x="113" y="106"/>
                </a:cubicBezTo>
                <a:cubicBezTo>
                  <a:pt x="91" y="123"/>
                  <a:pt x="91" y="123"/>
                  <a:pt x="91" y="123"/>
                </a:cubicBezTo>
                <a:cubicBezTo>
                  <a:pt x="62" y="114"/>
                  <a:pt x="62" y="114"/>
                  <a:pt x="62" y="114"/>
                </a:cubicBezTo>
                <a:cubicBezTo>
                  <a:pt x="85" y="96"/>
                  <a:pt x="85" y="96"/>
                  <a:pt x="85" y="96"/>
                </a:cubicBezTo>
                <a:cubicBezTo>
                  <a:pt x="85" y="96"/>
                  <a:pt x="85" y="96"/>
                  <a:pt x="85" y="96"/>
                </a:cubicBezTo>
                <a:close/>
                <a:moveTo>
                  <a:pt x="19" y="148"/>
                </a:moveTo>
                <a:cubicBezTo>
                  <a:pt x="41" y="130"/>
                  <a:pt x="41" y="130"/>
                  <a:pt x="41" y="130"/>
                </a:cubicBezTo>
                <a:cubicBezTo>
                  <a:pt x="70" y="140"/>
                  <a:pt x="70" y="140"/>
                  <a:pt x="70" y="140"/>
                </a:cubicBezTo>
                <a:cubicBezTo>
                  <a:pt x="47" y="157"/>
                  <a:pt x="47" y="157"/>
                  <a:pt x="47" y="157"/>
                </a:cubicBezTo>
                <a:cubicBezTo>
                  <a:pt x="19" y="148"/>
                  <a:pt x="19" y="148"/>
                  <a:pt x="19" y="148"/>
                </a:cubicBezTo>
                <a:cubicBezTo>
                  <a:pt x="19" y="148"/>
                  <a:pt x="19" y="148"/>
                  <a:pt x="19" y="148"/>
                </a:cubicBezTo>
                <a:close/>
                <a:moveTo>
                  <a:pt x="85" y="166"/>
                </a:moveTo>
                <a:cubicBezTo>
                  <a:pt x="83" y="182"/>
                  <a:pt x="83" y="182"/>
                  <a:pt x="83" y="182"/>
                </a:cubicBezTo>
                <a:cubicBezTo>
                  <a:pt x="65" y="177"/>
                  <a:pt x="65" y="177"/>
                  <a:pt x="65" y="177"/>
                </a:cubicBezTo>
                <a:cubicBezTo>
                  <a:pt x="85" y="166"/>
                  <a:pt x="85" y="166"/>
                  <a:pt x="85" y="166"/>
                </a:cubicBezTo>
                <a:cubicBezTo>
                  <a:pt x="85" y="166"/>
                  <a:pt x="85" y="166"/>
                  <a:pt x="85" y="166"/>
                </a:cubicBezTo>
                <a:close/>
                <a:moveTo>
                  <a:pt x="273" y="222"/>
                </a:moveTo>
                <a:cubicBezTo>
                  <a:pt x="133" y="296"/>
                  <a:pt x="133" y="296"/>
                  <a:pt x="133" y="296"/>
                </a:cubicBezTo>
                <a:cubicBezTo>
                  <a:pt x="131" y="297"/>
                  <a:pt x="128" y="297"/>
                  <a:pt x="127" y="295"/>
                </a:cubicBezTo>
                <a:cubicBezTo>
                  <a:pt x="126" y="292"/>
                  <a:pt x="127" y="290"/>
                  <a:pt x="129" y="289"/>
                </a:cubicBezTo>
                <a:cubicBezTo>
                  <a:pt x="269" y="215"/>
                  <a:pt x="269" y="215"/>
                  <a:pt x="269" y="215"/>
                </a:cubicBezTo>
                <a:cubicBezTo>
                  <a:pt x="271" y="213"/>
                  <a:pt x="274" y="214"/>
                  <a:pt x="275" y="217"/>
                </a:cubicBezTo>
                <a:cubicBezTo>
                  <a:pt x="276" y="218"/>
                  <a:pt x="275" y="221"/>
                  <a:pt x="273" y="222"/>
                </a:cubicBezTo>
                <a:close/>
                <a:moveTo>
                  <a:pt x="257" y="193"/>
                </a:moveTo>
                <a:cubicBezTo>
                  <a:pt x="117" y="267"/>
                  <a:pt x="117" y="267"/>
                  <a:pt x="117" y="267"/>
                </a:cubicBezTo>
                <a:cubicBezTo>
                  <a:pt x="116" y="268"/>
                  <a:pt x="113" y="268"/>
                  <a:pt x="112" y="265"/>
                </a:cubicBezTo>
                <a:cubicBezTo>
                  <a:pt x="110" y="263"/>
                  <a:pt x="111" y="260"/>
                  <a:pt x="113" y="259"/>
                </a:cubicBezTo>
                <a:cubicBezTo>
                  <a:pt x="253" y="185"/>
                  <a:pt x="253" y="185"/>
                  <a:pt x="253" y="185"/>
                </a:cubicBezTo>
                <a:cubicBezTo>
                  <a:pt x="255" y="184"/>
                  <a:pt x="258" y="184"/>
                  <a:pt x="259" y="187"/>
                </a:cubicBezTo>
                <a:cubicBezTo>
                  <a:pt x="261" y="189"/>
                  <a:pt x="260" y="192"/>
                  <a:pt x="257" y="193"/>
                </a:cubicBezTo>
                <a:close/>
                <a:moveTo>
                  <a:pt x="242" y="164"/>
                </a:moveTo>
                <a:cubicBezTo>
                  <a:pt x="102" y="238"/>
                  <a:pt x="102" y="238"/>
                  <a:pt x="102" y="238"/>
                </a:cubicBezTo>
                <a:cubicBezTo>
                  <a:pt x="100" y="239"/>
                  <a:pt x="97" y="238"/>
                  <a:pt x="96" y="236"/>
                </a:cubicBezTo>
                <a:cubicBezTo>
                  <a:pt x="95" y="234"/>
                  <a:pt x="96" y="231"/>
                  <a:pt x="98" y="230"/>
                </a:cubicBezTo>
                <a:cubicBezTo>
                  <a:pt x="237" y="156"/>
                  <a:pt x="237" y="156"/>
                  <a:pt x="237" y="156"/>
                </a:cubicBezTo>
                <a:cubicBezTo>
                  <a:pt x="240" y="155"/>
                  <a:pt x="243" y="155"/>
                  <a:pt x="244" y="158"/>
                </a:cubicBezTo>
                <a:cubicBezTo>
                  <a:pt x="245" y="160"/>
                  <a:pt x="244" y="162"/>
                  <a:pt x="242" y="164"/>
                </a:cubicBezTo>
                <a:close/>
                <a:moveTo>
                  <a:pt x="229" y="119"/>
                </a:moveTo>
                <a:cubicBezTo>
                  <a:pt x="204" y="132"/>
                  <a:pt x="204" y="132"/>
                  <a:pt x="204" y="132"/>
                </a:cubicBezTo>
                <a:cubicBezTo>
                  <a:pt x="207" y="101"/>
                  <a:pt x="207" y="101"/>
                  <a:pt x="207" y="101"/>
                </a:cubicBezTo>
                <a:cubicBezTo>
                  <a:pt x="232" y="88"/>
                  <a:pt x="232" y="88"/>
                  <a:pt x="232" y="88"/>
                </a:cubicBezTo>
                <a:cubicBezTo>
                  <a:pt x="229" y="119"/>
                  <a:pt x="229" y="119"/>
                  <a:pt x="229" y="119"/>
                </a:cubicBezTo>
                <a:cubicBezTo>
                  <a:pt x="229" y="119"/>
                  <a:pt x="229" y="119"/>
                  <a:pt x="229" y="11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4" name="Freeform 5"/>
          <p:cNvSpPr>
            <a:spLocks noEditPoints="1"/>
          </p:cNvSpPr>
          <p:nvPr/>
        </p:nvSpPr>
        <p:spPr bwMode="auto">
          <a:xfrm rot="668344">
            <a:off x="7355894" y="1324514"/>
            <a:ext cx="523818" cy="730010"/>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sp>
        <p:nvSpPr>
          <p:cNvPr id="125" name="Freeform 5"/>
          <p:cNvSpPr>
            <a:spLocks noEditPoints="1"/>
          </p:cNvSpPr>
          <p:nvPr/>
        </p:nvSpPr>
        <p:spPr bwMode="auto">
          <a:xfrm rot="1186349">
            <a:off x="7614273" y="1600378"/>
            <a:ext cx="989012" cy="1201737"/>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lumMod val="75000"/>
              <a:lumOff val="25000"/>
            </a:schemeClr>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grpSp>
        <p:nvGrpSpPr>
          <p:cNvPr id="126" name="Group 125"/>
          <p:cNvGrpSpPr/>
          <p:nvPr/>
        </p:nvGrpSpPr>
        <p:grpSpPr>
          <a:xfrm>
            <a:off x="6925707" y="4243154"/>
            <a:ext cx="713912" cy="665964"/>
            <a:chOff x="8940800" y="1338262"/>
            <a:chExt cx="2081213" cy="1747838"/>
          </a:xfrm>
          <a:solidFill>
            <a:schemeClr val="tx1">
              <a:lumMod val="65000"/>
              <a:lumOff val="35000"/>
            </a:schemeClr>
          </a:solidFill>
        </p:grpSpPr>
        <p:sp>
          <p:nvSpPr>
            <p:cNvPr id="127"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9" name="Freeform 51"/>
          <p:cNvSpPr>
            <a:spLocks/>
          </p:cNvSpPr>
          <p:nvPr/>
        </p:nvSpPr>
        <p:spPr bwMode="auto">
          <a:xfrm rot="668344">
            <a:off x="7993104" y="1755077"/>
            <a:ext cx="981075" cy="906463"/>
          </a:xfrm>
          <a:custGeom>
            <a:avLst/>
            <a:gdLst>
              <a:gd name="T0" fmla="*/ 2147483647 w 843"/>
              <a:gd name="T1" fmla="*/ 2147483647 h 703"/>
              <a:gd name="T2" fmla="*/ 2147483647 w 843"/>
              <a:gd name="T3" fmla="*/ 2147483647 h 703"/>
              <a:gd name="T4" fmla="*/ 2147483647 w 843"/>
              <a:gd name="T5" fmla="*/ 2147483647 h 703"/>
              <a:gd name="T6" fmla="*/ 2147483647 w 843"/>
              <a:gd name="T7" fmla="*/ 2147483647 h 703"/>
              <a:gd name="T8" fmla="*/ 2147483647 w 843"/>
              <a:gd name="T9" fmla="*/ 2147483647 h 703"/>
              <a:gd name="T10" fmla="*/ 2147483647 w 843"/>
              <a:gd name="T11" fmla="*/ 2147483647 h 703"/>
              <a:gd name="T12" fmla="*/ 2147483647 w 843"/>
              <a:gd name="T13" fmla="*/ 2147483647 h 703"/>
              <a:gd name="T14" fmla="*/ 2147483647 w 843"/>
              <a:gd name="T15" fmla="*/ 2147483647 h 703"/>
              <a:gd name="T16" fmla="*/ 2147483647 w 843"/>
              <a:gd name="T17" fmla="*/ 2147483647 h 703"/>
              <a:gd name="T18" fmla="*/ 2147483647 w 843"/>
              <a:gd name="T19" fmla="*/ 0 h 703"/>
              <a:gd name="T20" fmla="*/ 2147483647 w 843"/>
              <a:gd name="T21" fmla="*/ 2147483647 h 703"/>
              <a:gd name="T22" fmla="*/ 2147483647 w 843"/>
              <a:gd name="T23" fmla="*/ 2147483647 h 703"/>
              <a:gd name="T24" fmla="*/ 2147483647 w 843"/>
              <a:gd name="T25" fmla="*/ 2147483647 h 703"/>
              <a:gd name="T26" fmla="*/ 2147483647 w 843"/>
              <a:gd name="T27" fmla="*/ 2147483647 h 703"/>
              <a:gd name="T28" fmla="*/ 2147483647 w 843"/>
              <a:gd name="T29" fmla="*/ 2147483647 h 703"/>
              <a:gd name="T30" fmla="*/ 2147483647 w 843"/>
              <a:gd name="T31" fmla="*/ 2147483647 h 703"/>
              <a:gd name="T32" fmla="*/ 2147483647 w 843"/>
              <a:gd name="T33" fmla="*/ 2147483647 h 703"/>
              <a:gd name="T34" fmla="*/ 2147483647 w 843"/>
              <a:gd name="T35" fmla="*/ 2147483647 h 703"/>
              <a:gd name="T36" fmla="*/ 2147483647 w 843"/>
              <a:gd name="T37" fmla="*/ 2147483647 h 703"/>
              <a:gd name="T38" fmla="*/ 2147483647 w 843"/>
              <a:gd name="T39" fmla="*/ 2147483647 h 703"/>
              <a:gd name="T40" fmla="*/ 2147483647 w 843"/>
              <a:gd name="T41" fmla="*/ 2147483647 h 703"/>
              <a:gd name="T42" fmla="*/ 0 w 843"/>
              <a:gd name="T43" fmla="*/ 2147483647 h 703"/>
              <a:gd name="T44" fmla="*/ 2147483647 w 843"/>
              <a:gd name="T45" fmla="*/ 2147483647 h 703"/>
              <a:gd name="T46" fmla="*/ 2147483647 w 843"/>
              <a:gd name="T47" fmla="*/ 2147483647 h 7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3" h="703">
                <a:moveTo>
                  <a:pt x="843" y="268"/>
                </a:moveTo>
                <a:cubicBezTo>
                  <a:pt x="813" y="273"/>
                  <a:pt x="770" y="268"/>
                  <a:pt x="748" y="258"/>
                </a:cubicBezTo>
                <a:cubicBezTo>
                  <a:pt x="795" y="254"/>
                  <a:pt x="827" y="233"/>
                  <a:pt x="839" y="203"/>
                </a:cubicBezTo>
                <a:cubicBezTo>
                  <a:pt x="822" y="214"/>
                  <a:pt x="769" y="225"/>
                  <a:pt x="740" y="215"/>
                </a:cubicBezTo>
                <a:cubicBezTo>
                  <a:pt x="739" y="208"/>
                  <a:pt x="737" y="201"/>
                  <a:pt x="735" y="195"/>
                </a:cubicBezTo>
                <a:cubicBezTo>
                  <a:pt x="713" y="113"/>
                  <a:pt x="637" y="47"/>
                  <a:pt x="557" y="55"/>
                </a:cubicBezTo>
                <a:cubicBezTo>
                  <a:pt x="563" y="52"/>
                  <a:pt x="570" y="50"/>
                  <a:pt x="576" y="48"/>
                </a:cubicBezTo>
                <a:cubicBezTo>
                  <a:pt x="585" y="45"/>
                  <a:pt x="637" y="36"/>
                  <a:pt x="629" y="18"/>
                </a:cubicBezTo>
                <a:cubicBezTo>
                  <a:pt x="622" y="2"/>
                  <a:pt x="559" y="30"/>
                  <a:pt x="547" y="34"/>
                </a:cubicBezTo>
                <a:cubicBezTo>
                  <a:pt x="563" y="28"/>
                  <a:pt x="588" y="18"/>
                  <a:pt x="591" y="0"/>
                </a:cubicBezTo>
                <a:cubicBezTo>
                  <a:pt x="567" y="3"/>
                  <a:pt x="544" y="14"/>
                  <a:pt x="525" y="31"/>
                </a:cubicBezTo>
                <a:cubicBezTo>
                  <a:pt x="532" y="24"/>
                  <a:pt x="537" y="15"/>
                  <a:pt x="538" y="6"/>
                </a:cubicBezTo>
                <a:cubicBezTo>
                  <a:pt x="474" y="47"/>
                  <a:pt x="436" y="130"/>
                  <a:pt x="406" y="210"/>
                </a:cubicBezTo>
                <a:cubicBezTo>
                  <a:pt x="382" y="187"/>
                  <a:pt x="361" y="169"/>
                  <a:pt x="342" y="158"/>
                </a:cubicBezTo>
                <a:cubicBezTo>
                  <a:pt x="289" y="130"/>
                  <a:pt x="226" y="100"/>
                  <a:pt x="126" y="63"/>
                </a:cubicBezTo>
                <a:cubicBezTo>
                  <a:pt x="123" y="96"/>
                  <a:pt x="142" y="140"/>
                  <a:pt x="198" y="169"/>
                </a:cubicBezTo>
                <a:cubicBezTo>
                  <a:pt x="186" y="168"/>
                  <a:pt x="164" y="171"/>
                  <a:pt x="146" y="175"/>
                </a:cubicBezTo>
                <a:cubicBezTo>
                  <a:pt x="153" y="213"/>
                  <a:pt x="177" y="244"/>
                  <a:pt x="241" y="259"/>
                </a:cubicBezTo>
                <a:cubicBezTo>
                  <a:pt x="212" y="261"/>
                  <a:pt x="196" y="268"/>
                  <a:pt x="183" y="282"/>
                </a:cubicBezTo>
                <a:cubicBezTo>
                  <a:pt x="196" y="309"/>
                  <a:pt x="228" y="340"/>
                  <a:pt x="287" y="333"/>
                </a:cubicBezTo>
                <a:cubicBezTo>
                  <a:pt x="222" y="361"/>
                  <a:pt x="260" y="413"/>
                  <a:pt x="313" y="405"/>
                </a:cubicBezTo>
                <a:cubicBezTo>
                  <a:pt x="223" y="498"/>
                  <a:pt x="82" y="491"/>
                  <a:pt x="0" y="413"/>
                </a:cubicBezTo>
                <a:cubicBezTo>
                  <a:pt x="212" y="703"/>
                  <a:pt x="674" y="585"/>
                  <a:pt x="743" y="306"/>
                </a:cubicBezTo>
                <a:cubicBezTo>
                  <a:pt x="794" y="306"/>
                  <a:pt x="824" y="288"/>
                  <a:pt x="843" y="268"/>
                </a:cubicBezTo>
                <a:close/>
              </a:path>
            </a:pathLst>
          </a:custGeom>
          <a:solidFill>
            <a:srgbClr val="002060"/>
          </a:solidFill>
          <a:ln w="19050">
            <a:solidFill>
              <a:schemeClr val="bg1"/>
            </a:solidFill>
            <a:round/>
            <a:headEnd/>
            <a:tailEnd/>
          </a:ln>
        </p:spPr>
        <p:txBody>
          <a:bodyPr/>
          <a:lstStyle/>
          <a:p>
            <a:pPr fontAlgn="base">
              <a:spcBef>
                <a:spcPct val="0"/>
              </a:spcBef>
              <a:spcAft>
                <a:spcPct val="0"/>
              </a:spcAft>
              <a:defRPr/>
            </a:pPr>
            <a:endParaRPr lang="en-GB">
              <a:solidFill>
                <a:srgbClr val="3F3F3F"/>
              </a:solidFill>
              <a:cs typeface="Arial" charset="0"/>
            </a:endParaRPr>
          </a:p>
        </p:txBody>
      </p:sp>
      <p:grpSp>
        <p:nvGrpSpPr>
          <p:cNvPr id="130" name="Group 129"/>
          <p:cNvGrpSpPr/>
          <p:nvPr/>
        </p:nvGrpSpPr>
        <p:grpSpPr>
          <a:xfrm>
            <a:off x="8020373" y="-233135"/>
            <a:ext cx="1573213" cy="1320801"/>
            <a:chOff x="7234238" y="738187"/>
            <a:chExt cx="1573213" cy="1320801"/>
          </a:xfrm>
          <a:solidFill>
            <a:schemeClr val="bg2">
              <a:lumMod val="75000"/>
            </a:schemeClr>
          </a:solidFill>
        </p:grpSpPr>
        <p:sp>
          <p:nvSpPr>
            <p:cNvPr id="131"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3" name="Group 132"/>
          <p:cNvGrpSpPr/>
          <p:nvPr/>
        </p:nvGrpSpPr>
        <p:grpSpPr>
          <a:xfrm>
            <a:off x="6440937" y="-9518"/>
            <a:ext cx="568161" cy="525029"/>
            <a:chOff x="6888163" y="2262187"/>
            <a:chExt cx="1649413" cy="1377950"/>
          </a:xfrm>
        </p:grpSpPr>
        <p:sp>
          <p:nvSpPr>
            <p:cNvPr id="134"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8" name="Freeform 38"/>
          <p:cNvSpPr>
            <a:spLocks/>
          </p:cNvSpPr>
          <p:nvPr/>
        </p:nvSpPr>
        <p:spPr bwMode="auto">
          <a:xfrm flipH="1">
            <a:off x="7128690" y="-369600"/>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9" name="Freeform 35"/>
          <p:cNvSpPr>
            <a:spLocks/>
          </p:cNvSpPr>
          <p:nvPr/>
        </p:nvSpPr>
        <p:spPr bwMode="auto">
          <a:xfrm flipH="1">
            <a:off x="6256441" y="984241"/>
            <a:ext cx="424370" cy="874668"/>
          </a:xfrm>
          <a:custGeom>
            <a:avLst/>
            <a:gdLst>
              <a:gd name="T0" fmla="*/ 96 w 208"/>
              <a:gd name="T1" fmla="*/ 325 h 428"/>
              <a:gd name="T2" fmla="*/ 109 w 208"/>
              <a:gd name="T3" fmla="*/ 187 h 428"/>
              <a:gd name="T4" fmla="*/ 118 w 208"/>
              <a:gd name="T5" fmla="*/ 51 h 428"/>
              <a:gd name="T6" fmla="*/ 108 w 208"/>
              <a:gd name="T7" fmla="*/ 18 h 428"/>
              <a:gd name="T8" fmla="*/ 63 w 208"/>
              <a:gd name="T9" fmla="*/ 80 h 428"/>
              <a:gd name="T10" fmla="*/ 1 w 208"/>
              <a:gd name="T11" fmla="*/ 163 h 428"/>
              <a:gd name="T12" fmla="*/ 14 w 208"/>
              <a:gd name="T13" fmla="*/ 204 h 428"/>
              <a:gd name="T14" fmla="*/ 25 w 208"/>
              <a:gd name="T15" fmla="*/ 137 h 428"/>
              <a:gd name="T16" fmla="*/ 104 w 208"/>
              <a:gd name="T17" fmla="*/ 77 h 428"/>
              <a:gd name="T18" fmla="*/ 97 w 208"/>
              <a:gd name="T19" fmla="*/ 165 h 428"/>
              <a:gd name="T20" fmla="*/ 86 w 208"/>
              <a:gd name="T21" fmla="*/ 337 h 428"/>
              <a:gd name="T22" fmla="*/ 85 w 208"/>
              <a:gd name="T23" fmla="*/ 338 h 428"/>
              <a:gd name="T24" fmla="*/ 111 w 208"/>
              <a:gd name="T25" fmla="*/ 412 h 428"/>
              <a:gd name="T26" fmla="*/ 194 w 208"/>
              <a:gd name="T27" fmla="*/ 389 h 428"/>
              <a:gd name="T28" fmla="*/ 162 w 208"/>
              <a:gd name="T29" fmla="*/ 316 h 428"/>
              <a:gd name="T30" fmla="*/ 96 w 208"/>
              <a:gd name="T31" fmla="*/ 3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28">
                <a:moveTo>
                  <a:pt x="96" y="325"/>
                </a:moveTo>
                <a:cubicBezTo>
                  <a:pt x="97" y="315"/>
                  <a:pt x="103" y="251"/>
                  <a:pt x="109" y="187"/>
                </a:cubicBezTo>
                <a:cubicBezTo>
                  <a:pt x="114" y="131"/>
                  <a:pt x="119" y="87"/>
                  <a:pt x="118" y="51"/>
                </a:cubicBezTo>
                <a:cubicBezTo>
                  <a:pt x="117" y="16"/>
                  <a:pt x="115" y="0"/>
                  <a:pt x="108" y="18"/>
                </a:cubicBezTo>
                <a:cubicBezTo>
                  <a:pt x="101" y="35"/>
                  <a:pt x="102" y="52"/>
                  <a:pt x="63" y="80"/>
                </a:cubicBezTo>
                <a:cubicBezTo>
                  <a:pt x="25" y="107"/>
                  <a:pt x="1" y="124"/>
                  <a:pt x="1" y="163"/>
                </a:cubicBezTo>
                <a:cubicBezTo>
                  <a:pt x="0" y="201"/>
                  <a:pt x="14" y="204"/>
                  <a:pt x="14" y="204"/>
                </a:cubicBezTo>
                <a:cubicBezTo>
                  <a:pt x="14" y="204"/>
                  <a:pt x="5" y="164"/>
                  <a:pt x="25" y="137"/>
                </a:cubicBezTo>
                <a:cubicBezTo>
                  <a:pt x="45" y="110"/>
                  <a:pt x="104" y="77"/>
                  <a:pt x="104" y="77"/>
                </a:cubicBezTo>
                <a:cubicBezTo>
                  <a:pt x="107" y="115"/>
                  <a:pt x="103" y="136"/>
                  <a:pt x="97" y="165"/>
                </a:cubicBezTo>
                <a:cubicBezTo>
                  <a:pt x="92" y="196"/>
                  <a:pt x="85" y="239"/>
                  <a:pt x="86" y="337"/>
                </a:cubicBezTo>
                <a:cubicBezTo>
                  <a:pt x="85" y="337"/>
                  <a:pt x="85" y="338"/>
                  <a:pt x="85" y="338"/>
                </a:cubicBezTo>
                <a:cubicBezTo>
                  <a:pt x="70" y="363"/>
                  <a:pt x="81" y="396"/>
                  <a:pt x="111" y="412"/>
                </a:cubicBezTo>
                <a:cubicBezTo>
                  <a:pt x="142" y="428"/>
                  <a:pt x="180" y="418"/>
                  <a:pt x="194" y="389"/>
                </a:cubicBezTo>
                <a:cubicBezTo>
                  <a:pt x="208" y="361"/>
                  <a:pt x="192" y="329"/>
                  <a:pt x="162" y="316"/>
                </a:cubicBezTo>
                <a:cubicBezTo>
                  <a:pt x="138" y="306"/>
                  <a:pt x="112" y="311"/>
                  <a:pt x="96" y="3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
          <p:cNvSpPr>
            <a:spLocks noEditPoints="1"/>
          </p:cNvSpPr>
          <p:nvPr/>
        </p:nvSpPr>
        <p:spPr bwMode="auto">
          <a:xfrm flipH="1">
            <a:off x="7897592" y="3244540"/>
            <a:ext cx="366462" cy="576486"/>
          </a:xfrm>
          <a:custGeom>
            <a:avLst/>
            <a:gdLst>
              <a:gd name="T0" fmla="*/ 74 w 179"/>
              <a:gd name="T1" fmla="*/ 0 h 282"/>
              <a:gd name="T2" fmla="*/ 81 w 179"/>
              <a:gd name="T3" fmla="*/ 204 h 282"/>
              <a:gd name="T4" fmla="*/ 141 w 179"/>
              <a:gd name="T5" fmla="*/ 217 h 282"/>
              <a:gd name="T6" fmla="*/ 73 w 179"/>
              <a:gd name="T7" fmla="*/ 228 h 282"/>
              <a:gd name="T8" fmla="*/ 70 w 179"/>
              <a:gd name="T9" fmla="*/ 106 h 282"/>
              <a:gd name="T10" fmla="*/ 70 w 179"/>
              <a:gd name="T11" fmla="*/ 104 h 282"/>
              <a:gd name="T12" fmla="*/ 16 w 179"/>
              <a:gd name="T13" fmla="*/ 151 h 282"/>
              <a:gd name="T14" fmla="*/ 17 w 179"/>
              <a:gd name="T15" fmla="*/ 153 h 282"/>
              <a:gd name="T16" fmla="*/ 15 w 179"/>
              <a:gd name="T17" fmla="*/ 152 h 282"/>
              <a:gd name="T18" fmla="*/ 9 w 179"/>
              <a:gd name="T19" fmla="*/ 178 h 282"/>
              <a:gd name="T20" fmla="*/ 19 w 179"/>
              <a:gd name="T21" fmla="*/ 221 h 282"/>
              <a:gd name="T22" fmla="*/ 6 w 179"/>
              <a:gd name="T23" fmla="*/ 153 h 282"/>
              <a:gd name="T24" fmla="*/ 9 w 179"/>
              <a:gd name="T25" fmla="*/ 144 h 282"/>
              <a:gd name="T26" fmla="*/ 4 w 179"/>
              <a:gd name="T27" fmla="*/ 94 h 282"/>
              <a:gd name="T28" fmla="*/ 67 w 179"/>
              <a:gd name="T29" fmla="*/ 12 h 282"/>
              <a:gd name="T30" fmla="*/ 66 w 179"/>
              <a:gd name="T31" fmla="*/ 0 h 282"/>
              <a:gd name="T32" fmla="*/ 74 w 179"/>
              <a:gd name="T33" fmla="*/ 0 h 282"/>
              <a:gd name="T34" fmla="*/ 68 w 179"/>
              <a:gd name="T35" fmla="*/ 64 h 282"/>
              <a:gd name="T36" fmla="*/ 68 w 179"/>
              <a:gd name="T37" fmla="*/ 48 h 282"/>
              <a:gd name="T38" fmla="*/ 7 w 179"/>
              <a:gd name="T39" fmla="*/ 116 h 282"/>
              <a:gd name="T40" fmla="*/ 11 w 179"/>
              <a:gd name="T41" fmla="*/ 139 h 282"/>
              <a:gd name="T42" fmla="*/ 68 w 179"/>
              <a:gd name="T43" fmla="*/ 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282">
                <a:moveTo>
                  <a:pt x="74" y="0"/>
                </a:moveTo>
                <a:cubicBezTo>
                  <a:pt x="76" y="68"/>
                  <a:pt x="78" y="136"/>
                  <a:pt x="81" y="204"/>
                </a:cubicBezTo>
                <a:cubicBezTo>
                  <a:pt x="110" y="196"/>
                  <a:pt x="130" y="201"/>
                  <a:pt x="141" y="217"/>
                </a:cubicBezTo>
                <a:cubicBezTo>
                  <a:pt x="179" y="268"/>
                  <a:pt x="85" y="282"/>
                  <a:pt x="73" y="228"/>
                </a:cubicBezTo>
                <a:cubicBezTo>
                  <a:pt x="72" y="187"/>
                  <a:pt x="71" y="146"/>
                  <a:pt x="70" y="106"/>
                </a:cubicBezTo>
                <a:cubicBezTo>
                  <a:pt x="70" y="104"/>
                  <a:pt x="70" y="104"/>
                  <a:pt x="70" y="104"/>
                </a:cubicBezTo>
                <a:cubicBezTo>
                  <a:pt x="56" y="127"/>
                  <a:pt x="29" y="131"/>
                  <a:pt x="16" y="151"/>
                </a:cubicBezTo>
                <a:cubicBezTo>
                  <a:pt x="16" y="152"/>
                  <a:pt x="16" y="153"/>
                  <a:pt x="17" y="153"/>
                </a:cubicBezTo>
                <a:cubicBezTo>
                  <a:pt x="16" y="153"/>
                  <a:pt x="16" y="152"/>
                  <a:pt x="15" y="152"/>
                </a:cubicBezTo>
                <a:cubicBezTo>
                  <a:pt x="11" y="159"/>
                  <a:pt x="9" y="167"/>
                  <a:pt x="9" y="178"/>
                </a:cubicBezTo>
                <a:cubicBezTo>
                  <a:pt x="9" y="195"/>
                  <a:pt x="13" y="208"/>
                  <a:pt x="19" y="221"/>
                </a:cubicBezTo>
                <a:cubicBezTo>
                  <a:pt x="4" y="206"/>
                  <a:pt x="1" y="173"/>
                  <a:pt x="6" y="153"/>
                </a:cubicBezTo>
                <a:cubicBezTo>
                  <a:pt x="7" y="150"/>
                  <a:pt x="8" y="147"/>
                  <a:pt x="9" y="144"/>
                </a:cubicBezTo>
                <a:cubicBezTo>
                  <a:pt x="1" y="129"/>
                  <a:pt x="0" y="108"/>
                  <a:pt x="4" y="94"/>
                </a:cubicBezTo>
                <a:cubicBezTo>
                  <a:pt x="15" y="58"/>
                  <a:pt x="53" y="41"/>
                  <a:pt x="67" y="12"/>
                </a:cubicBezTo>
                <a:cubicBezTo>
                  <a:pt x="66" y="0"/>
                  <a:pt x="66" y="0"/>
                  <a:pt x="66" y="0"/>
                </a:cubicBezTo>
                <a:cubicBezTo>
                  <a:pt x="74" y="0"/>
                  <a:pt x="74" y="0"/>
                  <a:pt x="74" y="0"/>
                </a:cubicBezTo>
                <a:close/>
                <a:moveTo>
                  <a:pt x="68" y="64"/>
                </a:moveTo>
                <a:cubicBezTo>
                  <a:pt x="68" y="48"/>
                  <a:pt x="68" y="48"/>
                  <a:pt x="68" y="48"/>
                </a:cubicBezTo>
                <a:cubicBezTo>
                  <a:pt x="50" y="75"/>
                  <a:pt x="7" y="76"/>
                  <a:pt x="7" y="116"/>
                </a:cubicBezTo>
                <a:cubicBezTo>
                  <a:pt x="7" y="125"/>
                  <a:pt x="9" y="132"/>
                  <a:pt x="11" y="139"/>
                </a:cubicBezTo>
                <a:cubicBezTo>
                  <a:pt x="25" y="109"/>
                  <a:pt x="56" y="92"/>
                  <a:pt x="68" y="64"/>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41" name="Group 140"/>
          <p:cNvGrpSpPr/>
          <p:nvPr/>
        </p:nvGrpSpPr>
        <p:grpSpPr>
          <a:xfrm>
            <a:off x="8606226" y="2793117"/>
            <a:ext cx="597870" cy="902012"/>
            <a:chOff x="6998072" y="2551731"/>
            <a:chExt cx="760413" cy="1022351"/>
          </a:xfrm>
          <a:solidFill>
            <a:schemeClr val="tx1">
              <a:lumMod val="50000"/>
              <a:lumOff val="50000"/>
            </a:schemeClr>
          </a:solidFill>
        </p:grpSpPr>
        <p:sp>
          <p:nvSpPr>
            <p:cNvPr id="142" name="Freeform 28"/>
            <p:cNvSpPr>
              <a:spLocks/>
            </p:cNvSpPr>
            <p:nvPr/>
          </p:nvSpPr>
          <p:spPr bwMode="auto">
            <a:xfrm>
              <a:off x="7029822" y="2551731"/>
              <a:ext cx="549275" cy="590550"/>
            </a:xfrm>
            <a:custGeom>
              <a:avLst/>
              <a:gdLst>
                <a:gd name="T0" fmla="*/ 34 w 268"/>
                <a:gd name="T1" fmla="*/ 109 h 289"/>
                <a:gd name="T2" fmla="*/ 38 w 268"/>
                <a:gd name="T3" fmla="*/ 108 h 289"/>
                <a:gd name="T4" fmla="*/ 59 w 268"/>
                <a:gd name="T5" fmla="*/ 204 h 289"/>
                <a:gd name="T6" fmla="*/ 63 w 268"/>
                <a:gd name="T7" fmla="*/ 225 h 289"/>
                <a:gd name="T8" fmla="*/ 70 w 268"/>
                <a:gd name="T9" fmla="*/ 256 h 289"/>
                <a:gd name="T10" fmla="*/ 114 w 268"/>
                <a:gd name="T11" fmla="*/ 285 h 289"/>
                <a:gd name="T12" fmla="*/ 235 w 268"/>
                <a:gd name="T13" fmla="*/ 259 h 289"/>
                <a:gd name="T14" fmla="*/ 264 w 268"/>
                <a:gd name="T15" fmla="*/ 214 h 289"/>
                <a:gd name="T16" fmla="*/ 258 w 268"/>
                <a:gd name="T17" fmla="*/ 184 h 289"/>
                <a:gd name="T18" fmla="*/ 253 w 268"/>
                <a:gd name="T19" fmla="*/ 163 h 289"/>
                <a:gd name="T20" fmla="*/ 233 w 268"/>
                <a:gd name="T21" fmla="*/ 67 h 289"/>
                <a:gd name="T22" fmla="*/ 237 w 268"/>
                <a:gd name="T23" fmla="*/ 66 h 289"/>
                <a:gd name="T24" fmla="*/ 255 w 268"/>
                <a:gd name="T25" fmla="*/ 40 h 289"/>
                <a:gd name="T26" fmla="*/ 250 w 268"/>
                <a:gd name="T27" fmla="*/ 18 h 289"/>
                <a:gd name="T28" fmla="*/ 223 w 268"/>
                <a:gd name="T29" fmla="*/ 2 h 289"/>
                <a:gd name="T30" fmla="*/ 21 w 268"/>
                <a:gd name="T31" fmla="*/ 45 h 289"/>
                <a:gd name="T32" fmla="*/ 2 w 268"/>
                <a:gd name="T33" fmla="*/ 71 h 289"/>
                <a:gd name="T34" fmla="*/ 7 w 268"/>
                <a:gd name="T35" fmla="*/ 93 h 289"/>
                <a:gd name="T36" fmla="*/ 34 w 268"/>
                <a:gd name="T3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289">
                  <a:moveTo>
                    <a:pt x="34" y="109"/>
                  </a:moveTo>
                  <a:cubicBezTo>
                    <a:pt x="38" y="108"/>
                    <a:pt x="38" y="108"/>
                    <a:pt x="38" y="108"/>
                  </a:cubicBezTo>
                  <a:cubicBezTo>
                    <a:pt x="59" y="204"/>
                    <a:pt x="59" y="204"/>
                    <a:pt x="59" y="204"/>
                  </a:cubicBezTo>
                  <a:cubicBezTo>
                    <a:pt x="63" y="225"/>
                    <a:pt x="63" y="225"/>
                    <a:pt x="63" y="225"/>
                  </a:cubicBezTo>
                  <a:cubicBezTo>
                    <a:pt x="70" y="256"/>
                    <a:pt x="70" y="256"/>
                    <a:pt x="70" y="256"/>
                  </a:cubicBezTo>
                  <a:cubicBezTo>
                    <a:pt x="74" y="276"/>
                    <a:pt x="94" y="289"/>
                    <a:pt x="114" y="285"/>
                  </a:cubicBezTo>
                  <a:cubicBezTo>
                    <a:pt x="155" y="276"/>
                    <a:pt x="194" y="268"/>
                    <a:pt x="235" y="259"/>
                  </a:cubicBezTo>
                  <a:cubicBezTo>
                    <a:pt x="256" y="255"/>
                    <a:pt x="268" y="235"/>
                    <a:pt x="264" y="214"/>
                  </a:cubicBezTo>
                  <a:cubicBezTo>
                    <a:pt x="258" y="184"/>
                    <a:pt x="258" y="184"/>
                    <a:pt x="258" y="184"/>
                  </a:cubicBezTo>
                  <a:cubicBezTo>
                    <a:pt x="253" y="163"/>
                    <a:pt x="253" y="163"/>
                    <a:pt x="253" y="163"/>
                  </a:cubicBezTo>
                  <a:cubicBezTo>
                    <a:pt x="233" y="67"/>
                    <a:pt x="233" y="67"/>
                    <a:pt x="233" y="67"/>
                  </a:cubicBezTo>
                  <a:cubicBezTo>
                    <a:pt x="237" y="66"/>
                    <a:pt x="237" y="66"/>
                    <a:pt x="237" y="66"/>
                  </a:cubicBezTo>
                  <a:cubicBezTo>
                    <a:pt x="249" y="63"/>
                    <a:pt x="258" y="53"/>
                    <a:pt x="255" y="40"/>
                  </a:cubicBezTo>
                  <a:cubicBezTo>
                    <a:pt x="250" y="18"/>
                    <a:pt x="250" y="18"/>
                    <a:pt x="250" y="18"/>
                  </a:cubicBezTo>
                  <a:cubicBezTo>
                    <a:pt x="248" y="8"/>
                    <a:pt x="236" y="0"/>
                    <a:pt x="223" y="2"/>
                  </a:cubicBezTo>
                  <a:cubicBezTo>
                    <a:pt x="156" y="17"/>
                    <a:pt x="88" y="31"/>
                    <a:pt x="21" y="45"/>
                  </a:cubicBezTo>
                  <a:cubicBezTo>
                    <a:pt x="8" y="48"/>
                    <a:pt x="0" y="60"/>
                    <a:pt x="2" y="71"/>
                  </a:cubicBezTo>
                  <a:cubicBezTo>
                    <a:pt x="7" y="93"/>
                    <a:pt x="7" y="93"/>
                    <a:pt x="7" y="93"/>
                  </a:cubicBezTo>
                  <a:cubicBezTo>
                    <a:pt x="10" y="105"/>
                    <a:pt x="22" y="111"/>
                    <a:pt x="3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9"/>
            <p:cNvSpPr>
              <a:spLocks/>
            </p:cNvSpPr>
            <p:nvPr/>
          </p:nvSpPr>
          <p:spPr bwMode="auto">
            <a:xfrm>
              <a:off x="6998072" y="2873994"/>
              <a:ext cx="760413" cy="700088"/>
            </a:xfrm>
            <a:custGeom>
              <a:avLst/>
              <a:gdLst>
                <a:gd name="T0" fmla="*/ 335 w 372"/>
                <a:gd name="T1" fmla="*/ 1 h 342"/>
                <a:gd name="T2" fmla="*/ 302 w 372"/>
                <a:gd name="T3" fmla="*/ 8 h 342"/>
                <a:gd name="T4" fmla="*/ 291 w 372"/>
                <a:gd name="T5" fmla="*/ 26 h 342"/>
                <a:gd name="T6" fmla="*/ 291 w 372"/>
                <a:gd name="T7" fmla="*/ 28 h 342"/>
                <a:gd name="T8" fmla="*/ 304 w 372"/>
                <a:gd name="T9" fmla="*/ 40 h 342"/>
                <a:gd name="T10" fmla="*/ 312 w 372"/>
                <a:gd name="T11" fmla="*/ 75 h 342"/>
                <a:gd name="T12" fmla="*/ 295 w 372"/>
                <a:gd name="T13" fmla="*/ 78 h 342"/>
                <a:gd name="T14" fmla="*/ 257 w 372"/>
                <a:gd name="T15" fmla="*/ 121 h 342"/>
                <a:gd name="T16" fmla="*/ 257 w 372"/>
                <a:gd name="T17" fmla="*/ 121 h 342"/>
                <a:gd name="T18" fmla="*/ 135 w 372"/>
                <a:gd name="T19" fmla="*/ 147 h 342"/>
                <a:gd name="T20" fmla="*/ 133 w 372"/>
                <a:gd name="T21" fmla="*/ 147 h 342"/>
                <a:gd name="T22" fmla="*/ 83 w 372"/>
                <a:gd name="T23" fmla="*/ 124 h 342"/>
                <a:gd name="T24" fmla="*/ 64 w 372"/>
                <a:gd name="T25" fmla="*/ 128 h 342"/>
                <a:gd name="T26" fmla="*/ 57 w 372"/>
                <a:gd name="T27" fmla="*/ 93 h 342"/>
                <a:gd name="T28" fmla="*/ 64 w 372"/>
                <a:gd name="T29" fmla="*/ 76 h 342"/>
                <a:gd name="T30" fmla="*/ 64 w 372"/>
                <a:gd name="T31" fmla="*/ 74 h 342"/>
                <a:gd name="T32" fmla="*/ 46 w 372"/>
                <a:gd name="T33" fmla="*/ 63 h 342"/>
                <a:gd name="T34" fmla="*/ 13 w 372"/>
                <a:gd name="T35" fmla="*/ 70 h 342"/>
                <a:gd name="T36" fmla="*/ 2 w 372"/>
                <a:gd name="T37" fmla="*/ 87 h 342"/>
                <a:gd name="T38" fmla="*/ 3 w 372"/>
                <a:gd name="T39" fmla="*/ 89 h 342"/>
                <a:gd name="T40" fmla="*/ 20 w 372"/>
                <a:gd name="T41" fmla="*/ 101 h 342"/>
                <a:gd name="T42" fmla="*/ 40 w 372"/>
                <a:gd name="T43" fmla="*/ 96 h 342"/>
                <a:gd name="T44" fmla="*/ 48 w 372"/>
                <a:gd name="T45" fmla="*/ 133 h 342"/>
                <a:gd name="T46" fmla="*/ 41 w 372"/>
                <a:gd name="T47" fmla="*/ 160 h 342"/>
                <a:gd name="T48" fmla="*/ 47 w 372"/>
                <a:gd name="T49" fmla="*/ 189 h 342"/>
                <a:gd name="T50" fmla="*/ 80 w 372"/>
                <a:gd name="T51" fmla="*/ 210 h 342"/>
                <a:gd name="T52" fmla="*/ 82 w 372"/>
                <a:gd name="T53" fmla="*/ 209 h 342"/>
                <a:gd name="T54" fmla="*/ 200 w 372"/>
                <a:gd name="T55" fmla="*/ 184 h 342"/>
                <a:gd name="T56" fmla="*/ 209 w 372"/>
                <a:gd name="T57" fmla="*/ 223 h 342"/>
                <a:gd name="T58" fmla="*/ 116 w 372"/>
                <a:gd name="T59" fmla="*/ 309 h 342"/>
                <a:gd name="T60" fmla="*/ 105 w 372"/>
                <a:gd name="T61" fmla="*/ 307 h 342"/>
                <a:gd name="T62" fmla="*/ 92 w 372"/>
                <a:gd name="T63" fmla="*/ 327 h 342"/>
                <a:gd name="T64" fmla="*/ 112 w 372"/>
                <a:gd name="T65" fmla="*/ 340 h 342"/>
                <a:gd name="T66" fmla="*/ 124 w 372"/>
                <a:gd name="T67" fmla="*/ 320 h 342"/>
                <a:gd name="T68" fmla="*/ 124 w 372"/>
                <a:gd name="T69" fmla="*/ 316 h 342"/>
                <a:gd name="T70" fmla="*/ 211 w 372"/>
                <a:gd name="T71" fmla="*/ 233 h 342"/>
                <a:gd name="T72" fmla="*/ 222 w 372"/>
                <a:gd name="T73" fmla="*/ 287 h 342"/>
                <a:gd name="T74" fmla="*/ 215 w 372"/>
                <a:gd name="T75" fmla="*/ 303 h 342"/>
                <a:gd name="T76" fmla="*/ 233 w 372"/>
                <a:gd name="T77" fmla="*/ 317 h 342"/>
                <a:gd name="T78" fmla="*/ 246 w 372"/>
                <a:gd name="T79" fmla="*/ 297 h 342"/>
                <a:gd name="T80" fmla="*/ 232 w 372"/>
                <a:gd name="T81" fmla="*/ 285 h 342"/>
                <a:gd name="T82" fmla="*/ 221 w 372"/>
                <a:gd name="T83" fmla="*/ 229 h 342"/>
                <a:gd name="T84" fmla="*/ 338 w 372"/>
                <a:gd name="T85" fmla="*/ 271 h 342"/>
                <a:gd name="T86" fmla="*/ 337 w 372"/>
                <a:gd name="T87" fmla="*/ 275 h 342"/>
                <a:gd name="T88" fmla="*/ 357 w 372"/>
                <a:gd name="T89" fmla="*/ 288 h 342"/>
                <a:gd name="T90" fmla="*/ 370 w 372"/>
                <a:gd name="T91" fmla="*/ 268 h 342"/>
                <a:gd name="T92" fmla="*/ 350 w 372"/>
                <a:gd name="T93" fmla="*/ 255 h 342"/>
                <a:gd name="T94" fmla="*/ 341 w 372"/>
                <a:gd name="T95" fmla="*/ 261 h 342"/>
                <a:gd name="T96" fmla="*/ 218 w 372"/>
                <a:gd name="T97" fmla="*/ 219 h 342"/>
                <a:gd name="T98" fmla="*/ 211 w 372"/>
                <a:gd name="T99" fmla="*/ 182 h 342"/>
                <a:gd name="T100" fmla="*/ 331 w 372"/>
                <a:gd name="T101" fmla="*/ 156 h 342"/>
                <a:gd name="T102" fmla="*/ 333 w 372"/>
                <a:gd name="T103" fmla="*/ 156 h 342"/>
                <a:gd name="T104" fmla="*/ 354 w 372"/>
                <a:gd name="T105" fmla="*/ 124 h 342"/>
                <a:gd name="T106" fmla="*/ 348 w 372"/>
                <a:gd name="T107" fmla="*/ 95 h 342"/>
                <a:gd name="T108" fmla="*/ 327 w 372"/>
                <a:gd name="T109" fmla="*/ 74 h 342"/>
                <a:gd name="T110" fmla="*/ 319 w 372"/>
                <a:gd name="T111" fmla="*/ 37 h 342"/>
                <a:gd name="T112" fmla="*/ 341 w 372"/>
                <a:gd name="T113" fmla="*/ 32 h 342"/>
                <a:gd name="T114" fmla="*/ 352 w 372"/>
                <a:gd name="T115" fmla="*/ 15 h 342"/>
                <a:gd name="T116" fmla="*/ 352 w 372"/>
                <a:gd name="T117" fmla="*/ 13 h 342"/>
                <a:gd name="T118" fmla="*/ 335 w 372"/>
                <a:gd name="T119" fmla="*/ 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342">
                  <a:moveTo>
                    <a:pt x="335" y="1"/>
                  </a:moveTo>
                  <a:cubicBezTo>
                    <a:pt x="302" y="8"/>
                    <a:pt x="302" y="8"/>
                    <a:pt x="302" y="8"/>
                  </a:cubicBezTo>
                  <a:cubicBezTo>
                    <a:pt x="294" y="10"/>
                    <a:pt x="289" y="18"/>
                    <a:pt x="291" y="26"/>
                  </a:cubicBezTo>
                  <a:cubicBezTo>
                    <a:pt x="291" y="28"/>
                    <a:pt x="291" y="28"/>
                    <a:pt x="291" y="28"/>
                  </a:cubicBezTo>
                  <a:cubicBezTo>
                    <a:pt x="292" y="34"/>
                    <a:pt x="298" y="39"/>
                    <a:pt x="304" y="40"/>
                  </a:cubicBezTo>
                  <a:cubicBezTo>
                    <a:pt x="312" y="75"/>
                    <a:pt x="312" y="75"/>
                    <a:pt x="312" y="75"/>
                  </a:cubicBezTo>
                  <a:cubicBezTo>
                    <a:pt x="295" y="78"/>
                    <a:pt x="295" y="78"/>
                    <a:pt x="295" y="78"/>
                  </a:cubicBezTo>
                  <a:cubicBezTo>
                    <a:pt x="297" y="97"/>
                    <a:pt x="278" y="116"/>
                    <a:pt x="257" y="121"/>
                  </a:cubicBezTo>
                  <a:cubicBezTo>
                    <a:pt x="257" y="121"/>
                    <a:pt x="257" y="121"/>
                    <a:pt x="257" y="121"/>
                  </a:cubicBezTo>
                  <a:cubicBezTo>
                    <a:pt x="216" y="129"/>
                    <a:pt x="176" y="138"/>
                    <a:pt x="135" y="147"/>
                  </a:cubicBezTo>
                  <a:cubicBezTo>
                    <a:pt x="135" y="147"/>
                    <a:pt x="135" y="147"/>
                    <a:pt x="133" y="147"/>
                  </a:cubicBezTo>
                  <a:cubicBezTo>
                    <a:pt x="114" y="151"/>
                    <a:pt x="89" y="142"/>
                    <a:pt x="83" y="124"/>
                  </a:cubicBezTo>
                  <a:cubicBezTo>
                    <a:pt x="64" y="128"/>
                    <a:pt x="64" y="128"/>
                    <a:pt x="64" y="128"/>
                  </a:cubicBezTo>
                  <a:cubicBezTo>
                    <a:pt x="57" y="93"/>
                    <a:pt x="57" y="93"/>
                    <a:pt x="57" y="93"/>
                  </a:cubicBezTo>
                  <a:cubicBezTo>
                    <a:pt x="62" y="89"/>
                    <a:pt x="65" y="82"/>
                    <a:pt x="64" y="76"/>
                  </a:cubicBezTo>
                  <a:cubicBezTo>
                    <a:pt x="64" y="74"/>
                    <a:pt x="64" y="74"/>
                    <a:pt x="64" y="74"/>
                  </a:cubicBezTo>
                  <a:cubicBezTo>
                    <a:pt x="62" y="66"/>
                    <a:pt x="54" y="61"/>
                    <a:pt x="46" y="63"/>
                  </a:cubicBezTo>
                  <a:cubicBezTo>
                    <a:pt x="13" y="70"/>
                    <a:pt x="13" y="70"/>
                    <a:pt x="13" y="70"/>
                  </a:cubicBezTo>
                  <a:cubicBezTo>
                    <a:pt x="5" y="72"/>
                    <a:pt x="0" y="79"/>
                    <a:pt x="2" y="87"/>
                  </a:cubicBezTo>
                  <a:cubicBezTo>
                    <a:pt x="3" y="89"/>
                    <a:pt x="3" y="89"/>
                    <a:pt x="3" y="89"/>
                  </a:cubicBezTo>
                  <a:cubicBezTo>
                    <a:pt x="4" y="97"/>
                    <a:pt x="12" y="102"/>
                    <a:pt x="20" y="101"/>
                  </a:cubicBezTo>
                  <a:cubicBezTo>
                    <a:pt x="40" y="96"/>
                    <a:pt x="40" y="96"/>
                    <a:pt x="40" y="96"/>
                  </a:cubicBezTo>
                  <a:cubicBezTo>
                    <a:pt x="48" y="133"/>
                    <a:pt x="48" y="133"/>
                    <a:pt x="48" y="133"/>
                  </a:cubicBezTo>
                  <a:cubicBezTo>
                    <a:pt x="43" y="136"/>
                    <a:pt x="38" y="146"/>
                    <a:pt x="41" y="160"/>
                  </a:cubicBezTo>
                  <a:cubicBezTo>
                    <a:pt x="47" y="189"/>
                    <a:pt x="47" y="189"/>
                    <a:pt x="47" y="189"/>
                  </a:cubicBezTo>
                  <a:cubicBezTo>
                    <a:pt x="50" y="203"/>
                    <a:pt x="65" y="213"/>
                    <a:pt x="80" y="210"/>
                  </a:cubicBezTo>
                  <a:cubicBezTo>
                    <a:pt x="82" y="209"/>
                    <a:pt x="82" y="209"/>
                    <a:pt x="82" y="209"/>
                  </a:cubicBezTo>
                  <a:cubicBezTo>
                    <a:pt x="200" y="184"/>
                    <a:pt x="200" y="184"/>
                    <a:pt x="200" y="184"/>
                  </a:cubicBezTo>
                  <a:cubicBezTo>
                    <a:pt x="209" y="223"/>
                    <a:pt x="209" y="223"/>
                    <a:pt x="209" y="223"/>
                  </a:cubicBezTo>
                  <a:cubicBezTo>
                    <a:pt x="116" y="309"/>
                    <a:pt x="116" y="309"/>
                    <a:pt x="116" y="309"/>
                  </a:cubicBezTo>
                  <a:cubicBezTo>
                    <a:pt x="113" y="308"/>
                    <a:pt x="109" y="307"/>
                    <a:pt x="105" y="307"/>
                  </a:cubicBezTo>
                  <a:cubicBezTo>
                    <a:pt x="96" y="309"/>
                    <a:pt x="90" y="319"/>
                    <a:pt x="92" y="327"/>
                  </a:cubicBezTo>
                  <a:cubicBezTo>
                    <a:pt x="93" y="335"/>
                    <a:pt x="103" y="342"/>
                    <a:pt x="112" y="340"/>
                  </a:cubicBezTo>
                  <a:cubicBezTo>
                    <a:pt x="122" y="338"/>
                    <a:pt x="126" y="328"/>
                    <a:pt x="124" y="320"/>
                  </a:cubicBezTo>
                  <a:cubicBezTo>
                    <a:pt x="124" y="318"/>
                    <a:pt x="124" y="316"/>
                    <a:pt x="124" y="316"/>
                  </a:cubicBezTo>
                  <a:cubicBezTo>
                    <a:pt x="211" y="233"/>
                    <a:pt x="211" y="233"/>
                    <a:pt x="211" y="233"/>
                  </a:cubicBezTo>
                  <a:cubicBezTo>
                    <a:pt x="222" y="287"/>
                    <a:pt x="222" y="287"/>
                    <a:pt x="222" y="287"/>
                  </a:cubicBezTo>
                  <a:cubicBezTo>
                    <a:pt x="216" y="288"/>
                    <a:pt x="213" y="295"/>
                    <a:pt x="215" y="303"/>
                  </a:cubicBezTo>
                  <a:cubicBezTo>
                    <a:pt x="217" y="311"/>
                    <a:pt x="224" y="318"/>
                    <a:pt x="233" y="317"/>
                  </a:cubicBezTo>
                  <a:cubicBezTo>
                    <a:pt x="243" y="314"/>
                    <a:pt x="247" y="305"/>
                    <a:pt x="246" y="297"/>
                  </a:cubicBezTo>
                  <a:cubicBezTo>
                    <a:pt x="244" y="288"/>
                    <a:pt x="238" y="283"/>
                    <a:pt x="232" y="285"/>
                  </a:cubicBezTo>
                  <a:cubicBezTo>
                    <a:pt x="221" y="229"/>
                    <a:pt x="221" y="229"/>
                    <a:pt x="221" y="229"/>
                  </a:cubicBezTo>
                  <a:cubicBezTo>
                    <a:pt x="338" y="271"/>
                    <a:pt x="338" y="271"/>
                    <a:pt x="338" y="271"/>
                  </a:cubicBezTo>
                  <a:cubicBezTo>
                    <a:pt x="338" y="271"/>
                    <a:pt x="337" y="273"/>
                    <a:pt x="337" y="275"/>
                  </a:cubicBezTo>
                  <a:cubicBezTo>
                    <a:pt x="339" y="283"/>
                    <a:pt x="349" y="290"/>
                    <a:pt x="357" y="288"/>
                  </a:cubicBezTo>
                  <a:cubicBezTo>
                    <a:pt x="367" y="286"/>
                    <a:pt x="372" y="276"/>
                    <a:pt x="370" y="268"/>
                  </a:cubicBezTo>
                  <a:cubicBezTo>
                    <a:pt x="368" y="260"/>
                    <a:pt x="360" y="253"/>
                    <a:pt x="350" y="255"/>
                  </a:cubicBezTo>
                  <a:cubicBezTo>
                    <a:pt x="346" y="256"/>
                    <a:pt x="344" y="259"/>
                    <a:pt x="341" y="261"/>
                  </a:cubicBezTo>
                  <a:cubicBezTo>
                    <a:pt x="218" y="219"/>
                    <a:pt x="218" y="219"/>
                    <a:pt x="218" y="219"/>
                  </a:cubicBezTo>
                  <a:cubicBezTo>
                    <a:pt x="211" y="182"/>
                    <a:pt x="211" y="182"/>
                    <a:pt x="211" y="182"/>
                  </a:cubicBezTo>
                  <a:cubicBezTo>
                    <a:pt x="331" y="156"/>
                    <a:pt x="331" y="156"/>
                    <a:pt x="331" y="156"/>
                  </a:cubicBezTo>
                  <a:cubicBezTo>
                    <a:pt x="333" y="156"/>
                    <a:pt x="333" y="156"/>
                    <a:pt x="333" y="156"/>
                  </a:cubicBezTo>
                  <a:cubicBezTo>
                    <a:pt x="348" y="153"/>
                    <a:pt x="357" y="138"/>
                    <a:pt x="354" y="124"/>
                  </a:cubicBezTo>
                  <a:cubicBezTo>
                    <a:pt x="348" y="95"/>
                    <a:pt x="348" y="95"/>
                    <a:pt x="348" y="95"/>
                  </a:cubicBezTo>
                  <a:cubicBezTo>
                    <a:pt x="345" y="79"/>
                    <a:pt x="335" y="74"/>
                    <a:pt x="327" y="74"/>
                  </a:cubicBezTo>
                  <a:cubicBezTo>
                    <a:pt x="319" y="37"/>
                    <a:pt x="319" y="37"/>
                    <a:pt x="319" y="37"/>
                  </a:cubicBezTo>
                  <a:cubicBezTo>
                    <a:pt x="341" y="32"/>
                    <a:pt x="341" y="32"/>
                    <a:pt x="341" y="32"/>
                  </a:cubicBezTo>
                  <a:cubicBezTo>
                    <a:pt x="349" y="30"/>
                    <a:pt x="354" y="23"/>
                    <a:pt x="352" y="15"/>
                  </a:cubicBezTo>
                  <a:cubicBezTo>
                    <a:pt x="352" y="13"/>
                    <a:pt x="352" y="13"/>
                    <a:pt x="352" y="13"/>
                  </a:cubicBezTo>
                  <a:cubicBezTo>
                    <a:pt x="350" y="5"/>
                    <a:pt x="343" y="0"/>
                    <a:pt x="3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0" name="Rectangle 7"/>
          <p:cNvSpPr>
            <a:spLocks noChangeArrowheads="1"/>
          </p:cNvSpPr>
          <p:nvPr/>
        </p:nvSpPr>
        <p:spPr bwMode="auto">
          <a:xfrm>
            <a:off x="-1106023" y="518234"/>
            <a:ext cx="2977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b="1" dirty="0" smtClean="0">
                <a:solidFill>
                  <a:schemeClr val="tx1">
                    <a:lumMod val="65000"/>
                    <a:lumOff val="35000"/>
                  </a:schemeClr>
                </a:solidFill>
              </a:rPr>
              <a:t>Me-Time</a:t>
            </a:r>
          </a:p>
        </p:txBody>
      </p:sp>
      <p:sp>
        <p:nvSpPr>
          <p:cNvPr id="81" name="TextBox 80"/>
          <p:cNvSpPr txBox="1"/>
          <p:nvPr/>
        </p:nvSpPr>
        <p:spPr>
          <a:xfrm rot="17744722">
            <a:off x="2344454" y="2953516"/>
            <a:ext cx="3675158" cy="2371260"/>
          </a:xfrm>
          <a:prstGeom prst="rect">
            <a:avLst/>
          </a:prstGeom>
          <a:noFill/>
        </p:spPr>
        <p:txBody>
          <a:bodyPr spcFirstLastPara="1" wrap="none">
            <a:prstTxWarp prst="textArchDown">
              <a:avLst/>
            </a:prstTxWarp>
            <a:spAutoFit/>
          </a:bodyPr>
          <a:lstStyle/>
          <a:p>
            <a:pPr algn="ctr">
              <a:defRPr/>
            </a:pPr>
            <a:r>
              <a:rPr lang="en-GB" sz="3200" dirty="0" smtClean="0">
                <a:solidFill>
                  <a:schemeClr val="tx2"/>
                </a:solidFill>
              </a:rPr>
              <a:t>A</a:t>
            </a:r>
            <a:r>
              <a:rPr lang="en-GB" sz="3200" dirty="0" smtClean="0">
                <a:solidFill>
                  <a:schemeClr val="tx2"/>
                </a:solidFill>
                <a:cs typeface="+mn-cs"/>
              </a:rPr>
              <a:t>dding Value</a:t>
            </a:r>
            <a:endParaRPr lang="en-US" sz="3200" dirty="0">
              <a:solidFill>
                <a:schemeClr val="tx2"/>
              </a:solidFill>
              <a:cs typeface="+mn-cs"/>
            </a:endParaRPr>
          </a:p>
        </p:txBody>
      </p:sp>
      <p:sp>
        <p:nvSpPr>
          <p:cNvPr id="82" name="TextBox 81"/>
          <p:cNvSpPr txBox="1"/>
          <p:nvPr/>
        </p:nvSpPr>
        <p:spPr>
          <a:xfrm rot="21173023">
            <a:off x="980141" y="1235271"/>
            <a:ext cx="3675158" cy="2371260"/>
          </a:xfrm>
          <a:prstGeom prst="rect">
            <a:avLst/>
          </a:prstGeom>
          <a:noFill/>
        </p:spPr>
        <p:txBody>
          <a:bodyPr spcFirstLastPara="1" wrap="none">
            <a:prstTxWarp prst="textArchUp">
              <a:avLst>
                <a:gd name="adj" fmla="val 11388951"/>
              </a:avLst>
            </a:prstTxWarp>
            <a:spAutoFit/>
          </a:bodyPr>
          <a:lstStyle/>
          <a:p>
            <a:pPr algn="ctr">
              <a:defRPr/>
            </a:pPr>
            <a:r>
              <a:rPr lang="en-GB" sz="3200" dirty="0" smtClean="0">
                <a:solidFill>
                  <a:schemeClr val="tx2"/>
                </a:solidFill>
                <a:cs typeface="+mn-cs"/>
              </a:rPr>
              <a:t>Brand Association</a:t>
            </a:r>
            <a:endParaRPr lang="en-US" sz="3200" dirty="0">
              <a:solidFill>
                <a:schemeClr val="tx2"/>
              </a:solidFill>
              <a:cs typeface="+mn-cs"/>
            </a:endParaRPr>
          </a:p>
        </p:txBody>
      </p:sp>
      <p:sp>
        <p:nvSpPr>
          <p:cNvPr id="83" name="Donut 82"/>
          <p:cNvSpPr/>
          <p:nvPr/>
        </p:nvSpPr>
        <p:spPr>
          <a:xfrm rot="5813060">
            <a:off x="1201481" y="1681758"/>
            <a:ext cx="3702050" cy="3702050"/>
          </a:xfrm>
          <a:prstGeom prst="donut">
            <a:avLst>
              <a:gd name="adj" fmla="val 1039"/>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84" name="Arc 83"/>
          <p:cNvSpPr/>
          <p:nvPr/>
        </p:nvSpPr>
        <p:spPr bwMode="auto">
          <a:xfrm rot="19886644">
            <a:off x="945339" y="1473205"/>
            <a:ext cx="4178300" cy="4178300"/>
          </a:xfrm>
          <a:prstGeom prst="arc">
            <a:avLst>
              <a:gd name="adj1" fmla="val 13479902"/>
              <a:gd name="adj2" fmla="val 20904093"/>
            </a:avLst>
          </a:prstGeom>
          <a:ln w="28575">
            <a:solidFill>
              <a:schemeClr val="tx2"/>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85" name="Arc 84"/>
          <p:cNvSpPr/>
          <p:nvPr/>
        </p:nvSpPr>
        <p:spPr bwMode="auto">
          <a:xfrm rot="19886644">
            <a:off x="945339" y="1473205"/>
            <a:ext cx="4178300" cy="4178300"/>
          </a:xfrm>
          <a:prstGeom prst="arc">
            <a:avLst>
              <a:gd name="adj1" fmla="val 6928411"/>
              <a:gd name="adj2" fmla="val 13147667"/>
            </a:avLst>
          </a:prstGeom>
          <a:ln w="28575">
            <a:solidFill>
              <a:schemeClr val="accent4">
                <a:lumMod val="75000"/>
              </a:schemeClr>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86" name="Arc 85"/>
          <p:cNvSpPr/>
          <p:nvPr/>
        </p:nvSpPr>
        <p:spPr bwMode="auto">
          <a:xfrm rot="19886644">
            <a:off x="1005694" y="1473205"/>
            <a:ext cx="4178300" cy="4178300"/>
          </a:xfrm>
          <a:prstGeom prst="arc">
            <a:avLst>
              <a:gd name="adj1" fmla="val 21309733"/>
              <a:gd name="adj2" fmla="val 6559291"/>
            </a:avLst>
          </a:prstGeom>
          <a:ln w="28575">
            <a:solidFill>
              <a:schemeClr val="accent4"/>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pPr>
            <a:endParaRPr lang="en-US" dirty="0">
              <a:solidFill>
                <a:srgbClr val="3F3F3F"/>
              </a:solidFill>
            </a:endParaRPr>
          </a:p>
        </p:txBody>
      </p:sp>
      <p:sp>
        <p:nvSpPr>
          <p:cNvPr id="88" name="Rectangle 87"/>
          <p:cNvSpPr/>
          <p:nvPr/>
        </p:nvSpPr>
        <p:spPr>
          <a:xfrm>
            <a:off x="1607341" y="2264675"/>
            <a:ext cx="3252691" cy="1200329"/>
          </a:xfrm>
          <a:prstGeom prst="rect">
            <a:avLst/>
          </a:prstGeom>
        </p:spPr>
        <p:txBody>
          <a:bodyPr wrap="square">
            <a:spAutoFit/>
          </a:bodyPr>
          <a:lstStyle/>
          <a:p>
            <a:r>
              <a:rPr lang="en-GB" sz="2400" dirty="0" smtClean="0"/>
              <a:t>Audience ‘mood’ studies consistently link magazines with,</a:t>
            </a:r>
          </a:p>
        </p:txBody>
      </p:sp>
      <p:sp>
        <p:nvSpPr>
          <p:cNvPr id="89" name="Rectangle 88"/>
          <p:cNvSpPr/>
          <p:nvPr/>
        </p:nvSpPr>
        <p:spPr>
          <a:xfrm>
            <a:off x="1943708" y="3407512"/>
            <a:ext cx="3131914" cy="1569660"/>
          </a:xfrm>
          <a:prstGeom prst="rect">
            <a:avLst/>
          </a:prstGeom>
        </p:spPr>
        <p:txBody>
          <a:bodyPr wrap="square">
            <a:spAutoFit/>
          </a:bodyPr>
          <a:lstStyle/>
          <a:p>
            <a:pPr marL="342900" indent="-342900">
              <a:buFont typeface="Arial" panose="020B0604020202020204" pitchFamily="34" charset="0"/>
              <a:buChar char="•"/>
            </a:pPr>
            <a:r>
              <a:rPr lang="en-GB" sz="2400" dirty="0" smtClean="0"/>
              <a:t>relaxation</a:t>
            </a:r>
          </a:p>
          <a:p>
            <a:pPr marL="342900" indent="-342900">
              <a:buFont typeface="Arial" panose="020B0604020202020204" pitchFamily="34" charset="0"/>
              <a:buChar char="•"/>
            </a:pPr>
            <a:r>
              <a:rPr lang="en-GB" sz="2400" dirty="0" smtClean="0"/>
              <a:t>a reward </a:t>
            </a:r>
            <a:endParaRPr lang="en-GB" sz="2400" dirty="0"/>
          </a:p>
          <a:p>
            <a:pPr marL="342900" indent="-342900">
              <a:buFont typeface="Arial" panose="020B0604020202020204" pitchFamily="34" charset="0"/>
              <a:buChar char="•"/>
            </a:pPr>
            <a:r>
              <a:rPr lang="en-GB" sz="2400" dirty="0" smtClean="0"/>
              <a:t>an escape</a:t>
            </a:r>
          </a:p>
          <a:p>
            <a:pPr marL="342900" indent="-342900">
              <a:buFont typeface="Arial" panose="020B0604020202020204" pitchFamily="34" charset="0"/>
              <a:buChar char="•"/>
            </a:pPr>
            <a:r>
              <a:rPr lang="en-GB" sz="2400" dirty="0" smtClean="0"/>
              <a:t>“it’s a break”</a:t>
            </a:r>
            <a:endParaRPr lang="en-GB" sz="2400" dirty="0"/>
          </a:p>
        </p:txBody>
      </p:sp>
      <p:sp>
        <p:nvSpPr>
          <p:cNvPr id="90" name="Rectangle 1"/>
          <p:cNvSpPr>
            <a:spLocks noChangeArrowheads="1"/>
          </p:cNvSpPr>
          <p:nvPr/>
        </p:nvSpPr>
        <p:spPr bwMode="auto">
          <a:xfrm>
            <a:off x="2451879" y="5649051"/>
            <a:ext cx="4369928" cy="1200329"/>
          </a:xfrm>
          <a:prstGeom prst="rect">
            <a:avLst/>
          </a:prstGeom>
          <a:noFill/>
          <a:ln>
            <a:noFill/>
          </a:ln>
          <a:extLst/>
        </p:spPr>
        <p:txBody>
          <a:bodyPr wrap="square">
            <a:spAutoFit/>
          </a:bodyPr>
          <a:lstStyle/>
          <a:p>
            <a:pPr fontAlgn="base">
              <a:spcBef>
                <a:spcPct val="0"/>
              </a:spcBef>
              <a:spcAft>
                <a:spcPct val="0"/>
              </a:spcAft>
              <a:defRPr/>
            </a:pPr>
            <a:r>
              <a:rPr lang="en-GB" sz="3200" b="1" dirty="0">
                <a:solidFill>
                  <a:schemeClr val="tx2"/>
                </a:solidFill>
                <a:cs typeface="Arial" charset="0"/>
              </a:rPr>
              <a:t>68% </a:t>
            </a:r>
            <a:r>
              <a:rPr lang="en-GB" sz="2000" dirty="0">
                <a:solidFill>
                  <a:schemeClr val="tx2"/>
                </a:solidFill>
                <a:cs typeface="Arial" charset="0"/>
              </a:rPr>
              <a:t>of </a:t>
            </a:r>
            <a:r>
              <a:rPr lang="en-GB" sz="2000" dirty="0" smtClean="0">
                <a:solidFill>
                  <a:schemeClr val="tx2"/>
                </a:solidFill>
                <a:cs typeface="Arial" charset="0"/>
              </a:rPr>
              <a:t>printed magazine </a:t>
            </a:r>
            <a:r>
              <a:rPr lang="en-GB" sz="2000" dirty="0">
                <a:solidFill>
                  <a:schemeClr val="tx2"/>
                </a:solidFill>
                <a:cs typeface="Arial" charset="0"/>
              </a:rPr>
              <a:t>reading is done </a:t>
            </a:r>
            <a:r>
              <a:rPr lang="en-GB" sz="2000" dirty="0" smtClean="0">
                <a:solidFill>
                  <a:schemeClr val="tx2"/>
                </a:solidFill>
                <a:cs typeface="Arial" charset="0"/>
              </a:rPr>
              <a:t>alone, </a:t>
            </a:r>
            <a:r>
              <a:rPr lang="en-GB" sz="2000" dirty="0">
                <a:solidFill>
                  <a:schemeClr val="tx2"/>
                </a:solidFill>
                <a:cs typeface="Arial" charset="0"/>
              </a:rPr>
              <a:t>compared to 24% of </a:t>
            </a:r>
            <a:r>
              <a:rPr lang="en-GB" sz="2000" dirty="0" smtClean="0">
                <a:solidFill>
                  <a:schemeClr val="tx2"/>
                </a:solidFill>
                <a:cs typeface="Arial" charset="0"/>
              </a:rPr>
              <a:t>TV </a:t>
            </a:r>
            <a:r>
              <a:rPr lang="en-GB" sz="2000" dirty="0">
                <a:solidFill>
                  <a:schemeClr val="tx2"/>
                </a:solidFill>
                <a:cs typeface="Arial" charset="0"/>
              </a:rPr>
              <a:t>viewing</a:t>
            </a:r>
          </a:p>
        </p:txBody>
      </p:sp>
      <p:grpSp>
        <p:nvGrpSpPr>
          <p:cNvPr id="147" name="Group 146"/>
          <p:cNvGrpSpPr/>
          <p:nvPr/>
        </p:nvGrpSpPr>
        <p:grpSpPr>
          <a:xfrm flipH="1">
            <a:off x="-102233" y="4594467"/>
            <a:ext cx="2405981" cy="2398929"/>
            <a:chOff x="4653532" y="2243484"/>
            <a:chExt cx="4903155" cy="4912662"/>
          </a:xfrm>
        </p:grpSpPr>
        <p:sp>
          <p:nvSpPr>
            <p:cNvPr id="148"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9"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3"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4"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5"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8"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9"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1"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2"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7" name="TextBox 86"/>
          <p:cNvSpPr txBox="1"/>
          <p:nvPr/>
        </p:nvSpPr>
        <p:spPr>
          <a:xfrm rot="2554457">
            <a:off x="850194" y="3325190"/>
            <a:ext cx="2633960" cy="2371260"/>
          </a:xfrm>
          <a:prstGeom prst="rect">
            <a:avLst/>
          </a:prstGeom>
          <a:noFill/>
        </p:spPr>
        <p:txBody>
          <a:bodyPr spcFirstLastPara="1" wrap="none">
            <a:prstTxWarp prst="textArchDown">
              <a:avLst/>
            </a:prstTxWarp>
            <a:spAutoFit/>
          </a:bodyPr>
          <a:lstStyle/>
          <a:p>
            <a:pPr algn="ctr">
              <a:defRPr/>
            </a:pPr>
            <a:r>
              <a:rPr lang="en-GB" sz="3200" b="1" dirty="0" smtClean="0">
                <a:solidFill>
                  <a:srgbClr val="FF0000"/>
                </a:solidFill>
                <a:cs typeface="+mn-cs"/>
              </a:rPr>
              <a:t>Me-time</a:t>
            </a:r>
            <a:endParaRPr lang="en-US" sz="3200" b="1" dirty="0">
              <a:solidFill>
                <a:srgbClr val="FF0000"/>
              </a:solidFill>
              <a:cs typeface="+mn-cs"/>
            </a:endParaRPr>
          </a:p>
        </p:txBody>
      </p:sp>
      <p:grpSp>
        <p:nvGrpSpPr>
          <p:cNvPr id="166" name="Group 165"/>
          <p:cNvGrpSpPr/>
          <p:nvPr/>
        </p:nvGrpSpPr>
        <p:grpSpPr>
          <a:xfrm>
            <a:off x="7248750" y="4089360"/>
            <a:ext cx="1965920" cy="2807757"/>
            <a:chOff x="5456238" y="901700"/>
            <a:chExt cx="4302128" cy="6067425"/>
          </a:xfrm>
        </p:grpSpPr>
        <p:sp>
          <p:nvSpPr>
            <p:cNvPr id="167" name="Freeform 21"/>
            <p:cNvSpPr>
              <a:spLocks/>
            </p:cNvSpPr>
            <p:nvPr/>
          </p:nvSpPr>
          <p:spPr bwMode="auto">
            <a:xfrm>
              <a:off x="6470650" y="6110287"/>
              <a:ext cx="32400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2"/>
            <p:cNvSpPr>
              <a:spLocks/>
            </p:cNvSpPr>
            <p:nvPr/>
          </p:nvSpPr>
          <p:spPr bwMode="auto">
            <a:xfrm>
              <a:off x="6808788" y="2719387"/>
              <a:ext cx="2901950" cy="4132263"/>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8"/>
            <p:cNvSpPr>
              <a:spLocks/>
            </p:cNvSpPr>
            <p:nvPr/>
          </p:nvSpPr>
          <p:spPr bwMode="auto">
            <a:xfrm>
              <a:off x="7977489"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0"/>
            <p:cNvSpPr>
              <a:spLocks/>
            </p:cNvSpPr>
            <p:nvPr/>
          </p:nvSpPr>
          <p:spPr bwMode="auto">
            <a:xfrm>
              <a:off x="9517066"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1" name="Rectangle 37"/>
          <p:cNvSpPr>
            <a:spLocks noChangeArrowheads="1"/>
          </p:cNvSpPr>
          <p:nvPr/>
        </p:nvSpPr>
        <p:spPr bwMode="auto">
          <a:xfrm>
            <a:off x="6821807" y="6605268"/>
            <a:ext cx="228973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80000"/>
              </a:lnSpc>
              <a:spcBef>
                <a:spcPct val="20000"/>
              </a:spcBef>
              <a:spcAft>
                <a:spcPct val="0"/>
              </a:spcAft>
            </a:pPr>
            <a:r>
              <a:rPr lang="en-GB" sz="900" dirty="0" smtClean="0">
                <a:solidFill>
                  <a:schemeClr val="bg1"/>
                </a:solidFill>
                <a:cs typeface="Arial" charset="0"/>
              </a:rPr>
              <a:t>Global Studies, IPA  </a:t>
            </a:r>
            <a:r>
              <a:rPr lang="en-GB" sz="900" dirty="0" err="1" smtClean="0">
                <a:solidFill>
                  <a:schemeClr val="bg1"/>
                </a:solidFill>
                <a:cs typeface="Arial" charset="0"/>
              </a:rPr>
              <a:t>TouchPoints</a:t>
            </a:r>
            <a:r>
              <a:rPr lang="en-GB" sz="900" dirty="0" smtClean="0">
                <a:solidFill>
                  <a:schemeClr val="bg1"/>
                </a:solidFill>
                <a:cs typeface="Arial" charset="0"/>
              </a:rPr>
              <a:t> 2012 </a:t>
            </a:r>
            <a:endParaRPr lang="en-GB" sz="900" dirty="0">
              <a:solidFill>
                <a:schemeClr val="bg1"/>
              </a:solidFill>
              <a:cs typeface="Arial" charset="0"/>
            </a:endParaRPr>
          </a:p>
        </p:txBody>
      </p:sp>
    </p:spTree>
    <p:extLst>
      <p:ext uri="{BB962C8B-B14F-4D97-AF65-F5344CB8AC3E}">
        <p14:creationId xmlns:p14="http://schemas.microsoft.com/office/powerpoint/2010/main" val="40371251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7"/>
                                        </p:tgtEl>
                                      </p:cBhvr>
                                    </p:animEffect>
                                    <p:animScale>
                                      <p:cBhvr>
                                        <p:cTn id="7" dur="250" autoRev="1" fill="hold"/>
                                        <p:tgtEl>
                                          <p:spTgt spid="8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
                                            <p:txEl>
                                              <p:pRg st="0" end="0"/>
                                            </p:txEl>
                                          </p:spTgt>
                                        </p:tgtEl>
                                        <p:attrNameLst>
                                          <p:attrName>style.visibility</p:attrName>
                                        </p:attrNameLst>
                                      </p:cBhvr>
                                      <p:to>
                                        <p:strVal val="visible"/>
                                      </p:to>
                                    </p:set>
                                    <p:animEffect transition="in" filter="wipe(left)">
                                      <p:cBhvr>
                                        <p:cTn id="16" dur="500"/>
                                        <p:tgtEl>
                                          <p:spTgt spid="89">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
                                            <p:txEl>
                                              <p:pRg st="1" end="1"/>
                                            </p:txEl>
                                          </p:spTgt>
                                        </p:tgtEl>
                                        <p:attrNameLst>
                                          <p:attrName>style.visibility</p:attrName>
                                        </p:attrNameLst>
                                      </p:cBhvr>
                                      <p:to>
                                        <p:strVal val="visible"/>
                                      </p:to>
                                    </p:set>
                                    <p:animEffect transition="in" filter="wipe(left)">
                                      <p:cBhvr>
                                        <p:cTn id="20" dur="500"/>
                                        <p:tgtEl>
                                          <p:spTgt spid="89">
                                            <p:txEl>
                                              <p:pRg st="1" end="1"/>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9">
                                            <p:txEl>
                                              <p:pRg st="2" end="2"/>
                                            </p:txEl>
                                          </p:spTgt>
                                        </p:tgtEl>
                                        <p:attrNameLst>
                                          <p:attrName>style.visibility</p:attrName>
                                        </p:attrNameLst>
                                      </p:cBhvr>
                                      <p:to>
                                        <p:strVal val="visible"/>
                                      </p:to>
                                    </p:set>
                                    <p:animEffect transition="in" filter="wipe(left)">
                                      <p:cBhvr>
                                        <p:cTn id="24" dur="500"/>
                                        <p:tgtEl>
                                          <p:spTgt spid="89">
                                            <p:txEl>
                                              <p:pRg st="2" end="2"/>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9">
                                            <p:txEl>
                                              <p:pRg st="3" end="3"/>
                                            </p:txEl>
                                          </p:spTgt>
                                        </p:tgtEl>
                                        <p:attrNameLst>
                                          <p:attrName>style.visibility</p:attrName>
                                        </p:attrNameLst>
                                      </p:cBhvr>
                                      <p:to>
                                        <p:strVal val="visible"/>
                                      </p:to>
                                    </p:set>
                                    <p:animEffect transition="in" filter="wipe(left)">
                                      <p:cBhvr>
                                        <p:cTn id="28" dur="500"/>
                                        <p:tgtEl>
                                          <p:spTgt spid="8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left)">
                                      <p:cBhvr>
                                        <p:cTn id="3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P spid="90" grpId="0"/>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0" y="368660"/>
            <a:ext cx="6787359" cy="648934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a:p>
            <a:endParaRPr lang="en-GB" dirty="0">
              <a:solidFill>
                <a:schemeClr val="tx1"/>
              </a:solidFill>
            </a:endParaRPr>
          </a:p>
          <a:p>
            <a:endParaRPr lang="en-GB" dirty="0">
              <a:solidFill>
                <a:schemeClr val="tx1"/>
              </a:solidFill>
            </a:endParaRPr>
          </a:p>
        </p:txBody>
      </p:sp>
      <p:sp>
        <p:nvSpPr>
          <p:cNvPr id="44" name="Rectangle 43"/>
          <p:cNvSpPr>
            <a:spLocks noChangeArrowheads="1"/>
          </p:cNvSpPr>
          <p:nvPr/>
        </p:nvSpPr>
        <p:spPr bwMode="auto">
          <a:xfrm>
            <a:off x="-180528" y="-16265"/>
            <a:ext cx="2479403"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sp>
        <p:nvSpPr>
          <p:cNvPr id="45" name="Rectangle 44"/>
          <p:cNvSpPr>
            <a:spLocks noChangeArrowheads="1"/>
          </p:cNvSpPr>
          <p:nvPr/>
        </p:nvSpPr>
        <p:spPr bwMode="auto">
          <a:xfrm>
            <a:off x="4706167" y="2852936"/>
            <a:ext cx="2242097"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sp>
        <p:nvSpPr>
          <p:cNvPr id="42" name="Rectangle 41"/>
          <p:cNvSpPr>
            <a:spLocks noChangeArrowheads="1"/>
          </p:cNvSpPr>
          <p:nvPr/>
        </p:nvSpPr>
        <p:spPr bwMode="auto">
          <a:xfrm>
            <a:off x="760449" y="2572449"/>
            <a:ext cx="5359723" cy="2800767"/>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1600" dirty="0" smtClean="0"/>
              <a:t>There’s </a:t>
            </a:r>
            <a:r>
              <a:rPr lang="en-GB" sz="1600" dirty="0"/>
              <a:t>something about opening a magazine, freshly printed – the smell of it. There’s just something about </a:t>
            </a:r>
            <a:r>
              <a:rPr lang="en-GB" sz="1600" b="1" dirty="0"/>
              <a:t>holding it in your hands </a:t>
            </a:r>
            <a:r>
              <a:rPr lang="en-GB" sz="1600" dirty="0"/>
              <a:t>and </a:t>
            </a:r>
            <a:r>
              <a:rPr lang="en-GB" sz="1600" b="1" dirty="0"/>
              <a:t>sitting on the couch … the opportunity it gives you to </a:t>
            </a:r>
            <a:r>
              <a:rPr lang="en-GB" sz="1600" b="1" dirty="0" smtClean="0"/>
              <a:t>relax</a:t>
            </a:r>
            <a:r>
              <a:rPr lang="en-GB" sz="1600" dirty="0" smtClean="0"/>
              <a:t>.</a:t>
            </a:r>
          </a:p>
          <a:p>
            <a:pPr fontAlgn="base">
              <a:spcBef>
                <a:spcPct val="0"/>
              </a:spcBef>
              <a:spcAft>
                <a:spcPct val="0"/>
              </a:spcAft>
              <a:defRPr/>
            </a:pPr>
            <a:endParaRPr lang="en-GB" sz="1600" dirty="0" smtClean="0"/>
          </a:p>
          <a:p>
            <a:pPr fontAlgn="base">
              <a:spcBef>
                <a:spcPct val="0"/>
              </a:spcBef>
              <a:spcAft>
                <a:spcPct val="0"/>
              </a:spcAft>
              <a:defRPr/>
            </a:pPr>
            <a:r>
              <a:rPr lang="en-GB" sz="1200" dirty="0" smtClean="0"/>
              <a:t>Female </a:t>
            </a:r>
            <a:r>
              <a:rPr lang="en-GB" sz="1200" dirty="0" err="1"/>
              <a:t>ipad</a:t>
            </a:r>
            <a:r>
              <a:rPr lang="en-GB" sz="1200" dirty="0"/>
              <a:t> owner. </a:t>
            </a:r>
            <a:endParaRPr lang="en-GB" sz="1200" dirty="0" smtClean="0"/>
          </a:p>
          <a:p>
            <a:pPr fontAlgn="base">
              <a:spcBef>
                <a:spcPct val="0"/>
              </a:spcBef>
              <a:spcAft>
                <a:spcPct val="0"/>
              </a:spcAft>
              <a:defRPr/>
            </a:pPr>
            <a:r>
              <a:rPr lang="en-GB" sz="1200" dirty="0" smtClean="0"/>
              <a:t>Meredith/</a:t>
            </a:r>
            <a:r>
              <a:rPr lang="en-GB" sz="1200" dirty="0" err="1" smtClean="0"/>
              <a:t>Mediavest</a:t>
            </a:r>
            <a:r>
              <a:rPr lang="en-GB" sz="1200" dirty="0" smtClean="0"/>
              <a:t> </a:t>
            </a:r>
            <a:r>
              <a:rPr lang="en-GB" sz="1200" dirty="0"/>
              <a:t>USA, </a:t>
            </a:r>
            <a:endParaRPr lang="en-GB" sz="1200" dirty="0" smtClean="0"/>
          </a:p>
          <a:p>
            <a:pPr fontAlgn="base">
              <a:spcBef>
                <a:spcPct val="0"/>
              </a:spcBef>
              <a:spcAft>
                <a:spcPct val="0"/>
              </a:spcAft>
              <a:defRPr/>
            </a:pPr>
            <a:r>
              <a:rPr lang="en-GB" sz="1200" dirty="0" smtClean="0"/>
              <a:t>Guidelines </a:t>
            </a:r>
            <a:r>
              <a:rPr lang="en-GB" sz="1200" dirty="0"/>
              <a:t>for maximising the </a:t>
            </a:r>
            <a:endParaRPr lang="en-GB" sz="1200" dirty="0" smtClean="0"/>
          </a:p>
          <a:p>
            <a:pPr fontAlgn="base">
              <a:spcBef>
                <a:spcPct val="0"/>
              </a:spcBef>
              <a:spcAft>
                <a:spcPct val="0"/>
              </a:spcAft>
              <a:defRPr/>
            </a:pPr>
            <a:r>
              <a:rPr lang="en-GB" sz="1200" dirty="0" smtClean="0"/>
              <a:t>Value </a:t>
            </a:r>
            <a:r>
              <a:rPr lang="en-GB" sz="1200" dirty="0"/>
              <a:t>of Tablets versus </a:t>
            </a:r>
            <a:r>
              <a:rPr lang="en-GB" sz="1200" dirty="0" smtClean="0"/>
              <a:t>Print </a:t>
            </a:r>
            <a:r>
              <a:rPr lang="en-GB" sz="1200" dirty="0"/>
              <a:t>Magazines [2011] </a:t>
            </a:r>
          </a:p>
          <a:p>
            <a:pPr fontAlgn="base">
              <a:spcBef>
                <a:spcPct val="0"/>
              </a:spcBef>
              <a:spcAft>
                <a:spcPct val="0"/>
              </a:spcAft>
              <a:defRPr/>
            </a:pPr>
            <a:endParaRPr lang="en-GB" sz="1200" dirty="0" smtClean="0"/>
          </a:p>
          <a:p>
            <a:pPr fontAlgn="base">
              <a:spcBef>
                <a:spcPct val="0"/>
              </a:spcBef>
              <a:spcAft>
                <a:spcPct val="0"/>
              </a:spcAft>
              <a:defRPr/>
            </a:pPr>
            <a:endParaRPr lang="en-GB" sz="1200" dirty="0" smtClean="0"/>
          </a:p>
          <a:p>
            <a:pPr fontAlgn="base">
              <a:spcBef>
                <a:spcPct val="0"/>
              </a:spcBef>
              <a:spcAft>
                <a:spcPct val="0"/>
              </a:spcAft>
              <a:defRPr/>
            </a:pPr>
            <a:endParaRPr lang="en-GB" sz="1200" dirty="0"/>
          </a:p>
          <a:p>
            <a:pPr fontAlgn="base">
              <a:spcBef>
                <a:spcPct val="0"/>
              </a:spcBef>
              <a:spcAft>
                <a:spcPct val="0"/>
              </a:spcAft>
              <a:defRPr/>
            </a:pPr>
            <a:endParaRPr lang="en-GB" sz="1200" dirty="0" smtClean="0"/>
          </a:p>
        </p:txBody>
      </p:sp>
      <p:sp>
        <p:nvSpPr>
          <p:cNvPr id="40" name="Rectangle 7"/>
          <p:cNvSpPr>
            <a:spLocks noChangeArrowheads="1"/>
          </p:cNvSpPr>
          <p:nvPr/>
        </p:nvSpPr>
        <p:spPr bwMode="auto">
          <a:xfrm>
            <a:off x="-1106023" y="518234"/>
            <a:ext cx="2977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b="1" dirty="0" smtClean="0">
                <a:solidFill>
                  <a:schemeClr val="tx1">
                    <a:lumMod val="65000"/>
                    <a:lumOff val="35000"/>
                  </a:schemeClr>
                </a:solidFill>
              </a:rPr>
              <a:t>Me-Time</a:t>
            </a:r>
          </a:p>
        </p:txBody>
      </p:sp>
      <p:grpSp>
        <p:nvGrpSpPr>
          <p:cNvPr id="41" name="Group 40"/>
          <p:cNvGrpSpPr/>
          <p:nvPr/>
        </p:nvGrpSpPr>
        <p:grpSpPr>
          <a:xfrm flipH="1">
            <a:off x="-102233" y="4594467"/>
            <a:ext cx="2405981" cy="2398929"/>
            <a:chOff x="4653532" y="2243484"/>
            <a:chExt cx="4903155" cy="4912662"/>
          </a:xfrm>
        </p:grpSpPr>
        <p:sp>
          <p:nvSpPr>
            <p:cNvPr id="43"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3" name="Group 62"/>
          <p:cNvGrpSpPr/>
          <p:nvPr/>
        </p:nvGrpSpPr>
        <p:grpSpPr>
          <a:xfrm>
            <a:off x="7248750" y="4089360"/>
            <a:ext cx="1965920" cy="2807757"/>
            <a:chOff x="5456238" y="901700"/>
            <a:chExt cx="4302128" cy="6067425"/>
          </a:xfrm>
        </p:grpSpPr>
        <p:sp>
          <p:nvSpPr>
            <p:cNvPr id="64" name="Freeform 21"/>
            <p:cNvSpPr>
              <a:spLocks/>
            </p:cNvSpPr>
            <p:nvPr/>
          </p:nvSpPr>
          <p:spPr bwMode="auto">
            <a:xfrm>
              <a:off x="6470650" y="6110287"/>
              <a:ext cx="32400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2"/>
            <p:cNvSpPr>
              <a:spLocks/>
            </p:cNvSpPr>
            <p:nvPr/>
          </p:nvSpPr>
          <p:spPr bwMode="auto">
            <a:xfrm>
              <a:off x="6808788" y="2719387"/>
              <a:ext cx="2901950" cy="4132263"/>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8"/>
            <p:cNvSpPr>
              <a:spLocks/>
            </p:cNvSpPr>
            <p:nvPr/>
          </p:nvSpPr>
          <p:spPr bwMode="auto">
            <a:xfrm>
              <a:off x="7977489"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0"/>
            <p:cNvSpPr>
              <a:spLocks/>
            </p:cNvSpPr>
            <p:nvPr/>
          </p:nvSpPr>
          <p:spPr bwMode="auto">
            <a:xfrm>
              <a:off x="9517066"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195706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13780" y="-6350"/>
            <a:ext cx="9158288" cy="6926263"/>
          </a:xfrm>
          <a:prstGeom prst="rect">
            <a:avLst/>
          </a:prstGeom>
          <a:solidFill>
            <a:srgbClr val="80967A">
              <a:alpha val="31000"/>
            </a:srgb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5" name="Rectangle 34"/>
          <p:cNvSpPr/>
          <p:nvPr/>
        </p:nvSpPr>
        <p:spPr>
          <a:xfrm>
            <a:off x="-30462" y="368660"/>
            <a:ext cx="6787359" cy="648934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2" name="Rectangle 1"/>
          <p:cNvSpPr/>
          <p:nvPr/>
        </p:nvSpPr>
        <p:spPr>
          <a:xfrm>
            <a:off x="353855" y="1160748"/>
            <a:ext cx="6018723" cy="4247317"/>
          </a:xfrm>
          <a:prstGeom prst="rect">
            <a:avLst/>
          </a:prstGeom>
        </p:spPr>
        <p:txBody>
          <a:bodyPr wrap="square">
            <a:spAutoFit/>
          </a:bodyPr>
          <a:lstStyle/>
          <a:p>
            <a:pPr algn="ctr">
              <a:spcAft>
                <a:spcPts val="0"/>
              </a:spcAft>
            </a:pPr>
            <a:r>
              <a:rPr lang="en-GB" sz="5400" dirty="0" smtClean="0">
                <a:solidFill>
                  <a:srgbClr val="C00000"/>
                </a:solidFill>
                <a:ea typeface="Calibri"/>
                <a:cs typeface="BebasNeue"/>
              </a:rPr>
              <a:t>INSPIRING </a:t>
            </a:r>
            <a:r>
              <a:rPr lang="en-GB" sz="5400" dirty="0">
                <a:solidFill>
                  <a:srgbClr val="C00000"/>
                </a:solidFill>
                <a:ea typeface="Calibri"/>
                <a:cs typeface="BebasNeue"/>
              </a:rPr>
              <a:t>FANS </a:t>
            </a:r>
            <a:r>
              <a:rPr lang="en-GB" sz="5400" dirty="0">
                <a:solidFill>
                  <a:srgbClr val="000000"/>
                </a:solidFill>
                <a:ea typeface="Calibri"/>
                <a:cs typeface="BebasNeue"/>
              </a:rPr>
              <a:t>WITH THE </a:t>
            </a:r>
            <a:r>
              <a:rPr lang="en-GB" sz="5400" dirty="0">
                <a:solidFill>
                  <a:srgbClr val="C00000"/>
                </a:solidFill>
                <a:ea typeface="Calibri"/>
                <a:cs typeface="BebasNeue"/>
              </a:rPr>
              <a:t>MOST AUTHENTIC</a:t>
            </a:r>
            <a:endParaRPr lang="en-GB" sz="5400" dirty="0">
              <a:ea typeface="Calibri"/>
              <a:cs typeface="Times New Roman"/>
            </a:endParaRPr>
          </a:p>
          <a:p>
            <a:pPr algn="ctr">
              <a:spcAft>
                <a:spcPts val="0"/>
              </a:spcAft>
            </a:pPr>
            <a:r>
              <a:rPr lang="en-GB" sz="5400" dirty="0">
                <a:solidFill>
                  <a:srgbClr val="C00000"/>
                </a:solidFill>
                <a:ea typeface="Calibri"/>
                <a:cs typeface="BebasNeue"/>
              </a:rPr>
              <a:t>CONTENT </a:t>
            </a:r>
            <a:r>
              <a:rPr lang="en-GB" sz="5400" dirty="0">
                <a:solidFill>
                  <a:srgbClr val="000000"/>
                </a:solidFill>
                <a:ea typeface="Calibri"/>
                <a:cs typeface="BebasNeue"/>
              </a:rPr>
              <a:t>IN THE WORLD</a:t>
            </a:r>
            <a:endParaRPr lang="en-GB" sz="5400" dirty="0">
              <a:effectLst/>
              <a:ea typeface="Calibri"/>
              <a:cs typeface="Times New Roman"/>
            </a:endParaRPr>
          </a:p>
        </p:txBody>
      </p:sp>
      <p:grpSp>
        <p:nvGrpSpPr>
          <p:cNvPr id="52" name="Group 51"/>
          <p:cNvGrpSpPr/>
          <p:nvPr/>
        </p:nvGrpSpPr>
        <p:grpSpPr>
          <a:xfrm>
            <a:off x="6324084" y="4933272"/>
            <a:ext cx="2677041" cy="1937053"/>
            <a:chOff x="-795338" y="611187"/>
            <a:chExt cx="8029576" cy="6743701"/>
          </a:xfrm>
        </p:grpSpPr>
        <p:sp>
          <p:nvSpPr>
            <p:cNvPr id="53"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2" name="Group 141"/>
          <p:cNvGrpSpPr/>
          <p:nvPr/>
        </p:nvGrpSpPr>
        <p:grpSpPr>
          <a:xfrm>
            <a:off x="8191717" y="4006573"/>
            <a:ext cx="809625" cy="903288"/>
            <a:chOff x="2876550" y="2771775"/>
            <a:chExt cx="809625" cy="903288"/>
          </a:xfrm>
          <a:solidFill>
            <a:schemeClr val="tx1">
              <a:lumMod val="85000"/>
              <a:lumOff val="15000"/>
            </a:schemeClr>
          </a:solidFill>
        </p:grpSpPr>
        <p:sp>
          <p:nvSpPr>
            <p:cNvPr id="143" name="Freeform 49"/>
            <p:cNvSpPr>
              <a:spLocks/>
            </p:cNvSpPr>
            <p:nvPr/>
          </p:nvSpPr>
          <p:spPr bwMode="auto">
            <a:xfrm>
              <a:off x="3368675" y="2936875"/>
              <a:ext cx="317500" cy="317500"/>
            </a:xfrm>
            <a:custGeom>
              <a:avLst/>
              <a:gdLst>
                <a:gd name="T0" fmla="*/ 22 w 156"/>
                <a:gd name="T1" fmla="*/ 38 h 156"/>
                <a:gd name="T2" fmla="*/ 118 w 156"/>
                <a:gd name="T3" fmla="*/ 23 h 156"/>
                <a:gd name="T4" fmla="*/ 134 w 156"/>
                <a:gd name="T5" fmla="*/ 119 h 156"/>
                <a:gd name="T6" fmla="*/ 37 w 156"/>
                <a:gd name="T7" fmla="*/ 134 h 156"/>
                <a:gd name="T8" fmla="*/ 22 w 156"/>
                <a:gd name="T9" fmla="*/ 38 h 156"/>
              </a:gdLst>
              <a:ahLst/>
              <a:cxnLst>
                <a:cxn ang="0">
                  <a:pos x="T0" y="T1"/>
                </a:cxn>
                <a:cxn ang="0">
                  <a:pos x="T2" y="T3"/>
                </a:cxn>
                <a:cxn ang="0">
                  <a:pos x="T4" y="T5"/>
                </a:cxn>
                <a:cxn ang="0">
                  <a:pos x="T6" y="T7"/>
                </a:cxn>
                <a:cxn ang="0">
                  <a:pos x="T8" y="T9"/>
                </a:cxn>
              </a:cxnLst>
              <a:rect l="0" t="0" r="r" b="b"/>
              <a:pathLst>
                <a:path w="156" h="156">
                  <a:moveTo>
                    <a:pt x="22" y="38"/>
                  </a:moveTo>
                  <a:cubicBezTo>
                    <a:pt x="44" y="7"/>
                    <a:pt x="87" y="0"/>
                    <a:pt x="118" y="23"/>
                  </a:cubicBezTo>
                  <a:cubicBezTo>
                    <a:pt x="149" y="45"/>
                    <a:pt x="156" y="89"/>
                    <a:pt x="134" y="119"/>
                  </a:cubicBezTo>
                  <a:cubicBezTo>
                    <a:pt x="112" y="150"/>
                    <a:pt x="68" y="156"/>
                    <a:pt x="37" y="134"/>
                  </a:cubicBezTo>
                  <a:cubicBezTo>
                    <a:pt x="7" y="111"/>
                    <a:pt x="0" y="68"/>
                    <a:pt x="2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50"/>
            <p:cNvSpPr>
              <a:spLocks/>
            </p:cNvSpPr>
            <p:nvPr/>
          </p:nvSpPr>
          <p:spPr bwMode="auto">
            <a:xfrm>
              <a:off x="3140075" y="2771775"/>
              <a:ext cx="319088" cy="317500"/>
            </a:xfrm>
            <a:custGeom>
              <a:avLst/>
              <a:gdLst>
                <a:gd name="T0" fmla="*/ 23 w 157"/>
                <a:gd name="T1" fmla="*/ 37 h 156"/>
                <a:gd name="T2" fmla="*/ 119 w 157"/>
                <a:gd name="T3" fmla="*/ 22 h 156"/>
                <a:gd name="T4" fmla="*/ 135 w 157"/>
                <a:gd name="T5" fmla="*/ 119 h 156"/>
                <a:gd name="T6" fmla="*/ 38 w 157"/>
                <a:gd name="T7" fmla="*/ 133 h 156"/>
                <a:gd name="T8" fmla="*/ 23 w 157"/>
                <a:gd name="T9" fmla="*/ 37 h 156"/>
              </a:gdLst>
              <a:ahLst/>
              <a:cxnLst>
                <a:cxn ang="0">
                  <a:pos x="T0" y="T1"/>
                </a:cxn>
                <a:cxn ang="0">
                  <a:pos x="T2" y="T3"/>
                </a:cxn>
                <a:cxn ang="0">
                  <a:pos x="T4" y="T5"/>
                </a:cxn>
                <a:cxn ang="0">
                  <a:pos x="T6" y="T7"/>
                </a:cxn>
                <a:cxn ang="0">
                  <a:pos x="T8" y="T9"/>
                </a:cxn>
              </a:cxnLst>
              <a:rect l="0" t="0" r="r" b="b"/>
              <a:pathLst>
                <a:path w="157" h="156">
                  <a:moveTo>
                    <a:pt x="23" y="37"/>
                  </a:moveTo>
                  <a:cubicBezTo>
                    <a:pt x="45" y="6"/>
                    <a:pt x="88" y="0"/>
                    <a:pt x="119" y="22"/>
                  </a:cubicBezTo>
                  <a:cubicBezTo>
                    <a:pt x="150" y="45"/>
                    <a:pt x="157" y="88"/>
                    <a:pt x="135" y="119"/>
                  </a:cubicBezTo>
                  <a:cubicBezTo>
                    <a:pt x="113" y="149"/>
                    <a:pt x="69" y="156"/>
                    <a:pt x="38" y="133"/>
                  </a:cubicBezTo>
                  <a:cubicBezTo>
                    <a:pt x="8" y="111"/>
                    <a:pt x="0" y="67"/>
                    <a:pt x="2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51"/>
            <p:cNvSpPr>
              <a:spLocks/>
            </p:cNvSpPr>
            <p:nvPr/>
          </p:nvSpPr>
          <p:spPr bwMode="auto">
            <a:xfrm>
              <a:off x="3394075" y="3255962"/>
              <a:ext cx="255588" cy="246063"/>
            </a:xfrm>
            <a:custGeom>
              <a:avLst/>
              <a:gdLst>
                <a:gd name="T0" fmla="*/ 161 w 161"/>
                <a:gd name="T1" fmla="*/ 35 h 155"/>
                <a:gd name="T2" fmla="*/ 74 w 161"/>
                <a:gd name="T3" fmla="*/ 155 h 155"/>
                <a:gd name="T4" fmla="*/ 0 w 161"/>
                <a:gd name="T5" fmla="*/ 55 h 155"/>
                <a:gd name="T6" fmla="*/ 41 w 161"/>
                <a:gd name="T7" fmla="*/ 0 h 155"/>
                <a:gd name="T8" fmla="*/ 161 w 161"/>
                <a:gd name="T9" fmla="*/ 35 h 155"/>
                <a:gd name="T10" fmla="*/ 161 w 161"/>
                <a:gd name="T11" fmla="*/ 35 h 155"/>
                <a:gd name="T12" fmla="*/ 161 w 161"/>
                <a:gd name="T13" fmla="*/ 35 h 155"/>
              </a:gdLst>
              <a:ahLst/>
              <a:cxnLst>
                <a:cxn ang="0">
                  <a:pos x="T0" y="T1"/>
                </a:cxn>
                <a:cxn ang="0">
                  <a:pos x="T2" y="T3"/>
                </a:cxn>
                <a:cxn ang="0">
                  <a:pos x="T4" y="T5"/>
                </a:cxn>
                <a:cxn ang="0">
                  <a:pos x="T6" y="T7"/>
                </a:cxn>
                <a:cxn ang="0">
                  <a:pos x="T8" y="T9"/>
                </a:cxn>
                <a:cxn ang="0">
                  <a:pos x="T10" y="T11"/>
                </a:cxn>
                <a:cxn ang="0">
                  <a:pos x="T12" y="T13"/>
                </a:cxn>
              </a:cxnLst>
              <a:rect l="0" t="0" r="r" b="b"/>
              <a:pathLst>
                <a:path w="161" h="155">
                  <a:moveTo>
                    <a:pt x="161" y="35"/>
                  </a:moveTo>
                  <a:lnTo>
                    <a:pt x="74" y="155"/>
                  </a:lnTo>
                  <a:lnTo>
                    <a:pt x="0" y="55"/>
                  </a:lnTo>
                  <a:lnTo>
                    <a:pt x="41" y="0"/>
                  </a:lnTo>
                  <a:lnTo>
                    <a:pt x="161" y="35"/>
                  </a:lnTo>
                  <a:lnTo>
                    <a:pt x="161" y="35"/>
                  </a:lnTo>
                  <a:lnTo>
                    <a:pt x="16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52"/>
            <p:cNvSpPr>
              <a:spLocks/>
            </p:cNvSpPr>
            <p:nvPr/>
          </p:nvSpPr>
          <p:spPr bwMode="auto">
            <a:xfrm>
              <a:off x="3079750" y="3240087"/>
              <a:ext cx="206375" cy="206375"/>
            </a:xfrm>
            <a:custGeom>
              <a:avLst/>
              <a:gdLst>
                <a:gd name="T0" fmla="*/ 57 w 130"/>
                <a:gd name="T1" fmla="*/ 0 h 130"/>
                <a:gd name="T2" fmla="*/ 130 w 130"/>
                <a:gd name="T3" fmla="*/ 53 h 130"/>
                <a:gd name="T4" fmla="*/ 73 w 130"/>
                <a:gd name="T5" fmla="*/ 130 h 130"/>
                <a:gd name="T6" fmla="*/ 0 w 130"/>
                <a:gd name="T7" fmla="*/ 78 h 130"/>
                <a:gd name="T8" fmla="*/ 57 w 130"/>
                <a:gd name="T9" fmla="*/ 0 h 130"/>
                <a:gd name="T10" fmla="*/ 57 w 130"/>
                <a:gd name="T11" fmla="*/ 0 h 130"/>
              </a:gdLst>
              <a:ahLst/>
              <a:cxnLst>
                <a:cxn ang="0">
                  <a:pos x="T0" y="T1"/>
                </a:cxn>
                <a:cxn ang="0">
                  <a:pos x="T2" y="T3"/>
                </a:cxn>
                <a:cxn ang="0">
                  <a:pos x="T4" y="T5"/>
                </a:cxn>
                <a:cxn ang="0">
                  <a:pos x="T6" y="T7"/>
                </a:cxn>
                <a:cxn ang="0">
                  <a:pos x="T8" y="T9"/>
                </a:cxn>
                <a:cxn ang="0">
                  <a:pos x="T10" y="T11"/>
                </a:cxn>
              </a:cxnLst>
              <a:rect l="0" t="0" r="r" b="b"/>
              <a:pathLst>
                <a:path w="130" h="130">
                  <a:moveTo>
                    <a:pt x="57" y="0"/>
                  </a:moveTo>
                  <a:lnTo>
                    <a:pt x="130" y="53"/>
                  </a:lnTo>
                  <a:lnTo>
                    <a:pt x="73" y="130"/>
                  </a:lnTo>
                  <a:lnTo>
                    <a:pt x="0" y="78"/>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53"/>
            <p:cNvSpPr>
              <a:spLocks/>
            </p:cNvSpPr>
            <p:nvPr/>
          </p:nvSpPr>
          <p:spPr bwMode="auto">
            <a:xfrm>
              <a:off x="2970212" y="3379787"/>
              <a:ext cx="198438" cy="241300"/>
            </a:xfrm>
            <a:custGeom>
              <a:avLst/>
              <a:gdLst>
                <a:gd name="T0" fmla="*/ 94 w 125"/>
                <a:gd name="T1" fmla="*/ 0 h 152"/>
                <a:gd name="T2" fmla="*/ 125 w 125"/>
                <a:gd name="T3" fmla="*/ 23 h 152"/>
                <a:gd name="T4" fmla="*/ 31 w 125"/>
                <a:gd name="T5" fmla="*/ 152 h 152"/>
                <a:gd name="T6" fmla="*/ 0 w 125"/>
                <a:gd name="T7" fmla="*/ 129 h 152"/>
                <a:gd name="T8" fmla="*/ 94 w 125"/>
                <a:gd name="T9" fmla="*/ 0 h 152"/>
                <a:gd name="T10" fmla="*/ 94 w 125"/>
                <a:gd name="T11" fmla="*/ 0 h 152"/>
              </a:gdLst>
              <a:ahLst/>
              <a:cxnLst>
                <a:cxn ang="0">
                  <a:pos x="T0" y="T1"/>
                </a:cxn>
                <a:cxn ang="0">
                  <a:pos x="T2" y="T3"/>
                </a:cxn>
                <a:cxn ang="0">
                  <a:pos x="T4" y="T5"/>
                </a:cxn>
                <a:cxn ang="0">
                  <a:pos x="T6" y="T7"/>
                </a:cxn>
                <a:cxn ang="0">
                  <a:pos x="T8" y="T9"/>
                </a:cxn>
                <a:cxn ang="0">
                  <a:pos x="T10" y="T11"/>
                </a:cxn>
              </a:cxnLst>
              <a:rect l="0" t="0" r="r" b="b"/>
              <a:pathLst>
                <a:path w="125" h="152">
                  <a:moveTo>
                    <a:pt x="94" y="0"/>
                  </a:moveTo>
                  <a:lnTo>
                    <a:pt x="125" y="23"/>
                  </a:lnTo>
                  <a:lnTo>
                    <a:pt x="31" y="152"/>
                  </a:lnTo>
                  <a:lnTo>
                    <a:pt x="0" y="129"/>
                  </a:lnTo>
                  <a:lnTo>
                    <a:pt x="94" y="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54"/>
            <p:cNvSpPr>
              <a:spLocks/>
            </p:cNvSpPr>
            <p:nvPr/>
          </p:nvSpPr>
          <p:spPr bwMode="auto">
            <a:xfrm>
              <a:off x="2876550" y="3327400"/>
              <a:ext cx="241300" cy="187325"/>
            </a:xfrm>
            <a:custGeom>
              <a:avLst/>
              <a:gdLst>
                <a:gd name="T0" fmla="*/ 0 w 152"/>
                <a:gd name="T1" fmla="*/ 92 h 118"/>
                <a:gd name="T2" fmla="*/ 152 w 152"/>
                <a:gd name="T3" fmla="*/ 0 h 118"/>
                <a:gd name="T4" fmla="*/ 149 w 152"/>
                <a:gd name="T5" fmla="*/ 38 h 118"/>
                <a:gd name="T6" fmla="*/ 8 w 152"/>
                <a:gd name="T7" fmla="*/ 118 h 118"/>
                <a:gd name="T8" fmla="*/ 0 w 152"/>
                <a:gd name="T9" fmla="*/ 92 h 118"/>
                <a:gd name="T10" fmla="*/ 0 w 152"/>
                <a:gd name="T11" fmla="*/ 92 h 118"/>
                <a:gd name="T12" fmla="*/ 0 w 152"/>
                <a:gd name="T13" fmla="*/ 92 h 118"/>
              </a:gdLst>
              <a:ahLst/>
              <a:cxnLst>
                <a:cxn ang="0">
                  <a:pos x="T0" y="T1"/>
                </a:cxn>
                <a:cxn ang="0">
                  <a:pos x="T2" y="T3"/>
                </a:cxn>
                <a:cxn ang="0">
                  <a:pos x="T4" y="T5"/>
                </a:cxn>
                <a:cxn ang="0">
                  <a:pos x="T6" y="T7"/>
                </a:cxn>
                <a:cxn ang="0">
                  <a:pos x="T8" y="T9"/>
                </a:cxn>
                <a:cxn ang="0">
                  <a:pos x="T10" y="T11"/>
                </a:cxn>
                <a:cxn ang="0">
                  <a:pos x="T12" y="T13"/>
                </a:cxn>
              </a:cxnLst>
              <a:rect l="0" t="0" r="r" b="b"/>
              <a:pathLst>
                <a:path w="152" h="118">
                  <a:moveTo>
                    <a:pt x="0" y="92"/>
                  </a:moveTo>
                  <a:lnTo>
                    <a:pt x="152" y="0"/>
                  </a:lnTo>
                  <a:lnTo>
                    <a:pt x="149" y="38"/>
                  </a:lnTo>
                  <a:lnTo>
                    <a:pt x="8" y="118"/>
                  </a:lnTo>
                  <a:lnTo>
                    <a:pt x="0" y="92"/>
                  </a:lnTo>
                  <a:lnTo>
                    <a:pt x="0" y="92"/>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55"/>
            <p:cNvSpPr>
              <a:spLocks/>
            </p:cNvSpPr>
            <p:nvPr/>
          </p:nvSpPr>
          <p:spPr bwMode="auto">
            <a:xfrm>
              <a:off x="3111500" y="3400425"/>
              <a:ext cx="107950" cy="274638"/>
            </a:xfrm>
            <a:custGeom>
              <a:avLst/>
              <a:gdLst>
                <a:gd name="T0" fmla="*/ 27 w 68"/>
                <a:gd name="T1" fmla="*/ 173 h 173"/>
                <a:gd name="T2" fmla="*/ 68 w 68"/>
                <a:gd name="T3" fmla="*/ 0 h 173"/>
                <a:gd name="T4" fmla="*/ 33 w 68"/>
                <a:gd name="T5" fmla="*/ 15 h 173"/>
                <a:gd name="T6" fmla="*/ 0 w 68"/>
                <a:gd name="T7" fmla="*/ 173 h 173"/>
                <a:gd name="T8" fmla="*/ 27 w 68"/>
                <a:gd name="T9" fmla="*/ 173 h 173"/>
                <a:gd name="T10" fmla="*/ 27 w 68"/>
                <a:gd name="T11" fmla="*/ 173 h 173"/>
                <a:gd name="T12" fmla="*/ 27 w 68"/>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8" h="173">
                  <a:moveTo>
                    <a:pt x="27" y="173"/>
                  </a:moveTo>
                  <a:lnTo>
                    <a:pt x="68" y="0"/>
                  </a:lnTo>
                  <a:lnTo>
                    <a:pt x="33" y="15"/>
                  </a:lnTo>
                  <a:lnTo>
                    <a:pt x="0" y="173"/>
                  </a:lnTo>
                  <a:lnTo>
                    <a:pt x="27" y="173"/>
                  </a:lnTo>
                  <a:lnTo>
                    <a:pt x="27" y="173"/>
                  </a:lnTo>
                  <a:lnTo>
                    <a:pt x="27"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56"/>
            <p:cNvSpPr>
              <a:spLocks noEditPoints="1"/>
            </p:cNvSpPr>
            <p:nvPr/>
          </p:nvSpPr>
          <p:spPr bwMode="auto">
            <a:xfrm>
              <a:off x="3046412" y="2990850"/>
              <a:ext cx="457200" cy="415925"/>
            </a:xfrm>
            <a:custGeom>
              <a:avLst/>
              <a:gdLst>
                <a:gd name="T0" fmla="*/ 78 w 288"/>
                <a:gd name="T1" fmla="*/ 0 h 262"/>
                <a:gd name="T2" fmla="*/ 0 w 288"/>
                <a:gd name="T3" fmla="*/ 108 h 262"/>
                <a:gd name="T4" fmla="*/ 210 w 288"/>
                <a:gd name="T5" fmla="*/ 262 h 262"/>
                <a:gd name="T6" fmla="*/ 269 w 288"/>
                <a:gd name="T7" fmla="*/ 181 h 262"/>
                <a:gd name="T8" fmla="*/ 288 w 288"/>
                <a:gd name="T9" fmla="*/ 154 h 262"/>
                <a:gd name="T10" fmla="*/ 78 w 288"/>
                <a:gd name="T11" fmla="*/ 0 h 262"/>
                <a:gd name="T12" fmla="*/ 78 w 288"/>
                <a:gd name="T13" fmla="*/ 0 h 262"/>
                <a:gd name="T14" fmla="*/ 78 w 288"/>
                <a:gd name="T15" fmla="*/ 0 h 262"/>
                <a:gd name="T16" fmla="*/ 207 w 288"/>
                <a:gd name="T17" fmla="*/ 237 h 262"/>
                <a:gd name="T18" fmla="*/ 193 w 288"/>
                <a:gd name="T19" fmla="*/ 227 h 262"/>
                <a:gd name="T20" fmla="*/ 252 w 288"/>
                <a:gd name="T21" fmla="*/ 146 h 262"/>
                <a:gd name="T22" fmla="*/ 266 w 288"/>
                <a:gd name="T23" fmla="*/ 157 h 262"/>
                <a:gd name="T24" fmla="*/ 207 w 288"/>
                <a:gd name="T25" fmla="*/ 237 h 262"/>
                <a:gd name="T26" fmla="*/ 207 w 288"/>
                <a:gd name="T27" fmla="*/ 237 h 262"/>
                <a:gd name="T28" fmla="*/ 207 w 288"/>
                <a:gd name="T29" fmla="*/ 23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2">
                  <a:moveTo>
                    <a:pt x="78" y="0"/>
                  </a:moveTo>
                  <a:lnTo>
                    <a:pt x="0" y="108"/>
                  </a:lnTo>
                  <a:lnTo>
                    <a:pt x="210" y="262"/>
                  </a:lnTo>
                  <a:lnTo>
                    <a:pt x="269" y="181"/>
                  </a:lnTo>
                  <a:lnTo>
                    <a:pt x="288" y="154"/>
                  </a:lnTo>
                  <a:lnTo>
                    <a:pt x="78" y="0"/>
                  </a:lnTo>
                  <a:lnTo>
                    <a:pt x="78" y="0"/>
                  </a:lnTo>
                  <a:lnTo>
                    <a:pt x="78" y="0"/>
                  </a:lnTo>
                  <a:close/>
                  <a:moveTo>
                    <a:pt x="207" y="237"/>
                  </a:moveTo>
                  <a:lnTo>
                    <a:pt x="193" y="227"/>
                  </a:lnTo>
                  <a:lnTo>
                    <a:pt x="252" y="146"/>
                  </a:lnTo>
                  <a:lnTo>
                    <a:pt x="266" y="157"/>
                  </a:lnTo>
                  <a:lnTo>
                    <a:pt x="207" y="237"/>
                  </a:lnTo>
                  <a:lnTo>
                    <a:pt x="207" y="237"/>
                  </a:lnTo>
                  <a:lnTo>
                    <a:pt x="207"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1" name="Freeform 59"/>
          <p:cNvSpPr>
            <a:spLocks noEditPoints="1"/>
          </p:cNvSpPr>
          <p:nvPr/>
        </p:nvSpPr>
        <p:spPr bwMode="auto">
          <a:xfrm>
            <a:off x="7024631" y="3356992"/>
            <a:ext cx="633413" cy="676275"/>
          </a:xfrm>
          <a:custGeom>
            <a:avLst/>
            <a:gdLst>
              <a:gd name="T0" fmla="*/ 84 w 311"/>
              <a:gd name="T1" fmla="*/ 151 h 332"/>
              <a:gd name="T2" fmla="*/ 219 w 311"/>
              <a:gd name="T3" fmla="*/ 36 h 332"/>
              <a:gd name="T4" fmla="*/ 182 w 311"/>
              <a:gd name="T5" fmla="*/ 2 h 332"/>
              <a:gd name="T6" fmla="*/ 3 w 311"/>
              <a:gd name="T7" fmla="*/ 152 h 332"/>
              <a:gd name="T8" fmla="*/ 32 w 311"/>
              <a:gd name="T9" fmla="*/ 187 h 332"/>
              <a:gd name="T10" fmla="*/ 60 w 311"/>
              <a:gd name="T11" fmla="*/ 227 h 332"/>
              <a:gd name="T12" fmla="*/ 114 w 311"/>
              <a:gd name="T13" fmla="*/ 324 h 332"/>
              <a:gd name="T14" fmla="*/ 303 w 311"/>
              <a:gd name="T15" fmla="*/ 237 h 332"/>
              <a:gd name="T16" fmla="*/ 257 w 311"/>
              <a:gd name="T17" fmla="*/ 123 h 332"/>
              <a:gd name="T18" fmla="*/ 264 w 311"/>
              <a:gd name="T19" fmla="*/ 112 h 332"/>
              <a:gd name="T20" fmla="*/ 235 w 311"/>
              <a:gd name="T21" fmla="*/ 71 h 332"/>
              <a:gd name="T22" fmla="*/ 183 w 311"/>
              <a:gd name="T23" fmla="*/ 114 h 332"/>
              <a:gd name="T24" fmla="*/ 155 w 311"/>
              <a:gd name="T25" fmla="*/ 158 h 332"/>
              <a:gd name="T26" fmla="*/ 158 w 311"/>
              <a:gd name="T27" fmla="*/ 127 h 332"/>
              <a:gd name="T28" fmla="*/ 134 w 311"/>
              <a:gd name="T29" fmla="*/ 140 h 332"/>
              <a:gd name="T30" fmla="*/ 106 w 311"/>
              <a:gd name="T31" fmla="*/ 184 h 332"/>
              <a:gd name="T32" fmla="*/ 109 w 311"/>
              <a:gd name="T33" fmla="*/ 153 h 332"/>
              <a:gd name="T34" fmla="*/ 201 w 311"/>
              <a:gd name="T35" fmla="*/ 37 h 332"/>
              <a:gd name="T36" fmla="*/ 150 w 311"/>
              <a:gd name="T37" fmla="*/ 45 h 332"/>
              <a:gd name="T38" fmla="*/ 172 w 311"/>
              <a:gd name="T39" fmla="*/ 28 h 332"/>
              <a:gd name="T40" fmla="*/ 157 w 311"/>
              <a:gd name="T41" fmla="*/ 71 h 332"/>
              <a:gd name="T42" fmla="*/ 106 w 311"/>
              <a:gd name="T43" fmla="*/ 80 h 332"/>
              <a:gd name="T44" fmla="*/ 129 w 311"/>
              <a:gd name="T45" fmla="*/ 62 h 332"/>
              <a:gd name="T46" fmla="*/ 113 w 311"/>
              <a:gd name="T47" fmla="*/ 106 h 332"/>
              <a:gd name="T48" fmla="*/ 62 w 311"/>
              <a:gd name="T49" fmla="*/ 114 h 332"/>
              <a:gd name="T50" fmla="*/ 85 w 311"/>
              <a:gd name="T51" fmla="*/ 96 h 332"/>
              <a:gd name="T52" fmla="*/ 41 w 311"/>
              <a:gd name="T53" fmla="*/ 130 h 332"/>
              <a:gd name="T54" fmla="*/ 47 w 311"/>
              <a:gd name="T55" fmla="*/ 157 h 332"/>
              <a:gd name="T56" fmla="*/ 19 w 311"/>
              <a:gd name="T57" fmla="*/ 148 h 332"/>
              <a:gd name="T58" fmla="*/ 83 w 311"/>
              <a:gd name="T59" fmla="*/ 182 h 332"/>
              <a:gd name="T60" fmla="*/ 85 w 311"/>
              <a:gd name="T61" fmla="*/ 166 h 332"/>
              <a:gd name="T62" fmla="*/ 273 w 311"/>
              <a:gd name="T63" fmla="*/ 222 h 332"/>
              <a:gd name="T64" fmla="*/ 127 w 311"/>
              <a:gd name="T65" fmla="*/ 295 h 332"/>
              <a:gd name="T66" fmla="*/ 269 w 311"/>
              <a:gd name="T67" fmla="*/ 215 h 332"/>
              <a:gd name="T68" fmla="*/ 273 w 311"/>
              <a:gd name="T69" fmla="*/ 222 h 332"/>
              <a:gd name="T70" fmla="*/ 117 w 311"/>
              <a:gd name="T71" fmla="*/ 267 h 332"/>
              <a:gd name="T72" fmla="*/ 113 w 311"/>
              <a:gd name="T73" fmla="*/ 259 h 332"/>
              <a:gd name="T74" fmla="*/ 259 w 311"/>
              <a:gd name="T75" fmla="*/ 187 h 332"/>
              <a:gd name="T76" fmla="*/ 242 w 311"/>
              <a:gd name="T77" fmla="*/ 164 h 332"/>
              <a:gd name="T78" fmla="*/ 96 w 311"/>
              <a:gd name="T79" fmla="*/ 236 h 332"/>
              <a:gd name="T80" fmla="*/ 237 w 311"/>
              <a:gd name="T81" fmla="*/ 156 h 332"/>
              <a:gd name="T82" fmla="*/ 242 w 311"/>
              <a:gd name="T83" fmla="*/ 164 h 332"/>
              <a:gd name="T84" fmla="*/ 204 w 311"/>
              <a:gd name="T85" fmla="*/ 132 h 332"/>
              <a:gd name="T86" fmla="*/ 232 w 311"/>
              <a:gd name="T87" fmla="*/ 88 h 332"/>
              <a:gd name="T88" fmla="*/ 229 w 311"/>
              <a:gd name="T89"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32">
                <a:moveTo>
                  <a:pt x="235" y="71"/>
                </a:moveTo>
                <a:cubicBezTo>
                  <a:pt x="84" y="151"/>
                  <a:pt x="84" y="151"/>
                  <a:pt x="84" y="151"/>
                </a:cubicBezTo>
                <a:cubicBezTo>
                  <a:pt x="218" y="46"/>
                  <a:pt x="218" y="46"/>
                  <a:pt x="218" y="46"/>
                </a:cubicBezTo>
                <a:cubicBezTo>
                  <a:pt x="220" y="44"/>
                  <a:pt x="221" y="40"/>
                  <a:pt x="219" y="36"/>
                </a:cubicBezTo>
                <a:cubicBezTo>
                  <a:pt x="192" y="3"/>
                  <a:pt x="192" y="3"/>
                  <a:pt x="192" y="3"/>
                </a:cubicBezTo>
                <a:cubicBezTo>
                  <a:pt x="190" y="0"/>
                  <a:pt x="186" y="0"/>
                  <a:pt x="182" y="2"/>
                </a:cubicBezTo>
                <a:cubicBezTo>
                  <a:pt x="4" y="142"/>
                  <a:pt x="4" y="142"/>
                  <a:pt x="4" y="142"/>
                </a:cubicBezTo>
                <a:cubicBezTo>
                  <a:pt x="1" y="145"/>
                  <a:pt x="0" y="149"/>
                  <a:pt x="3" y="152"/>
                </a:cubicBezTo>
                <a:cubicBezTo>
                  <a:pt x="29" y="186"/>
                  <a:pt x="29" y="186"/>
                  <a:pt x="29" y="186"/>
                </a:cubicBezTo>
                <a:cubicBezTo>
                  <a:pt x="30" y="187"/>
                  <a:pt x="31" y="187"/>
                  <a:pt x="32" y="187"/>
                </a:cubicBezTo>
                <a:cubicBezTo>
                  <a:pt x="51" y="224"/>
                  <a:pt x="51" y="224"/>
                  <a:pt x="51" y="224"/>
                </a:cubicBezTo>
                <a:cubicBezTo>
                  <a:pt x="53" y="228"/>
                  <a:pt x="57" y="229"/>
                  <a:pt x="60" y="227"/>
                </a:cubicBezTo>
                <a:cubicBezTo>
                  <a:pt x="62" y="226"/>
                  <a:pt x="62" y="226"/>
                  <a:pt x="62" y="226"/>
                </a:cubicBezTo>
                <a:cubicBezTo>
                  <a:pt x="114" y="324"/>
                  <a:pt x="114" y="324"/>
                  <a:pt x="114" y="324"/>
                </a:cubicBezTo>
                <a:cubicBezTo>
                  <a:pt x="117" y="330"/>
                  <a:pt x="124" y="332"/>
                  <a:pt x="130" y="329"/>
                </a:cubicBezTo>
                <a:cubicBezTo>
                  <a:pt x="303" y="237"/>
                  <a:pt x="303" y="237"/>
                  <a:pt x="303" y="237"/>
                </a:cubicBezTo>
                <a:cubicBezTo>
                  <a:pt x="309" y="234"/>
                  <a:pt x="311" y="227"/>
                  <a:pt x="308" y="221"/>
                </a:cubicBezTo>
                <a:cubicBezTo>
                  <a:pt x="257" y="123"/>
                  <a:pt x="257" y="123"/>
                  <a:pt x="257" y="123"/>
                </a:cubicBezTo>
                <a:cubicBezTo>
                  <a:pt x="261" y="121"/>
                  <a:pt x="261" y="121"/>
                  <a:pt x="261" y="121"/>
                </a:cubicBezTo>
                <a:cubicBezTo>
                  <a:pt x="265" y="119"/>
                  <a:pt x="266" y="115"/>
                  <a:pt x="264" y="112"/>
                </a:cubicBezTo>
                <a:cubicBezTo>
                  <a:pt x="244" y="74"/>
                  <a:pt x="244" y="74"/>
                  <a:pt x="244" y="74"/>
                </a:cubicBezTo>
                <a:cubicBezTo>
                  <a:pt x="242" y="71"/>
                  <a:pt x="238" y="69"/>
                  <a:pt x="235" y="71"/>
                </a:cubicBezTo>
                <a:close/>
                <a:moveTo>
                  <a:pt x="158" y="127"/>
                </a:moveTo>
                <a:cubicBezTo>
                  <a:pt x="183" y="114"/>
                  <a:pt x="183" y="114"/>
                  <a:pt x="183" y="114"/>
                </a:cubicBezTo>
                <a:cubicBezTo>
                  <a:pt x="180" y="145"/>
                  <a:pt x="180" y="145"/>
                  <a:pt x="180" y="145"/>
                </a:cubicBezTo>
                <a:cubicBezTo>
                  <a:pt x="155" y="158"/>
                  <a:pt x="155" y="158"/>
                  <a:pt x="155" y="158"/>
                </a:cubicBezTo>
                <a:cubicBezTo>
                  <a:pt x="158" y="127"/>
                  <a:pt x="158" y="127"/>
                  <a:pt x="158" y="127"/>
                </a:cubicBezTo>
                <a:cubicBezTo>
                  <a:pt x="158" y="127"/>
                  <a:pt x="158" y="127"/>
                  <a:pt x="158" y="127"/>
                </a:cubicBezTo>
                <a:close/>
                <a:moveTo>
                  <a:pt x="109" y="153"/>
                </a:moveTo>
                <a:cubicBezTo>
                  <a:pt x="134" y="140"/>
                  <a:pt x="134" y="140"/>
                  <a:pt x="134" y="140"/>
                </a:cubicBezTo>
                <a:cubicBezTo>
                  <a:pt x="131" y="171"/>
                  <a:pt x="131" y="171"/>
                  <a:pt x="131" y="171"/>
                </a:cubicBezTo>
                <a:cubicBezTo>
                  <a:pt x="106" y="184"/>
                  <a:pt x="106" y="184"/>
                  <a:pt x="106" y="184"/>
                </a:cubicBezTo>
                <a:cubicBezTo>
                  <a:pt x="109" y="153"/>
                  <a:pt x="109" y="153"/>
                  <a:pt x="109" y="153"/>
                </a:cubicBezTo>
                <a:cubicBezTo>
                  <a:pt x="109" y="153"/>
                  <a:pt x="109" y="153"/>
                  <a:pt x="109" y="153"/>
                </a:cubicBezTo>
                <a:close/>
                <a:moveTo>
                  <a:pt x="172" y="28"/>
                </a:moveTo>
                <a:cubicBezTo>
                  <a:pt x="201" y="37"/>
                  <a:pt x="201" y="37"/>
                  <a:pt x="201" y="37"/>
                </a:cubicBezTo>
                <a:cubicBezTo>
                  <a:pt x="178" y="55"/>
                  <a:pt x="178" y="55"/>
                  <a:pt x="178" y="55"/>
                </a:cubicBezTo>
                <a:cubicBezTo>
                  <a:pt x="150" y="45"/>
                  <a:pt x="150" y="45"/>
                  <a:pt x="150" y="45"/>
                </a:cubicBezTo>
                <a:cubicBezTo>
                  <a:pt x="172" y="28"/>
                  <a:pt x="172" y="28"/>
                  <a:pt x="172" y="28"/>
                </a:cubicBezTo>
                <a:cubicBezTo>
                  <a:pt x="172" y="28"/>
                  <a:pt x="172" y="28"/>
                  <a:pt x="172" y="28"/>
                </a:cubicBezTo>
                <a:close/>
                <a:moveTo>
                  <a:pt x="129" y="62"/>
                </a:moveTo>
                <a:cubicBezTo>
                  <a:pt x="157" y="71"/>
                  <a:pt x="157" y="71"/>
                  <a:pt x="157" y="71"/>
                </a:cubicBezTo>
                <a:cubicBezTo>
                  <a:pt x="135" y="89"/>
                  <a:pt x="135" y="89"/>
                  <a:pt x="135" y="89"/>
                </a:cubicBezTo>
                <a:cubicBezTo>
                  <a:pt x="106" y="80"/>
                  <a:pt x="106" y="80"/>
                  <a:pt x="106" y="80"/>
                </a:cubicBezTo>
                <a:cubicBezTo>
                  <a:pt x="129" y="62"/>
                  <a:pt x="129" y="62"/>
                  <a:pt x="129" y="62"/>
                </a:cubicBezTo>
                <a:cubicBezTo>
                  <a:pt x="129" y="62"/>
                  <a:pt x="129" y="62"/>
                  <a:pt x="129" y="62"/>
                </a:cubicBezTo>
                <a:close/>
                <a:moveTo>
                  <a:pt x="85" y="96"/>
                </a:moveTo>
                <a:cubicBezTo>
                  <a:pt x="113" y="106"/>
                  <a:pt x="113" y="106"/>
                  <a:pt x="113" y="106"/>
                </a:cubicBezTo>
                <a:cubicBezTo>
                  <a:pt x="91" y="123"/>
                  <a:pt x="91" y="123"/>
                  <a:pt x="91" y="123"/>
                </a:cubicBezTo>
                <a:cubicBezTo>
                  <a:pt x="62" y="114"/>
                  <a:pt x="62" y="114"/>
                  <a:pt x="62" y="114"/>
                </a:cubicBezTo>
                <a:cubicBezTo>
                  <a:pt x="85" y="96"/>
                  <a:pt x="85" y="96"/>
                  <a:pt x="85" y="96"/>
                </a:cubicBezTo>
                <a:cubicBezTo>
                  <a:pt x="85" y="96"/>
                  <a:pt x="85" y="96"/>
                  <a:pt x="85" y="96"/>
                </a:cubicBezTo>
                <a:close/>
                <a:moveTo>
                  <a:pt x="19" y="148"/>
                </a:moveTo>
                <a:cubicBezTo>
                  <a:pt x="41" y="130"/>
                  <a:pt x="41" y="130"/>
                  <a:pt x="41" y="130"/>
                </a:cubicBezTo>
                <a:cubicBezTo>
                  <a:pt x="70" y="140"/>
                  <a:pt x="70" y="140"/>
                  <a:pt x="70" y="140"/>
                </a:cubicBezTo>
                <a:cubicBezTo>
                  <a:pt x="47" y="157"/>
                  <a:pt x="47" y="157"/>
                  <a:pt x="47" y="157"/>
                </a:cubicBezTo>
                <a:cubicBezTo>
                  <a:pt x="19" y="148"/>
                  <a:pt x="19" y="148"/>
                  <a:pt x="19" y="148"/>
                </a:cubicBezTo>
                <a:cubicBezTo>
                  <a:pt x="19" y="148"/>
                  <a:pt x="19" y="148"/>
                  <a:pt x="19" y="148"/>
                </a:cubicBezTo>
                <a:close/>
                <a:moveTo>
                  <a:pt x="85" y="166"/>
                </a:moveTo>
                <a:cubicBezTo>
                  <a:pt x="83" y="182"/>
                  <a:pt x="83" y="182"/>
                  <a:pt x="83" y="182"/>
                </a:cubicBezTo>
                <a:cubicBezTo>
                  <a:pt x="65" y="177"/>
                  <a:pt x="65" y="177"/>
                  <a:pt x="65" y="177"/>
                </a:cubicBezTo>
                <a:cubicBezTo>
                  <a:pt x="85" y="166"/>
                  <a:pt x="85" y="166"/>
                  <a:pt x="85" y="166"/>
                </a:cubicBezTo>
                <a:cubicBezTo>
                  <a:pt x="85" y="166"/>
                  <a:pt x="85" y="166"/>
                  <a:pt x="85" y="166"/>
                </a:cubicBezTo>
                <a:close/>
                <a:moveTo>
                  <a:pt x="273" y="222"/>
                </a:moveTo>
                <a:cubicBezTo>
                  <a:pt x="133" y="296"/>
                  <a:pt x="133" y="296"/>
                  <a:pt x="133" y="296"/>
                </a:cubicBezTo>
                <a:cubicBezTo>
                  <a:pt x="131" y="297"/>
                  <a:pt x="128" y="297"/>
                  <a:pt x="127" y="295"/>
                </a:cubicBezTo>
                <a:cubicBezTo>
                  <a:pt x="126" y="292"/>
                  <a:pt x="127" y="290"/>
                  <a:pt x="129" y="289"/>
                </a:cubicBezTo>
                <a:cubicBezTo>
                  <a:pt x="269" y="215"/>
                  <a:pt x="269" y="215"/>
                  <a:pt x="269" y="215"/>
                </a:cubicBezTo>
                <a:cubicBezTo>
                  <a:pt x="271" y="213"/>
                  <a:pt x="274" y="214"/>
                  <a:pt x="275" y="217"/>
                </a:cubicBezTo>
                <a:cubicBezTo>
                  <a:pt x="276" y="218"/>
                  <a:pt x="275" y="221"/>
                  <a:pt x="273" y="222"/>
                </a:cubicBezTo>
                <a:close/>
                <a:moveTo>
                  <a:pt x="257" y="193"/>
                </a:moveTo>
                <a:cubicBezTo>
                  <a:pt x="117" y="267"/>
                  <a:pt x="117" y="267"/>
                  <a:pt x="117" y="267"/>
                </a:cubicBezTo>
                <a:cubicBezTo>
                  <a:pt x="116" y="268"/>
                  <a:pt x="113" y="268"/>
                  <a:pt x="112" y="265"/>
                </a:cubicBezTo>
                <a:cubicBezTo>
                  <a:pt x="110" y="263"/>
                  <a:pt x="111" y="260"/>
                  <a:pt x="113" y="259"/>
                </a:cubicBezTo>
                <a:cubicBezTo>
                  <a:pt x="253" y="185"/>
                  <a:pt x="253" y="185"/>
                  <a:pt x="253" y="185"/>
                </a:cubicBezTo>
                <a:cubicBezTo>
                  <a:pt x="255" y="184"/>
                  <a:pt x="258" y="184"/>
                  <a:pt x="259" y="187"/>
                </a:cubicBezTo>
                <a:cubicBezTo>
                  <a:pt x="261" y="189"/>
                  <a:pt x="260" y="192"/>
                  <a:pt x="257" y="193"/>
                </a:cubicBezTo>
                <a:close/>
                <a:moveTo>
                  <a:pt x="242" y="164"/>
                </a:moveTo>
                <a:cubicBezTo>
                  <a:pt x="102" y="238"/>
                  <a:pt x="102" y="238"/>
                  <a:pt x="102" y="238"/>
                </a:cubicBezTo>
                <a:cubicBezTo>
                  <a:pt x="100" y="239"/>
                  <a:pt x="97" y="238"/>
                  <a:pt x="96" y="236"/>
                </a:cubicBezTo>
                <a:cubicBezTo>
                  <a:pt x="95" y="234"/>
                  <a:pt x="96" y="231"/>
                  <a:pt x="98" y="230"/>
                </a:cubicBezTo>
                <a:cubicBezTo>
                  <a:pt x="237" y="156"/>
                  <a:pt x="237" y="156"/>
                  <a:pt x="237" y="156"/>
                </a:cubicBezTo>
                <a:cubicBezTo>
                  <a:pt x="240" y="155"/>
                  <a:pt x="243" y="155"/>
                  <a:pt x="244" y="158"/>
                </a:cubicBezTo>
                <a:cubicBezTo>
                  <a:pt x="245" y="160"/>
                  <a:pt x="244" y="162"/>
                  <a:pt x="242" y="164"/>
                </a:cubicBezTo>
                <a:close/>
                <a:moveTo>
                  <a:pt x="229" y="119"/>
                </a:moveTo>
                <a:cubicBezTo>
                  <a:pt x="204" y="132"/>
                  <a:pt x="204" y="132"/>
                  <a:pt x="204" y="132"/>
                </a:cubicBezTo>
                <a:cubicBezTo>
                  <a:pt x="207" y="101"/>
                  <a:pt x="207" y="101"/>
                  <a:pt x="207" y="101"/>
                </a:cubicBezTo>
                <a:cubicBezTo>
                  <a:pt x="232" y="88"/>
                  <a:pt x="232" y="88"/>
                  <a:pt x="232" y="88"/>
                </a:cubicBezTo>
                <a:cubicBezTo>
                  <a:pt x="229" y="119"/>
                  <a:pt x="229" y="119"/>
                  <a:pt x="229" y="119"/>
                </a:cubicBezTo>
                <a:cubicBezTo>
                  <a:pt x="229" y="119"/>
                  <a:pt x="229" y="119"/>
                  <a:pt x="229" y="11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2" name="Freeform 5"/>
          <p:cNvSpPr>
            <a:spLocks noEditPoints="1"/>
          </p:cNvSpPr>
          <p:nvPr/>
        </p:nvSpPr>
        <p:spPr bwMode="auto">
          <a:xfrm rot="668344">
            <a:off x="7355894" y="1324514"/>
            <a:ext cx="523818" cy="730010"/>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sp>
        <p:nvSpPr>
          <p:cNvPr id="153" name="Freeform 5"/>
          <p:cNvSpPr>
            <a:spLocks noEditPoints="1"/>
          </p:cNvSpPr>
          <p:nvPr/>
        </p:nvSpPr>
        <p:spPr bwMode="auto">
          <a:xfrm rot="1186349">
            <a:off x="7614273" y="1600378"/>
            <a:ext cx="989012" cy="1201737"/>
          </a:xfrm>
          <a:custGeom>
            <a:avLst/>
            <a:gdLst>
              <a:gd name="T0" fmla="*/ 2147483647 w 312"/>
              <a:gd name="T1" fmla="*/ 0 h 400"/>
              <a:gd name="T2" fmla="*/ 2147483647 w 312"/>
              <a:gd name="T3" fmla="*/ 0 h 400"/>
              <a:gd name="T4" fmla="*/ 0 w 312"/>
              <a:gd name="T5" fmla="*/ 2147483647 h 400"/>
              <a:gd name="T6" fmla="*/ 0 w 312"/>
              <a:gd name="T7" fmla="*/ 2147483647 h 400"/>
              <a:gd name="T8" fmla="*/ 2147483647 w 312"/>
              <a:gd name="T9" fmla="*/ 2147483647 h 400"/>
              <a:gd name="T10" fmla="*/ 2147483647 w 312"/>
              <a:gd name="T11" fmla="*/ 2147483647 h 400"/>
              <a:gd name="T12" fmla="*/ 2147483647 w 312"/>
              <a:gd name="T13" fmla="*/ 2147483647 h 400"/>
              <a:gd name="T14" fmla="*/ 2147483647 w 312"/>
              <a:gd name="T15" fmla="*/ 2147483647 h 400"/>
              <a:gd name="T16" fmla="*/ 2147483647 w 312"/>
              <a:gd name="T17" fmla="*/ 0 h 400"/>
              <a:gd name="T18" fmla="*/ 2147483647 w 312"/>
              <a:gd name="T19" fmla="*/ 2147483647 h 400"/>
              <a:gd name="T20" fmla="*/ 2147483647 w 312"/>
              <a:gd name="T21" fmla="*/ 2147483647 h 400"/>
              <a:gd name="T22" fmla="*/ 2147483647 w 312"/>
              <a:gd name="T23" fmla="*/ 2147483647 h 400"/>
              <a:gd name="T24" fmla="*/ 2147483647 w 312"/>
              <a:gd name="T25" fmla="*/ 2147483647 h 400"/>
              <a:gd name="T26" fmla="*/ 2147483647 w 312"/>
              <a:gd name="T27" fmla="*/ 2147483647 h 400"/>
              <a:gd name="T28" fmla="*/ 2147483647 w 312"/>
              <a:gd name="T29" fmla="*/ 2147483647 h 400"/>
              <a:gd name="T30" fmla="*/ 2147483647 w 312"/>
              <a:gd name="T31" fmla="*/ 2147483647 h 400"/>
              <a:gd name="T32" fmla="*/ 2147483647 w 312"/>
              <a:gd name="T33" fmla="*/ 2147483647 h 400"/>
              <a:gd name="T34" fmla="*/ 2147483647 w 312"/>
              <a:gd name="T35" fmla="*/ 2147483647 h 400"/>
              <a:gd name="T36" fmla="*/ 2147483647 w 312"/>
              <a:gd name="T37" fmla="*/ 2147483647 h 400"/>
              <a:gd name="T38" fmla="*/ 2147483647 w 312"/>
              <a:gd name="T39" fmla="*/ 2147483647 h 400"/>
              <a:gd name="T40" fmla="*/ 2147483647 w 312"/>
              <a:gd name="T41" fmla="*/ 2147483647 h 400"/>
              <a:gd name="T42" fmla="*/ 2147483647 w 312"/>
              <a:gd name="T43" fmla="*/ 2147483647 h 400"/>
              <a:gd name="T44" fmla="*/ 2147483647 w 312"/>
              <a:gd name="T45" fmla="*/ 2147483647 h 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400"/>
              <a:gd name="T71" fmla="*/ 312 w 312"/>
              <a:gd name="T72" fmla="*/ 400 h 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tx1">
              <a:lumMod val="75000"/>
              <a:lumOff val="25000"/>
            </a:schemeClr>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grpSp>
        <p:nvGrpSpPr>
          <p:cNvPr id="154" name="Group 153"/>
          <p:cNvGrpSpPr/>
          <p:nvPr/>
        </p:nvGrpSpPr>
        <p:grpSpPr>
          <a:xfrm>
            <a:off x="6925707" y="4243154"/>
            <a:ext cx="713912" cy="665964"/>
            <a:chOff x="8940800" y="1338262"/>
            <a:chExt cx="2081213" cy="1747838"/>
          </a:xfrm>
          <a:solidFill>
            <a:schemeClr val="tx1">
              <a:lumMod val="65000"/>
              <a:lumOff val="35000"/>
            </a:schemeClr>
          </a:solidFill>
        </p:grpSpPr>
        <p:sp>
          <p:nvSpPr>
            <p:cNvPr id="155"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7" name="Freeform 51"/>
          <p:cNvSpPr>
            <a:spLocks/>
          </p:cNvSpPr>
          <p:nvPr/>
        </p:nvSpPr>
        <p:spPr bwMode="auto">
          <a:xfrm rot="668344">
            <a:off x="7993104" y="1755077"/>
            <a:ext cx="981075" cy="906463"/>
          </a:xfrm>
          <a:custGeom>
            <a:avLst/>
            <a:gdLst>
              <a:gd name="T0" fmla="*/ 2147483647 w 843"/>
              <a:gd name="T1" fmla="*/ 2147483647 h 703"/>
              <a:gd name="T2" fmla="*/ 2147483647 w 843"/>
              <a:gd name="T3" fmla="*/ 2147483647 h 703"/>
              <a:gd name="T4" fmla="*/ 2147483647 w 843"/>
              <a:gd name="T5" fmla="*/ 2147483647 h 703"/>
              <a:gd name="T6" fmla="*/ 2147483647 w 843"/>
              <a:gd name="T7" fmla="*/ 2147483647 h 703"/>
              <a:gd name="T8" fmla="*/ 2147483647 w 843"/>
              <a:gd name="T9" fmla="*/ 2147483647 h 703"/>
              <a:gd name="T10" fmla="*/ 2147483647 w 843"/>
              <a:gd name="T11" fmla="*/ 2147483647 h 703"/>
              <a:gd name="T12" fmla="*/ 2147483647 w 843"/>
              <a:gd name="T13" fmla="*/ 2147483647 h 703"/>
              <a:gd name="T14" fmla="*/ 2147483647 w 843"/>
              <a:gd name="T15" fmla="*/ 2147483647 h 703"/>
              <a:gd name="T16" fmla="*/ 2147483647 w 843"/>
              <a:gd name="T17" fmla="*/ 2147483647 h 703"/>
              <a:gd name="T18" fmla="*/ 2147483647 w 843"/>
              <a:gd name="T19" fmla="*/ 0 h 703"/>
              <a:gd name="T20" fmla="*/ 2147483647 w 843"/>
              <a:gd name="T21" fmla="*/ 2147483647 h 703"/>
              <a:gd name="T22" fmla="*/ 2147483647 w 843"/>
              <a:gd name="T23" fmla="*/ 2147483647 h 703"/>
              <a:gd name="T24" fmla="*/ 2147483647 w 843"/>
              <a:gd name="T25" fmla="*/ 2147483647 h 703"/>
              <a:gd name="T26" fmla="*/ 2147483647 w 843"/>
              <a:gd name="T27" fmla="*/ 2147483647 h 703"/>
              <a:gd name="T28" fmla="*/ 2147483647 w 843"/>
              <a:gd name="T29" fmla="*/ 2147483647 h 703"/>
              <a:gd name="T30" fmla="*/ 2147483647 w 843"/>
              <a:gd name="T31" fmla="*/ 2147483647 h 703"/>
              <a:gd name="T32" fmla="*/ 2147483647 w 843"/>
              <a:gd name="T33" fmla="*/ 2147483647 h 703"/>
              <a:gd name="T34" fmla="*/ 2147483647 w 843"/>
              <a:gd name="T35" fmla="*/ 2147483647 h 703"/>
              <a:gd name="T36" fmla="*/ 2147483647 w 843"/>
              <a:gd name="T37" fmla="*/ 2147483647 h 703"/>
              <a:gd name="T38" fmla="*/ 2147483647 w 843"/>
              <a:gd name="T39" fmla="*/ 2147483647 h 703"/>
              <a:gd name="T40" fmla="*/ 2147483647 w 843"/>
              <a:gd name="T41" fmla="*/ 2147483647 h 703"/>
              <a:gd name="T42" fmla="*/ 0 w 843"/>
              <a:gd name="T43" fmla="*/ 2147483647 h 703"/>
              <a:gd name="T44" fmla="*/ 2147483647 w 843"/>
              <a:gd name="T45" fmla="*/ 2147483647 h 703"/>
              <a:gd name="T46" fmla="*/ 2147483647 w 843"/>
              <a:gd name="T47" fmla="*/ 2147483647 h 7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3" h="703">
                <a:moveTo>
                  <a:pt x="843" y="268"/>
                </a:moveTo>
                <a:cubicBezTo>
                  <a:pt x="813" y="273"/>
                  <a:pt x="770" y="268"/>
                  <a:pt x="748" y="258"/>
                </a:cubicBezTo>
                <a:cubicBezTo>
                  <a:pt x="795" y="254"/>
                  <a:pt x="827" y="233"/>
                  <a:pt x="839" y="203"/>
                </a:cubicBezTo>
                <a:cubicBezTo>
                  <a:pt x="822" y="214"/>
                  <a:pt x="769" y="225"/>
                  <a:pt x="740" y="215"/>
                </a:cubicBezTo>
                <a:cubicBezTo>
                  <a:pt x="739" y="208"/>
                  <a:pt x="737" y="201"/>
                  <a:pt x="735" y="195"/>
                </a:cubicBezTo>
                <a:cubicBezTo>
                  <a:pt x="713" y="113"/>
                  <a:pt x="637" y="47"/>
                  <a:pt x="557" y="55"/>
                </a:cubicBezTo>
                <a:cubicBezTo>
                  <a:pt x="563" y="52"/>
                  <a:pt x="570" y="50"/>
                  <a:pt x="576" y="48"/>
                </a:cubicBezTo>
                <a:cubicBezTo>
                  <a:pt x="585" y="45"/>
                  <a:pt x="637" y="36"/>
                  <a:pt x="629" y="18"/>
                </a:cubicBezTo>
                <a:cubicBezTo>
                  <a:pt x="622" y="2"/>
                  <a:pt x="559" y="30"/>
                  <a:pt x="547" y="34"/>
                </a:cubicBezTo>
                <a:cubicBezTo>
                  <a:pt x="563" y="28"/>
                  <a:pt x="588" y="18"/>
                  <a:pt x="591" y="0"/>
                </a:cubicBezTo>
                <a:cubicBezTo>
                  <a:pt x="567" y="3"/>
                  <a:pt x="544" y="14"/>
                  <a:pt x="525" y="31"/>
                </a:cubicBezTo>
                <a:cubicBezTo>
                  <a:pt x="532" y="24"/>
                  <a:pt x="537" y="15"/>
                  <a:pt x="538" y="6"/>
                </a:cubicBezTo>
                <a:cubicBezTo>
                  <a:pt x="474" y="47"/>
                  <a:pt x="436" y="130"/>
                  <a:pt x="406" y="210"/>
                </a:cubicBezTo>
                <a:cubicBezTo>
                  <a:pt x="382" y="187"/>
                  <a:pt x="361" y="169"/>
                  <a:pt x="342" y="158"/>
                </a:cubicBezTo>
                <a:cubicBezTo>
                  <a:pt x="289" y="130"/>
                  <a:pt x="226" y="100"/>
                  <a:pt x="126" y="63"/>
                </a:cubicBezTo>
                <a:cubicBezTo>
                  <a:pt x="123" y="96"/>
                  <a:pt x="142" y="140"/>
                  <a:pt x="198" y="169"/>
                </a:cubicBezTo>
                <a:cubicBezTo>
                  <a:pt x="186" y="168"/>
                  <a:pt x="164" y="171"/>
                  <a:pt x="146" y="175"/>
                </a:cubicBezTo>
                <a:cubicBezTo>
                  <a:pt x="153" y="213"/>
                  <a:pt x="177" y="244"/>
                  <a:pt x="241" y="259"/>
                </a:cubicBezTo>
                <a:cubicBezTo>
                  <a:pt x="212" y="261"/>
                  <a:pt x="196" y="268"/>
                  <a:pt x="183" y="282"/>
                </a:cubicBezTo>
                <a:cubicBezTo>
                  <a:pt x="196" y="309"/>
                  <a:pt x="228" y="340"/>
                  <a:pt x="287" y="333"/>
                </a:cubicBezTo>
                <a:cubicBezTo>
                  <a:pt x="222" y="361"/>
                  <a:pt x="260" y="413"/>
                  <a:pt x="313" y="405"/>
                </a:cubicBezTo>
                <a:cubicBezTo>
                  <a:pt x="223" y="498"/>
                  <a:pt x="82" y="491"/>
                  <a:pt x="0" y="413"/>
                </a:cubicBezTo>
                <a:cubicBezTo>
                  <a:pt x="212" y="703"/>
                  <a:pt x="674" y="585"/>
                  <a:pt x="743" y="306"/>
                </a:cubicBezTo>
                <a:cubicBezTo>
                  <a:pt x="794" y="306"/>
                  <a:pt x="824" y="288"/>
                  <a:pt x="843" y="268"/>
                </a:cubicBezTo>
                <a:close/>
              </a:path>
            </a:pathLst>
          </a:custGeom>
          <a:solidFill>
            <a:srgbClr val="002060"/>
          </a:solidFill>
          <a:ln w="19050">
            <a:solidFill>
              <a:schemeClr val="bg1"/>
            </a:solidFill>
            <a:round/>
            <a:headEnd/>
            <a:tailEnd/>
          </a:ln>
        </p:spPr>
        <p:txBody>
          <a:bodyPr/>
          <a:lstStyle/>
          <a:p>
            <a:pPr fontAlgn="base">
              <a:spcBef>
                <a:spcPct val="0"/>
              </a:spcBef>
              <a:spcAft>
                <a:spcPct val="0"/>
              </a:spcAft>
              <a:defRPr/>
            </a:pPr>
            <a:endParaRPr lang="en-GB">
              <a:solidFill>
                <a:srgbClr val="3F3F3F"/>
              </a:solidFill>
              <a:cs typeface="Arial" charset="0"/>
            </a:endParaRPr>
          </a:p>
        </p:txBody>
      </p:sp>
      <p:grpSp>
        <p:nvGrpSpPr>
          <p:cNvPr id="158" name="Group 157"/>
          <p:cNvGrpSpPr/>
          <p:nvPr/>
        </p:nvGrpSpPr>
        <p:grpSpPr>
          <a:xfrm>
            <a:off x="8020373" y="-233135"/>
            <a:ext cx="1573213" cy="1320801"/>
            <a:chOff x="7234238" y="738187"/>
            <a:chExt cx="1573213" cy="1320801"/>
          </a:xfrm>
          <a:solidFill>
            <a:schemeClr val="bg2">
              <a:lumMod val="75000"/>
            </a:schemeClr>
          </a:solidFill>
        </p:grpSpPr>
        <p:sp>
          <p:nvSpPr>
            <p:cNvPr id="159"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61" name="Group 160"/>
          <p:cNvGrpSpPr/>
          <p:nvPr/>
        </p:nvGrpSpPr>
        <p:grpSpPr>
          <a:xfrm>
            <a:off x="6440937" y="-9518"/>
            <a:ext cx="568161" cy="525029"/>
            <a:chOff x="6888163" y="2262187"/>
            <a:chExt cx="1649413" cy="1377950"/>
          </a:xfrm>
        </p:grpSpPr>
        <p:sp>
          <p:nvSpPr>
            <p:cNvPr id="162"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6" name="Freeform 38"/>
          <p:cNvSpPr>
            <a:spLocks/>
          </p:cNvSpPr>
          <p:nvPr/>
        </p:nvSpPr>
        <p:spPr bwMode="auto">
          <a:xfrm flipH="1">
            <a:off x="7128690" y="-369600"/>
            <a:ext cx="545371" cy="1250637"/>
          </a:xfrm>
          <a:custGeom>
            <a:avLst/>
            <a:gdLst>
              <a:gd name="T0" fmla="*/ 114 w 267"/>
              <a:gd name="T1" fmla="*/ 457 h 612"/>
              <a:gd name="T2" fmla="*/ 158 w 267"/>
              <a:gd name="T3" fmla="*/ 264 h 612"/>
              <a:gd name="T4" fmla="*/ 194 w 267"/>
              <a:gd name="T5" fmla="*/ 73 h 612"/>
              <a:gd name="T6" fmla="*/ 186 w 267"/>
              <a:gd name="T7" fmla="*/ 23 h 612"/>
              <a:gd name="T8" fmla="*/ 111 w 267"/>
              <a:gd name="T9" fmla="*/ 103 h 612"/>
              <a:gd name="T10" fmla="*/ 8 w 267"/>
              <a:gd name="T11" fmla="*/ 210 h 612"/>
              <a:gd name="T12" fmla="*/ 19 w 267"/>
              <a:gd name="T13" fmla="*/ 271 h 612"/>
              <a:gd name="T14" fmla="*/ 47 w 267"/>
              <a:gd name="T15" fmla="*/ 178 h 612"/>
              <a:gd name="T16" fmla="*/ 170 w 267"/>
              <a:gd name="T17" fmla="*/ 107 h 612"/>
              <a:gd name="T18" fmla="*/ 145 w 267"/>
              <a:gd name="T19" fmla="*/ 230 h 612"/>
              <a:gd name="T20" fmla="*/ 98 w 267"/>
              <a:gd name="T21" fmla="*/ 472 h 612"/>
              <a:gd name="T22" fmla="*/ 96 w 267"/>
              <a:gd name="T23" fmla="*/ 474 h 612"/>
              <a:gd name="T24" fmla="*/ 120 w 267"/>
              <a:gd name="T25" fmla="*/ 583 h 612"/>
              <a:gd name="T26" fmla="*/ 243 w 267"/>
              <a:gd name="T27" fmla="*/ 566 h 612"/>
              <a:gd name="T28" fmla="*/ 209 w 267"/>
              <a:gd name="T29" fmla="*/ 456 h 612"/>
              <a:gd name="T30" fmla="*/ 114 w 267"/>
              <a:gd name="T31" fmla="*/ 45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612">
                <a:moveTo>
                  <a:pt x="114" y="457"/>
                </a:moveTo>
                <a:cubicBezTo>
                  <a:pt x="117" y="443"/>
                  <a:pt x="138" y="353"/>
                  <a:pt x="158" y="264"/>
                </a:cubicBezTo>
                <a:cubicBezTo>
                  <a:pt x="175" y="185"/>
                  <a:pt x="189" y="123"/>
                  <a:pt x="194" y="73"/>
                </a:cubicBezTo>
                <a:cubicBezTo>
                  <a:pt x="199" y="22"/>
                  <a:pt x="200" y="0"/>
                  <a:pt x="186" y="23"/>
                </a:cubicBezTo>
                <a:cubicBezTo>
                  <a:pt x="173" y="46"/>
                  <a:pt x="171" y="71"/>
                  <a:pt x="111" y="103"/>
                </a:cubicBezTo>
                <a:cubicBezTo>
                  <a:pt x="52" y="136"/>
                  <a:pt x="15" y="155"/>
                  <a:pt x="8" y="210"/>
                </a:cubicBezTo>
                <a:cubicBezTo>
                  <a:pt x="0" y="265"/>
                  <a:pt x="19" y="271"/>
                  <a:pt x="19" y="271"/>
                </a:cubicBezTo>
                <a:cubicBezTo>
                  <a:pt x="19" y="271"/>
                  <a:pt x="14" y="213"/>
                  <a:pt x="47" y="178"/>
                </a:cubicBezTo>
                <a:cubicBezTo>
                  <a:pt x="80" y="142"/>
                  <a:pt x="170" y="107"/>
                  <a:pt x="170" y="107"/>
                </a:cubicBezTo>
                <a:cubicBezTo>
                  <a:pt x="168" y="161"/>
                  <a:pt x="157" y="190"/>
                  <a:pt x="145" y="230"/>
                </a:cubicBezTo>
                <a:cubicBezTo>
                  <a:pt x="131" y="274"/>
                  <a:pt x="115" y="333"/>
                  <a:pt x="98" y="472"/>
                </a:cubicBezTo>
                <a:cubicBezTo>
                  <a:pt x="97" y="472"/>
                  <a:pt x="97" y="473"/>
                  <a:pt x="96" y="474"/>
                </a:cubicBezTo>
                <a:cubicBezTo>
                  <a:pt x="72" y="507"/>
                  <a:pt x="81" y="556"/>
                  <a:pt x="120" y="583"/>
                </a:cubicBezTo>
                <a:cubicBezTo>
                  <a:pt x="161" y="612"/>
                  <a:pt x="218" y="604"/>
                  <a:pt x="243" y="566"/>
                </a:cubicBezTo>
                <a:cubicBezTo>
                  <a:pt x="267" y="529"/>
                  <a:pt x="251" y="479"/>
                  <a:pt x="209" y="456"/>
                </a:cubicBezTo>
                <a:cubicBezTo>
                  <a:pt x="178" y="438"/>
                  <a:pt x="140" y="440"/>
                  <a:pt x="114" y="4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7" name="Freeform 35"/>
          <p:cNvSpPr>
            <a:spLocks/>
          </p:cNvSpPr>
          <p:nvPr/>
        </p:nvSpPr>
        <p:spPr bwMode="auto">
          <a:xfrm flipH="1">
            <a:off x="6256441" y="984241"/>
            <a:ext cx="424370" cy="874668"/>
          </a:xfrm>
          <a:custGeom>
            <a:avLst/>
            <a:gdLst>
              <a:gd name="T0" fmla="*/ 96 w 208"/>
              <a:gd name="T1" fmla="*/ 325 h 428"/>
              <a:gd name="T2" fmla="*/ 109 w 208"/>
              <a:gd name="T3" fmla="*/ 187 h 428"/>
              <a:gd name="T4" fmla="*/ 118 w 208"/>
              <a:gd name="T5" fmla="*/ 51 h 428"/>
              <a:gd name="T6" fmla="*/ 108 w 208"/>
              <a:gd name="T7" fmla="*/ 18 h 428"/>
              <a:gd name="T8" fmla="*/ 63 w 208"/>
              <a:gd name="T9" fmla="*/ 80 h 428"/>
              <a:gd name="T10" fmla="*/ 1 w 208"/>
              <a:gd name="T11" fmla="*/ 163 h 428"/>
              <a:gd name="T12" fmla="*/ 14 w 208"/>
              <a:gd name="T13" fmla="*/ 204 h 428"/>
              <a:gd name="T14" fmla="*/ 25 w 208"/>
              <a:gd name="T15" fmla="*/ 137 h 428"/>
              <a:gd name="T16" fmla="*/ 104 w 208"/>
              <a:gd name="T17" fmla="*/ 77 h 428"/>
              <a:gd name="T18" fmla="*/ 97 w 208"/>
              <a:gd name="T19" fmla="*/ 165 h 428"/>
              <a:gd name="T20" fmla="*/ 86 w 208"/>
              <a:gd name="T21" fmla="*/ 337 h 428"/>
              <a:gd name="T22" fmla="*/ 85 w 208"/>
              <a:gd name="T23" fmla="*/ 338 h 428"/>
              <a:gd name="T24" fmla="*/ 111 w 208"/>
              <a:gd name="T25" fmla="*/ 412 h 428"/>
              <a:gd name="T26" fmla="*/ 194 w 208"/>
              <a:gd name="T27" fmla="*/ 389 h 428"/>
              <a:gd name="T28" fmla="*/ 162 w 208"/>
              <a:gd name="T29" fmla="*/ 316 h 428"/>
              <a:gd name="T30" fmla="*/ 96 w 208"/>
              <a:gd name="T31" fmla="*/ 3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28">
                <a:moveTo>
                  <a:pt x="96" y="325"/>
                </a:moveTo>
                <a:cubicBezTo>
                  <a:pt x="97" y="315"/>
                  <a:pt x="103" y="251"/>
                  <a:pt x="109" y="187"/>
                </a:cubicBezTo>
                <a:cubicBezTo>
                  <a:pt x="114" y="131"/>
                  <a:pt x="119" y="87"/>
                  <a:pt x="118" y="51"/>
                </a:cubicBezTo>
                <a:cubicBezTo>
                  <a:pt x="117" y="16"/>
                  <a:pt x="115" y="0"/>
                  <a:pt x="108" y="18"/>
                </a:cubicBezTo>
                <a:cubicBezTo>
                  <a:pt x="101" y="35"/>
                  <a:pt x="102" y="52"/>
                  <a:pt x="63" y="80"/>
                </a:cubicBezTo>
                <a:cubicBezTo>
                  <a:pt x="25" y="107"/>
                  <a:pt x="1" y="124"/>
                  <a:pt x="1" y="163"/>
                </a:cubicBezTo>
                <a:cubicBezTo>
                  <a:pt x="0" y="201"/>
                  <a:pt x="14" y="204"/>
                  <a:pt x="14" y="204"/>
                </a:cubicBezTo>
                <a:cubicBezTo>
                  <a:pt x="14" y="204"/>
                  <a:pt x="5" y="164"/>
                  <a:pt x="25" y="137"/>
                </a:cubicBezTo>
                <a:cubicBezTo>
                  <a:pt x="45" y="110"/>
                  <a:pt x="104" y="77"/>
                  <a:pt x="104" y="77"/>
                </a:cubicBezTo>
                <a:cubicBezTo>
                  <a:pt x="107" y="115"/>
                  <a:pt x="103" y="136"/>
                  <a:pt x="97" y="165"/>
                </a:cubicBezTo>
                <a:cubicBezTo>
                  <a:pt x="92" y="196"/>
                  <a:pt x="85" y="239"/>
                  <a:pt x="86" y="337"/>
                </a:cubicBezTo>
                <a:cubicBezTo>
                  <a:pt x="85" y="337"/>
                  <a:pt x="85" y="338"/>
                  <a:pt x="85" y="338"/>
                </a:cubicBezTo>
                <a:cubicBezTo>
                  <a:pt x="70" y="363"/>
                  <a:pt x="81" y="396"/>
                  <a:pt x="111" y="412"/>
                </a:cubicBezTo>
                <a:cubicBezTo>
                  <a:pt x="142" y="428"/>
                  <a:pt x="180" y="418"/>
                  <a:pt x="194" y="389"/>
                </a:cubicBezTo>
                <a:cubicBezTo>
                  <a:pt x="208" y="361"/>
                  <a:pt x="192" y="329"/>
                  <a:pt x="162" y="316"/>
                </a:cubicBezTo>
                <a:cubicBezTo>
                  <a:pt x="138" y="306"/>
                  <a:pt x="112" y="311"/>
                  <a:pt x="96" y="3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36"/>
          <p:cNvSpPr>
            <a:spLocks noEditPoints="1"/>
          </p:cNvSpPr>
          <p:nvPr/>
        </p:nvSpPr>
        <p:spPr bwMode="auto">
          <a:xfrm flipH="1">
            <a:off x="7897592" y="3244540"/>
            <a:ext cx="366462" cy="576486"/>
          </a:xfrm>
          <a:custGeom>
            <a:avLst/>
            <a:gdLst>
              <a:gd name="T0" fmla="*/ 74 w 179"/>
              <a:gd name="T1" fmla="*/ 0 h 282"/>
              <a:gd name="T2" fmla="*/ 81 w 179"/>
              <a:gd name="T3" fmla="*/ 204 h 282"/>
              <a:gd name="T4" fmla="*/ 141 w 179"/>
              <a:gd name="T5" fmla="*/ 217 h 282"/>
              <a:gd name="T6" fmla="*/ 73 w 179"/>
              <a:gd name="T7" fmla="*/ 228 h 282"/>
              <a:gd name="T8" fmla="*/ 70 w 179"/>
              <a:gd name="T9" fmla="*/ 106 h 282"/>
              <a:gd name="T10" fmla="*/ 70 w 179"/>
              <a:gd name="T11" fmla="*/ 104 h 282"/>
              <a:gd name="T12" fmla="*/ 16 w 179"/>
              <a:gd name="T13" fmla="*/ 151 h 282"/>
              <a:gd name="T14" fmla="*/ 17 w 179"/>
              <a:gd name="T15" fmla="*/ 153 h 282"/>
              <a:gd name="T16" fmla="*/ 15 w 179"/>
              <a:gd name="T17" fmla="*/ 152 h 282"/>
              <a:gd name="T18" fmla="*/ 9 w 179"/>
              <a:gd name="T19" fmla="*/ 178 h 282"/>
              <a:gd name="T20" fmla="*/ 19 w 179"/>
              <a:gd name="T21" fmla="*/ 221 h 282"/>
              <a:gd name="T22" fmla="*/ 6 w 179"/>
              <a:gd name="T23" fmla="*/ 153 h 282"/>
              <a:gd name="T24" fmla="*/ 9 w 179"/>
              <a:gd name="T25" fmla="*/ 144 h 282"/>
              <a:gd name="T26" fmla="*/ 4 w 179"/>
              <a:gd name="T27" fmla="*/ 94 h 282"/>
              <a:gd name="T28" fmla="*/ 67 w 179"/>
              <a:gd name="T29" fmla="*/ 12 h 282"/>
              <a:gd name="T30" fmla="*/ 66 w 179"/>
              <a:gd name="T31" fmla="*/ 0 h 282"/>
              <a:gd name="T32" fmla="*/ 74 w 179"/>
              <a:gd name="T33" fmla="*/ 0 h 282"/>
              <a:gd name="T34" fmla="*/ 68 w 179"/>
              <a:gd name="T35" fmla="*/ 64 h 282"/>
              <a:gd name="T36" fmla="*/ 68 w 179"/>
              <a:gd name="T37" fmla="*/ 48 h 282"/>
              <a:gd name="T38" fmla="*/ 7 w 179"/>
              <a:gd name="T39" fmla="*/ 116 h 282"/>
              <a:gd name="T40" fmla="*/ 11 w 179"/>
              <a:gd name="T41" fmla="*/ 139 h 282"/>
              <a:gd name="T42" fmla="*/ 68 w 179"/>
              <a:gd name="T43" fmla="*/ 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282">
                <a:moveTo>
                  <a:pt x="74" y="0"/>
                </a:moveTo>
                <a:cubicBezTo>
                  <a:pt x="76" y="68"/>
                  <a:pt x="78" y="136"/>
                  <a:pt x="81" y="204"/>
                </a:cubicBezTo>
                <a:cubicBezTo>
                  <a:pt x="110" y="196"/>
                  <a:pt x="130" y="201"/>
                  <a:pt x="141" y="217"/>
                </a:cubicBezTo>
                <a:cubicBezTo>
                  <a:pt x="179" y="268"/>
                  <a:pt x="85" y="282"/>
                  <a:pt x="73" y="228"/>
                </a:cubicBezTo>
                <a:cubicBezTo>
                  <a:pt x="72" y="187"/>
                  <a:pt x="71" y="146"/>
                  <a:pt x="70" y="106"/>
                </a:cubicBezTo>
                <a:cubicBezTo>
                  <a:pt x="70" y="104"/>
                  <a:pt x="70" y="104"/>
                  <a:pt x="70" y="104"/>
                </a:cubicBezTo>
                <a:cubicBezTo>
                  <a:pt x="56" y="127"/>
                  <a:pt x="29" y="131"/>
                  <a:pt x="16" y="151"/>
                </a:cubicBezTo>
                <a:cubicBezTo>
                  <a:pt x="16" y="152"/>
                  <a:pt x="16" y="153"/>
                  <a:pt x="17" y="153"/>
                </a:cubicBezTo>
                <a:cubicBezTo>
                  <a:pt x="16" y="153"/>
                  <a:pt x="16" y="152"/>
                  <a:pt x="15" y="152"/>
                </a:cubicBezTo>
                <a:cubicBezTo>
                  <a:pt x="11" y="159"/>
                  <a:pt x="9" y="167"/>
                  <a:pt x="9" y="178"/>
                </a:cubicBezTo>
                <a:cubicBezTo>
                  <a:pt x="9" y="195"/>
                  <a:pt x="13" y="208"/>
                  <a:pt x="19" y="221"/>
                </a:cubicBezTo>
                <a:cubicBezTo>
                  <a:pt x="4" y="206"/>
                  <a:pt x="1" y="173"/>
                  <a:pt x="6" y="153"/>
                </a:cubicBezTo>
                <a:cubicBezTo>
                  <a:pt x="7" y="150"/>
                  <a:pt x="8" y="147"/>
                  <a:pt x="9" y="144"/>
                </a:cubicBezTo>
                <a:cubicBezTo>
                  <a:pt x="1" y="129"/>
                  <a:pt x="0" y="108"/>
                  <a:pt x="4" y="94"/>
                </a:cubicBezTo>
                <a:cubicBezTo>
                  <a:pt x="15" y="58"/>
                  <a:pt x="53" y="41"/>
                  <a:pt x="67" y="12"/>
                </a:cubicBezTo>
                <a:cubicBezTo>
                  <a:pt x="66" y="0"/>
                  <a:pt x="66" y="0"/>
                  <a:pt x="66" y="0"/>
                </a:cubicBezTo>
                <a:cubicBezTo>
                  <a:pt x="74" y="0"/>
                  <a:pt x="74" y="0"/>
                  <a:pt x="74" y="0"/>
                </a:cubicBezTo>
                <a:close/>
                <a:moveTo>
                  <a:pt x="68" y="64"/>
                </a:moveTo>
                <a:cubicBezTo>
                  <a:pt x="68" y="48"/>
                  <a:pt x="68" y="48"/>
                  <a:pt x="68" y="48"/>
                </a:cubicBezTo>
                <a:cubicBezTo>
                  <a:pt x="50" y="75"/>
                  <a:pt x="7" y="76"/>
                  <a:pt x="7" y="116"/>
                </a:cubicBezTo>
                <a:cubicBezTo>
                  <a:pt x="7" y="125"/>
                  <a:pt x="9" y="132"/>
                  <a:pt x="11" y="139"/>
                </a:cubicBezTo>
                <a:cubicBezTo>
                  <a:pt x="25" y="109"/>
                  <a:pt x="56" y="92"/>
                  <a:pt x="68" y="64"/>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69" name="Group 168"/>
          <p:cNvGrpSpPr/>
          <p:nvPr/>
        </p:nvGrpSpPr>
        <p:grpSpPr>
          <a:xfrm>
            <a:off x="8606226" y="2793117"/>
            <a:ext cx="597870" cy="902012"/>
            <a:chOff x="6998072" y="2551731"/>
            <a:chExt cx="760413" cy="1022351"/>
          </a:xfrm>
          <a:solidFill>
            <a:schemeClr val="tx1">
              <a:lumMod val="50000"/>
              <a:lumOff val="50000"/>
            </a:schemeClr>
          </a:solidFill>
        </p:grpSpPr>
        <p:sp>
          <p:nvSpPr>
            <p:cNvPr id="170" name="Freeform 28"/>
            <p:cNvSpPr>
              <a:spLocks/>
            </p:cNvSpPr>
            <p:nvPr/>
          </p:nvSpPr>
          <p:spPr bwMode="auto">
            <a:xfrm>
              <a:off x="7029822" y="2551731"/>
              <a:ext cx="549275" cy="590550"/>
            </a:xfrm>
            <a:custGeom>
              <a:avLst/>
              <a:gdLst>
                <a:gd name="T0" fmla="*/ 34 w 268"/>
                <a:gd name="T1" fmla="*/ 109 h 289"/>
                <a:gd name="T2" fmla="*/ 38 w 268"/>
                <a:gd name="T3" fmla="*/ 108 h 289"/>
                <a:gd name="T4" fmla="*/ 59 w 268"/>
                <a:gd name="T5" fmla="*/ 204 h 289"/>
                <a:gd name="T6" fmla="*/ 63 w 268"/>
                <a:gd name="T7" fmla="*/ 225 h 289"/>
                <a:gd name="T8" fmla="*/ 70 w 268"/>
                <a:gd name="T9" fmla="*/ 256 h 289"/>
                <a:gd name="T10" fmla="*/ 114 w 268"/>
                <a:gd name="T11" fmla="*/ 285 h 289"/>
                <a:gd name="T12" fmla="*/ 235 w 268"/>
                <a:gd name="T13" fmla="*/ 259 h 289"/>
                <a:gd name="T14" fmla="*/ 264 w 268"/>
                <a:gd name="T15" fmla="*/ 214 h 289"/>
                <a:gd name="T16" fmla="*/ 258 w 268"/>
                <a:gd name="T17" fmla="*/ 184 h 289"/>
                <a:gd name="T18" fmla="*/ 253 w 268"/>
                <a:gd name="T19" fmla="*/ 163 h 289"/>
                <a:gd name="T20" fmla="*/ 233 w 268"/>
                <a:gd name="T21" fmla="*/ 67 h 289"/>
                <a:gd name="T22" fmla="*/ 237 w 268"/>
                <a:gd name="T23" fmla="*/ 66 h 289"/>
                <a:gd name="T24" fmla="*/ 255 w 268"/>
                <a:gd name="T25" fmla="*/ 40 h 289"/>
                <a:gd name="T26" fmla="*/ 250 w 268"/>
                <a:gd name="T27" fmla="*/ 18 h 289"/>
                <a:gd name="T28" fmla="*/ 223 w 268"/>
                <a:gd name="T29" fmla="*/ 2 h 289"/>
                <a:gd name="T30" fmla="*/ 21 w 268"/>
                <a:gd name="T31" fmla="*/ 45 h 289"/>
                <a:gd name="T32" fmla="*/ 2 w 268"/>
                <a:gd name="T33" fmla="*/ 71 h 289"/>
                <a:gd name="T34" fmla="*/ 7 w 268"/>
                <a:gd name="T35" fmla="*/ 93 h 289"/>
                <a:gd name="T36" fmla="*/ 34 w 268"/>
                <a:gd name="T3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289">
                  <a:moveTo>
                    <a:pt x="34" y="109"/>
                  </a:moveTo>
                  <a:cubicBezTo>
                    <a:pt x="38" y="108"/>
                    <a:pt x="38" y="108"/>
                    <a:pt x="38" y="108"/>
                  </a:cubicBezTo>
                  <a:cubicBezTo>
                    <a:pt x="59" y="204"/>
                    <a:pt x="59" y="204"/>
                    <a:pt x="59" y="204"/>
                  </a:cubicBezTo>
                  <a:cubicBezTo>
                    <a:pt x="63" y="225"/>
                    <a:pt x="63" y="225"/>
                    <a:pt x="63" y="225"/>
                  </a:cubicBezTo>
                  <a:cubicBezTo>
                    <a:pt x="70" y="256"/>
                    <a:pt x="70" y="256"/>
                    <a:pt x="70" y="256"/>
                  </a:cubicBezTo>
                  <a:cubicBezTo>
                    <a:pt x="74" y="276"/>
                    <a:pt x="94" y="289"/>
                    <a:pt x="114" y="285"/>
                  </a:cubicBezTo>
                  <a:cubicBezTo>
                    <a:pt x="155" y="276"/>
                    <a:pt x="194" y="268"/>
                    <a:pt x="235" y="259"/>
                  </a:cubicBezTo>
                  <a:cubicBezTo>
                    <a:pt x="256" y="255"/>
                    <a:pt x="268" y="235"/>
                    <a:pt x="264" y="214"/>
                  </a:cubicBezTo>
                  <a:cubicBezTo>
                    <a:pt x="258" y="184"/>
                    <a:pt x="258" y="184"/>
                    <a:pt x="258" y="184"/>
                  </a:cubicBezTo>
                  <a:cubicBezTo>
                    <a:pt x="253" y="163"/>
                    <a:pt x="253" y="163"/>
                    <a:pt x="253" y="163"/>
                  </a:cubicBezTo>
                  <a:cubicBezTo>
                    <a:pt x="233" y="67"/>
                    <a:pt x="233" y="67"/>
                    <a:pt x="233" y="67"/>
                  </a:cubicBezTo>
                  <a:cubicBezTo>
                    <a:pt x="237" y="66"/>
                    <a:pt x="237" y="66"/>
                    <a:pt x="237" y="66"/>
                  </a:cubicBezTo>
                  <a:cubicBezTo>
                    <a:pt x="249" y="63"/>
                    <a:pt x="258" y="53"/>
                    <a:pt x="255" y="40"/>
                  </a:cubicBezTo>
                  <a:cubicBezTo>
                    <a:pt x="250" y="18"/>
                    <a:pt x="250" y="18"/>
                    <a:pt x="250" y="18"/>
                  </a:cubicBezTo>
                  <a:cubicBezTo>
                    <a:pt x="248" y="8"/>
                    <a:pt x="236" y="0"/>
                    <a:pt x="223" y="2"/>
                  </a:cubicBezTo>
                  <a:cubicBezTo>
                    <a:pt x="156" y="17"/>
                    <a:pt x="88" y="31"/>
                    <a:pt x="21" y="45"/>
                  </a:cubicBezTo>
                  <a:cubicBezTo>
                    <a:pt x="8" y="48"/>
                    <a:pt x="0" y="60"/>
                    <a:pt x="2" y="71"/>
                  </a:cubicBezTo>
                  <a:cubicBezTo>
                    <a:pt x="7" y="93"/>
                    <a:pt x="7" y="93"/>
                    <a:pt x="7" y="93"/>
                  </a:cubicBezTo>
                  <a:cubicBezTo>
                    <a:pt x="10" y="105"/>
                    <a:pt x="22" y="111"/>
                    <a:pt x="3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9"/>
            <p:cNvSpPr>
              <a:spLocks/>
            </p:cNvSpPr>
            <p:nvPr/>
          </p:nvSpPr>
          <p:spPr bwMode="auto">
            <a:xfrm>
              <a:off x="6998072" y="2873994"/>
              <a:ext cx="760413" cy="700088"/>
            </a:xfrm>
            <a:custGeom>
              <a:avLst/>
              <a:gdLst>
                <a:gd name="T0" fmla="*/ 335 w 372"/>
                <a:gd name="T1" fmla="*/ 1 h 342"/>
                <a:gd name="T2" fmla="*/ 302 w 372"/>
                <a:gd name="T3" fmla="*/ 8 h 342"/>
                <a:gd name="T4" fmla="*/ 291 w 372"/>
                <a:gd name="T5" fmla="*/ 26 h 342"/>
                <a:gd name="T6" fmla="*/ 291 w 372"/>
                <a:gd name="T7" fmla="*/ 28 h 342"/>
                <a:gd name="T8" fmla="*/ 304 w 372"/>
                <a:gd name="T9" fmla="*/ 40 h 342"/>
                <a:gd name="T10" fmla="*/ 312 w 372"/>
                <a:gd name="T11" fmla="*/ 75 h 342"/>
                <a:gd name="T12" fmla="*/ 295 w 372"/>
                <a:gd name="T13" fmla="*/ 78 h 342"/>
                <a:gd name="T14" fmla="*/ 257 w 372"/>
                <a:gd name="T15" fmla="*/ 121 h 342"/>
                <a:gd name="T16" fmla="*/ 257 w 372"/>
                <a:gd name="T17" fmla="*/ 121 h 342"/>
                <a:gd name="T18" fmla="*/ 135 w 372"/>
                <a:gd name="T19" fmla="*/ 147 h 342"/>
                <a:gd name="T20" fmla="*/ 133 w 372"/>
                <a:gd name="T21" fmla="*/ 147 h 342"/>
                <a:gd name="T22" fmla="*/ 83 w 372"/>
                <a:gd name="T23" fmla="*/ 124 h 342"/>
                <a:gd name="T24" fmla="*/ 64 w 372"/>
                <a:gd name="T25" fmla="*/ 128 h 342"/>
                <a:gd name="T26" fmla="*/ 57 w 372"/>
                <a:gd name="T27" fmla="*/ 93 h 342"/>
                <a:gd name="T28" fmla="*/ 64 w 372"/>
                <a:gd name="T29" fmla="*/ 76 h 342"/>
                <a:gd name="T30" fmla="*/ 64 w 372"/>
                <a:gd name="T31" fmla="*/ 74 h 342"/>
                <a:gd name="T32" fmla="*/ 46 w 372"/>
                <a:gd name="T33" fmla="*/ 63 h 342"/>
                <a:gd name="T34" fmla="*/ 13 w 372"/>
                <a:gd name="T35" fmla="*/ 70 h 342"/>
                <a:gd name="T36" fmla="*/ 2 w 372"/>
                <a:gd name="T37" fmla="*/ 87 h 342"/>
                <a:gd name="T38" fmla="*/ 3 w 372"/>
                <a:gd name="T39" fmla="*/ 89 h 342"/>
                <a:gd name="T40" fmla="*/ 20 w 372"/>
                <a:gd name="T41" fmla="*/ 101 h 342"/>
                <a:gd name="T42" fmla="*/ 40 w 372"/>
                <a:gd name="T43" fmla="*/ 96 h 342"/>
                <a:gd name="T44" fmla="*/ 48 w 372"/>
                <a:gd name="T45" fmla="*/ 133 h 342"/>
                <a:gd name="T46" fmla="*/ 41 w 372"/>
                <a:gd name="T47" fmla="*/ 160 h 342"/>
                <a:gd name="T48" fmla="*/ 47 w 372"/>
                <a:gd name="T49" fmla="*/ 189 h 342"/>
                <a:gd name="T50" fmla="*/ 80 w 372"/>
                <a:gd name="T51" fmla="*/ 210 h 342"/>
                <a:gd name="T52" fmla="*/ 82 w 372"/>
                <a:gd name="T53" fmla="*/ 209 h 342"/>
                <a:gd name="T54" fmla="*/ 200 w 372"/>
                <a:gd name="T55" fmla="*/ 184 h 342"/>
                <a:gd name="T56" fmla="*/ 209 w 372"/>
                <a:gd name="T57" fmla="*/ 223 h 342"/>
                <a:gd name="T58" fmla="*/ 116 w 372"/>
                <a:gd name="T59" fmla="*/ 309 h 342"/>
                <a:gd name="T60" fmla="*/ 105 w 372"/>
                <a:gd name="T61" fmla="*/ 307 h 342"/>
                <a:gd name="T62" fmla="*/ 92 w 372"/>
                <a:gd name="T63" fmla="*/ 327 h 342"/>
                <a:gd name="T64" fmla="*/ 112 w 372"/>
                <a:gd name="T65" fmla="*/ 340 h 342"/>
                <a:gd name="T66" fmla="*/ 124 w 372"/>
                <a:gd name="T67" fmla="*/ 320 h 342"/>
                <a:gd name="T68" fmla="*/ 124 w 372"/>
                <a:gd name="T69" fmla="*/ 316 h 342"/>
                <a:gd name="T70" fmla="*/ 211 w 372"/>
                <a:gd name="T71" fmla="*/ 233 h 342"/>
                <a:gd name="T72" fmla="*/ 222 w 372"/>
                <a:gd name="T73" fmla="*/ 287 h 342"/>
                <a:gd name="T74" fmla="*/ 215 w 372"/>
                <a:gd name="T75" fmla="*/ 303 h 342"/>
                <a:gd name="T76" fmla="*/ 233 w 372"/>
                <a:gd name="T77" fmla="*/ 317 h 342"/>
                <a:gd name="T78" fmla="*/ 246 w 372"/>
                <a:gd name="T79" fmla="*/ 297 h 342"/>
                <a:gd name="T80" fmla="*/ 232 w 372"/>
                <a:gd name="T81" fmla="*/ 285 h 342"/>
                <a:gd name="T82" fmla="*/ 221 w 372"/>
                <a:gd name="T83" fmla="*/ 229 h 342"/>
                <a:gd name="T84" fmla="*/ 338 w 372"/>
                <a:gd name="T85" fmla="*/ 271 h 342"/>
                <a:gd name="T86" fmla="*/ 337 w 372"/>
                <a:gd name="T87" fmla="*/ 275 h 342"/>
                <a:gd name="T88" fmla="*/ 357 w 372"/>
                <a:gd name="T89" fmla="*/ 288 h 342"/>
                <a:gd name="T90" fmla="*/ 370 w 372"/>
                <a:gd name="T91" fmla="*/ 268 h 342"/>
                <a:gd name="T92" fmla="*/ 350 w 372"/>
                <a:gd name="T93" fmla="*/ 255 h 342"/>
                <a:gd name="T94" fmla="*/ 341 w 372"/>
                <a:gd name="T95" fmla="*/ 261 h 342"/>
                <a:gd name="T96" fmla="*/ 218 w 372"/>
                <a:gd name="T97" fmla="*/ 219 h 342"/>
                <a:gd name="T98" fmla="*/ 211 w 372"/>
                <a:gd name="T99" fmla="*/ 182 h 342"/>
                <a:gd name="T100" fmla="*/ 331 w 372"/>
                <a:gd name="T101" fmla="*/ 156 h 342"/>
                <a:gd name="T102" fmla="*/ 333 w 372"/>
                <a:gd name="T103" fmla="*/ 156 h 342"/>
                <a:gd name="T104" fmla="*/ 354 w 372"/>
                <a:gd name="T105" fmla="*/ 124 h 342"/>
                <a:gd name="T106" fmla="*/ 348 w 372"/>
                <a:gd name="T107" fmla="*/ 95 h 342"/>
                <a:gd name="T108" fmla="*/ 327 w 372"/>
                <a:gd name="T109" fmla="*/ 74 h 342"/>
                <a:gd name="T110" fmla="*/ 319 w 372"/>
                <a:gd name="T111" fmla="*/ 37 h 342"/>
                <a:gd name="T112" fmla="*/ 341 w 372"/>
                <a:gd name="T113" fmla="*/ 32 h 342"/>
                <a:gd name="T114" fmla="*/ 352 w 372"/>
                <a:gd name="T115" fmla="*/ 15 h 342"/>
                <a:gd name="T116" fmla="*/ 352 w 372"/>
                <a:gd name="T117" fmla="*/ 13 h 342"/>
                <a:gd name="T118" fmla="*/ 335 w 372"/>
                <a:gd name="T119" fmla="*/ 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342">
                  <a:moveTo>
                    <a:pt x="335" y="1"/>
                  </a:moveTo>
                  <a:cubicBezTo>
                    <a:pt x="302" y="8"/>
                    <a:pt x="302" y="8"/>
                    <a:pt x="302" y="8"/>
                  </a:cubicBezTo>
                  <a:cubicBezTo>
                    <a:pt x="294" y="10"/>
                    <a:pt x="289" y="18"/>
                    <a:pt x="291" y="26"/>
                  </a:cubicBezTo>
                  <a:cubicBezTo>
                    <a:pt x="291" y="28"/>
                    <a:pt x="291" y="28"/>
                    <a:pt x="291" y="28"/>
                  </a:cubicBezTo>
                  <a:cubicBezTo>
                    <a:pt x="292" y="34"/>
                    <a:pt x="298" y="39"/>
                    <a:pt x="304" y="40"/>
                  </a:cubicBezTo>
                  <a:cubicBezTo>
                    <a:pt x="312" y="75"/>
                    <a:pt x="312" y="75"/>
                    <a:pt x="312" y="75"/>
                  </a:cubicBezTo>
                  <a:cubicBezTo>
                    <a:pt x="295" y="78"/>
                    <a:pt x="295" y="78"/>
                    <a:pt x="295" y="78"/>
                  </a:cubicBezTo>
                  <a:cubicBezTo>
                    <a:pt x="297" y="97"/>
                    <a:pt x="278" y="116"/>
                    <a:pt x="257" y="121"/>
                  </a:cubicBezTo>
                  <a:cubicBezTo>
                    <a:pt x="257" y="121"/>
                    <a:pt x="257" y="121"/>
                    <a:pt x="257" y="121"/>
                  </a:cubicBezTo>
                  <a:cubicBezTo>
                    <a:pt x="216" y="129"/>
                    <a:pt x="176" y="138"/>
                    <a:pt x="135" y="147"/>
                  </a:cubicBezTo>
                  <a:cubicBezTo>
                    <a:pt x="135" y="147"/>
                    <a:pt x="135" y="147"/>
                    <a:pt x="133" y="147"/>
                  </a:cubicBezTo>
                  <a:cubicBezTo>
                    <a:pt x="114" y="151"/>
                    <a:pt x="89" y="142"/>
                    <a:pt x="83" y="124"/>
                  </a:cubicBezTo>
                  <a:cubicBezTo>
                    <a:pt x="64" y="128"/>
                    <a:pt x="64" y="128"/>
                    <a:pt x="64" y="128"/>
                  </a:cubicBezTo>
                  <a:cubicBezTo>
                    <a:pt x="57" y="93"/>
                    <a:pt x="57" y="93"/>
                    <a:pt x="57" y="93"/>
                  </a:cubicBezTo>
                  <a:cubicBezTo>
                    <a:pt x="62" y="89"/>
                    <a:pt x="65" y="82"/>
                    <a:pt x="64" y="76"/>
                  </a:cubicBezTo>
                  <a:cubicBezTo>
                    <a:pt x="64" y="74"/>
                    <a:pt x="64" y="74"/>
                    <a:pt x="64" y="74"/>
                  </a:cubicBezTo>
                  <a:cubicBezTo>
                    <a:pt x="62" y="66"/>
                    <a:pt x="54" y="61"/>
                    <a:pt x="46" y="63"/>
                  </a:cubicBezTo>
                  <a:cubicBezTo>
                    <a:pt x="13" y="70"/>
                    <a:pt x="13" y="70"/>
                    <a:pt x="13" y="70"/>
                  </a:cubicBezTo>
                  <a:cubicBezTo>
                    <a:pt x="5" y="72"/>
                    <a:pt x="0" y="79"/>
                    <a:pt x="2" y="87"/>
                  </a:cubicBezTo>
                  <a:cubicBezTo>
                    <a:pt x="3" y="89"/>
                    <a:pt x="3" y="89"/>
                    <a:pt x="3" y="89"/>
                  </a:cubicBezTo>
                  <a:cubicBezTo>
                    <a:pt x="4" y="97"/>
                    <a:pt x="12" y="102"/>
                    <a:pt x="20" y="101"/>
                  </a:cubicBezTo>
                  <a:cubicBezTo>
                    <a:pt x="40" y="96"/>
                    <a:pt x="40" y="96"/>
                    <a:pt x="40" y="96"/>
                  </a:cubicBezTo>
                  <a:cubicBezTo>
                    <a:pt x="48" y="133"/>
                    <a:pt x="48" y="133"/>
                    <a:pt x="48" y="133"/>
                  </a:cubicBezTo>
                  <a:cubicBezTo>
                    <a:pt x="43" y="136"/>
                    <a:pt x="38" y="146"/>
                    <a:pt x="41" y="160"/>
                  </a:cubicBezTo>
                  <a:cubicBezTo>
                    <a:pt x="47" y="189"/>
                    <a:pt x="47" y="189"/>
                    <a:pt x="47" y="189"/>
                  </a:cubicBezTo>
                  <a:cubicBezTo>
                    <a:pt x="50" y="203"/>
                    <a:pt x="65" y="213"/>
                    <a:pt x="80" y="210"/>
                  </a:cubicBezTo>
                  <a:cubicBezTo>
                    <a:pt x="82" y="209"/>
                    <a:pt x="82" y="209"/>
                    <a:pt x="82" y="209"/>
                  </a:cubicBezTo>
                  <a:cubicBezTo>
                    <a:pt x="200" y="184"/>
                    <a:pt x="200" y="184"/>
                    <a:pt x="200" y="184"/>
                  </a:cubicBezTo>
                  <a:cubicBezTo>
                    <a:pt x="209" y="223"/>
                    <a:pt x="209" y="223"/>
                    <a:pt x="209" y="223"/>
                  </a:cubicBezTo>
                  <a:cubicBezTo>
                    <a:pt x="116" y="309"/>
                    <a:pt x="116" y="309"/>
                    <a:pt x="116" y="309"/>
                  </a:cubicBezTo>
                  <a:cubicBezTo>
                    <a:pt x="113" y="308"/>
                    <a:pt x="109" y="307"/>
                    <a:pt x="105" y="307"/>
                  </a:cubicBezTo>
                  <a:cubicBezTo>
                    <a:pt x="96" y="309"/>
                    <a:pt x="90" y="319"/>
                    <a:pt x="92" y="327"/>
                  </a:cubicBezTo>
                  <a:cubicBezTo>
                    <a:pt x="93" y="335"/>
                    <a:pt x="103" y="342"/>
                    <a:pt x="112" y="340"/>
                  </a:cubicBezTo>
                  <a:cubicBezTo>
                    <a:pt x="122" y="338"/>
                    <a:pt x="126" y="328"/>
                    <a:pt x="124" y="320"/>
                  </a:cubicBezTo>
                  <a:cubicBezTo>
                    <a:pt x="124" y="318"/>
                    <a:pt x="124" y="316"/>
                    <a:pt x="124" y="316"/>
                  </a:cubicBezTo>
                  <a:cubicBezTo>
                    <a:pt x="211" y="233"/>
                    <a:pt x="211" y="233"/>
                    <a:pt x="211" y="233"/>
                  </a:cubicBezTo>
                  <a:cubicBezTo>
                    <a:pt x="222" y="287"/>
                    <a:pt x="222" y="287"/>
                    <a:pt x="222" y="287"/>
                  </a:cubicBezTo>
                  <a:cubicBezTo>
                    <a:pt x="216" y="288"/>
                    <a:pt x="213" y="295"/>
                    <a:pt x="215" y="303"/>
                  </a:cubicBezTo>
                  <a:cubicBezTo>
                    <a:pt x="217" y="311"/>
                    <a:pt x="224" y="318"/>
                    <a:pt x="233" y="317"/>
                  </a:cubicBezTo>
                  <a:cubicBezTo>
                    <a:pt x="243" y="314"/>
                    <a:pt x="247" y="305"/>
                    <a:pt x="246" y="297"/>
                  </a:cubicBezTo>
                  <a:cubicBezTo>
                    <a:pt x="244" y="288"/>
                    <a:pt x="238" y="283"/>
                    <a:pt x="232" y="285"/>
                  </a:cubicBezTo>
                  <a:cubicBezTo>
                    <a:pt x="221" y="229"/>
                    <a:pt x="221" y="229"/>
                    <a:pt x="221" y="229"/>
                  </a:cubicBezTo>
                  <a:cubicBezTo>
                    <a:pt x="338" y="271"/>
                    <a:pt x="338" y="271"/>
                    <a:pt x="338" y="271"/>
                  </a:cubicBezTo>
                  <a:cubicBezTo>
                    <a:pt x="338" y="271"/>
                    <a:pt x="337" y="273"/>
                    <a:pt x="337" y="275"/>
                  </a:cubicBezTo>
                  <a:cubicBezTo>
                    <a:pt x="339" y="283"/>
                    <a:pt x="349" y="290"/>
                    <a:pt x="357" y="288"/>
                  </a:cubicBezTo>
                  <a:cubicBezTo>
                    <a:pt x="367" y="286"/>
                    <a:pt x="372" y="276"/>
                    <a:pt x="370" y="268"/>
                  </a:cubicBezTo>
                  <a:cubicBezTo>
                    <a:pt x="368" y="260"/>
                    <a:pt x="360" y="253"/>
                    <a:pt x="350" y="255"/>
                  </a:cubicBezTo>
                  <a:cubicBezTo>
                    <a:pt x="346" y="256"/>
                    <a:pt x="344" y="259"/>
                    <a:pt x="341" y="261"/>
                  </a:cubicBezTo>
                  <a:cubicBezTo>
                    <a:pt x="218" y="219"/>
                    <a:pt x="218" y="219"/>
                    <a:pt x="218" y="219"/>
                  </a:cubicBezTo>
                  <a:cubicBezTo>
                    <a:pt x="211" y="182"/>
                    <a:pt x="211" y="182"/>
                    <a:pt x="211" y="182"/>
                  </a:cubicBezTo>
                  <a:cubicBezTo>
                    <a:pt x="331" y="156"/>
                    <a:pt x="331" y="156"/>
                    <a:pt x="331" y="156"/>
                  </a:cubicBezTo>
                  <a:cubicBezTo>
                    <a:pt x="333" y="156"/>
                    <a:pt x="333" y="156"/>
                    <a:pt x="333" y="156"/>
                  </a:cubicBezTo>
                  <a:cubicBezTo>
                    <a:pt x="348" y="153"/>
                    <a:pt x="357" y="138"/>
                    <a:pt x="354" y="124"/>
                  </a:cubicBezTo>
                  <a:cubicBezTo>
                    <a:pt x="348" y="95"/>
                    <a:pt x="348" y="95"/>
                    <a:pt x="348" y="95"/>
                  </a:cubicBezTo>
                  <a:cubicBezTo>
                    <a:pt x="345" y="79"/>
                    <a:pt x="335" y="74"/>
                    <a:pt x="327" y="74"/>
                  </a:cubicBezTo>
                  <a:cubicBezTo>
                    <a:pt x="319" y="37"/>
                    <a:pt x="319" y="37"/>
                    <a:pt x="319" y="37"/>
                  </a:cubicBezTo>
                  <a:cubicBezTo>
                    <a:pt x="341" y="32"/>
                    <a:pt x="341" y="32"/>
                    <a:pt x="341" y="32"/>
                  </a:cubicBezTo>
                  <a:cubicBezTo>
                    <a:pt x="349" y="30"/>
                    <a:pt x="354" y="23"/>
                    <a:pt x="352" y="15"/>
                  </a:cubicBezTo>
                  <a:cubicBezTo>
                    <a:pt x="352" y="13"/>
                    <a:pt x="352" y="13"/>
                    <a:pt x="352" y="13"/>
                  </a:cubicBezTo>
                  <a:cubicBezTo>
                    <a:pt x="350" y="5"/>
                    <a:pt x="343" y="0"/>
                    <a:pt x="3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2" name="Group 171"/>
          <p:cNvGrpSpPr/>
          <p:nvPr/>
        </p:nvGrpSpPr>
        <p:grpSpPr>
          <a:xfrm flipH="1">
            <a:off x="-102233" y="4594467"/>
            <a:ext cx="2405981" cy="2398929"/>
            <a:chOff x="4653532" y="2243484"/>
            <a:chExt cx="4903155" cy="4912662"/>
          </a:xfrm>
        </p:grpSpPr>
        <p:sp>
          <p:nvSpPr>
            <p:cNvPr id="173"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5"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7"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017134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83409"/>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59"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36"/>
          <p:cNvSpPr>
            <a:spLocks/>
          </p:cNvSpPr>
          <p:nvPr/>
        </p:nvSpPr>
        <p:spPr bwMode="auto">
          <a:xfrm>
            <a:off x="6073070" y="301073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47" name="Freeform 36"/>
          <p:cNvSpPr>
            <a:spLocks/>
          </p:cNvSpPr>
          <p:nvPr/>
        </p:nvSpPr>
        <p:spPr bwMode="auto">
          <a:xfrm>
            <a:off x="2666220" y="2511463"/>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chemeClr val="tx1">
                  <a:lumMod val="65000"/>
                  <a:lumOff val="35000"/>
                </a:schemeClr>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3" name="Rectangle 7"/>
          <p:cNvSpPr>
            <a:spLocks noChangeArrowheads="1"/>
          </p:cNvSpPr>
          <p:nvPr/>
        </p:nvSpPr>
        <p:spPr bwMode="auto">
          <a:xfrm>
            <a:off x="480182" y="2092230"/>
            <a:ext cx="558442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buAutoNum type="arabicPeriod"/>
            </a:pPr>
            <a:r>
              <a:rPr lang="en-GB" sz="2800" dirty="0" smtClean="0">
                <a:solidFill>
                  <a:schemeClr val="tx1">
                    <a:lumMod val="75000"/>
                    <a:lumOff val="25000"/>
                  </a:schemeClr>
                </a:solidFill>
              </a:rPr>
              <a:t>THE ROLE OF MAGAZINES IN AUDIENCES LIVES</a:t>
            </a:r>
          </a:p>
          <a:p>
            <a:pPr marL="514350" indent="-514350">
              <a:buAutoNum type="arabicPeriod"/>
            </a:pPr>
            <a:endParaRPr lang="en-GB" sz="2800" dirty="0" smtClean="0">
              <a:solidFill>
                <a:schemeClr val="tx1">
                  <a:lumMod val="75000"/>
                  <a:lumOff val="25000"/>
                </a:schemeClr>
              </a:solidFill>
            </a:endParaRPr>
          </a:p>
          <a:p>
            <a:endParaRPr lang="en-GB" sz="2800" dirty="0" smtClean="0">
              <a:solidFill>
                <a:schemeClr val="tx1">
                  <a:lumMod val="75000"/>
                  <a:lumOff val="25000"/>
                </a:schemeClr>
              </a:solidFill>
            </a:endParaRPr>
          </a:p>
          <a:p>
            <a:endParaRPr lang="en-GB" sz="2800" dirty="0">
              <a:solidFill>
                <a:schemeClr val="tx1">
                  <a:lumMod val="75000"/>
                  <a:lumOff val="25000"/>
                </a:schemeClr>
              </a:solidFill>
            </a:endParaRPr>
          </a:p>
          <a:p>
            <a:endParaRPr lang="en-GB" sz="2800" dirty="0" smtClean="0">
              <a:solidFill>
                <a:schemeClr val="tx1">
                  <a:lumMod val="75000"/>
                  <a:lumOff val="25000"/>
                </a:schemeClr>
              </a:solidFill>
            </a:endParaRPr>
          </a:p>
          <a:p>
            <a:pPr marL="514350" indent="-514350">
              <a:buAutoNum type="arabicPeriod" startAt="3"/>
            </a:pPr>
            <a:r>
              <a:rPr lang="en-GB" sz="2800" dirty="0" smtClean="0">
                <a:solidFill>
                  <a:schemeClr val="tx1">
                    <a:lumMod val="75000"/>
                    <a:lumOff val="25000"/>
                  </a:schemeClr>
                </a:solidFill>
              </a:rPr>
              <a:t>BRAND INNOVATION</a:t>
            </a:r>
          </a:p>
          <a:p>
            <a:endParaRPr lang="en-GB" sz="2800" dirty="0" smtClean="0">
              <a:solidFill>
                <a:schemeClr val="tx1">
                  <a:lumMod val="75000"/>
                  <a:lumOff val="25000"/>
                </a:schemeClr>
              </a:solidFill>
            </a:endParaRPr>
          </a:p>
        </p:txBody>
      </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grpSp>
        <p:nvGrpSpPr>
          <p:cNvPr id="126" name="Group 125"/>
          <p:cNvGrpSpPr/>
          <p:nvPr/>
        </p:nvGrpSpPr>
        <p:grpSpPr>
          <a:xfrm>
            <a:off x="371179" y="3359137"/>
            <a:ext cx="3804777" cy="769441"/>
            <a:chOff x="7240496" y="1613891"/>
            <a:chExt cx="3320233" cy="769441"/>
          </a:xfrm>
        </p:grpSpPr>
        <p:sp>
          <p:nvSpPr>
            <p:cNvPr id="127" name="TextBox 9"/>
            <p:cNvSpPr txBox="1">
              <a:spLocks noChangeArrowheads="1"/>
            </p:cNvSpPr>
            <p:nvPr/>
          </p:nvSpPr>
          <p:spPr bwMode="auto">
            <a:xfrm>
              <a:off x="7240496" y="1808606"/>
              <a:ext cx="3320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GB" sz="2800" dirty="0" smtClean="0">
                  <a:solidFill>
                    <a:schemeClr val="tx2"/>
                  </a:solidFill>
                  <a:latin typeface="+mn-lt"/>
                </a:rPr>
                <a:t>INFLUENCE &amp; ROI </a:t>
              </a:r>
              <a:endParaRPr lang="en-GB" sz="2800" dirty="0">
                <a:solidFill>
                  <a:schemeClr val="tx2"/>
                </a:solidFill>
                <a:latin typeface="+mn-lt"/>
              </a:endParaRPr>
            </a:p>
          </p:txBody>
        </p:sp>
        <p:sp>
          <p:nvSpPr>
            <p:cNvPr id="128" name="TextBox 10"/>
            <p:cNvSpPr txBox="1">
              <a:spLocks noChangeArrowheads="1"/>
            </p:cNvSpPr>
            <p:nvPr/>
          </p:nvSpPr>
          <p:spPr bwMode="auto">
            <a:xfrm>
              <a:off x="7309457" y="1613891"/>
              <a:ext cx="1387752" cy="769441"/>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4400" b="1" dirty="0">
                  <a:solidFill>
                    <a:schemeClr val="tx2"/>
                  </a:solidFill>
                  <a:latin typeface="+mn-lt"/>
                </a:rPr>
                <a:t>2</a:t>
              </a:r>
              <a:r>
                <a:rPr lang="en-GB" sz="4400" b="1" dirty="0" smtClean="0">
                  <a:solidFill>
                    <a:schemeClr val="tx2"/>
                  </a:solidFill>
                  <a:latin typeface="+mn-lt"/>
                </a:rPr>
                <a:t>.</a:t>
              </a:r>
              <a:endParaRPr lang="en-US" sz="4400" b="1" dirty="0" smtClean="0">
                <a:solidFill>
                  <a:schemeClr val="tx2"/>
                </a:solidFill>
                <a:latin typeface="+mn-lt"/>
              </a:endParaRPr>
            </a:p>
          </p:txBody>
        </p:sp>
      </p:grpSp>
      <p:sp>
        <p:nvSpPr>
          <p:cNvPr id="48" name="Rectangle 47"/>
          <p:cNvSpPr>
            <a:spLocks noChangeArrowheads="1"/>
          </p:cNvSpPr>
          <p:nvPr/>
        </p:nvSpPr>
        <p:spPr bwMode="auto">
          <a:xfrm>
            <a:off x="707325" y="937752"/>
            <a:ext cx="2943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u="sng" dirty="0" smtClean="0"/>
              <a:t>CONTENT</a:t>
            </a:r>
          </a:p>
        </p:txBody>
      </p:sp>
    </p:spTree>
    <p:extLst>
      <p:ext uri="{BB962C8B-B14F-4D97-AF65-F5344CB8AC3E}">
        <p14:creationId xmlns:p14="http://schemas.microsoft.com/office/powerpoint/2010/main" val="3463232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83409"/>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4" name="Rectangle 103"/>
          <p:cNvSpPr/>
          <p:nvPr/>
        </p:nvSpPr>
        <p:spPr>
          <a:xfrm>
            <a:off x="0" y="384409"/>
            <a:ext cx="6787360"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 name="Freeform 36"/>
          <p:cNvSpPr>
            <a:spLocks/>
          </p:cNvSpPr>
          <p:nvPr/>
        </p:nvSpPr>
        <p:spPr bwMode="auto">
          <a:xfrm>
            <a:off x="6073070" y="301073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dirty="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47" name="Freeform 36"/>
          <p:cNvSpPr>
            <a:spLocks/>
          </p:cNvSpPr>
          <p:nvPr/>
        </p:nvSpPr>
        <p:spPr bwMode="auto">
          <a:xfrm>
            <a:off x="2666220" y="2511463"/>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chemeClr val="tx1">
                  <a:lumMod val="65000"/>
                  <a:lumOff val="35000"/>
                </a:schemeClr>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49" name="Rectangle 58"/>
          <p:cNvSpPr>
            <a:spLocks noChangeArrowheads="1"/>
          </p:cNvSpPr>
          <p:nvPr/>
        </p:nvSpPr>
        <p:spPr bwMode="auto">
          <a:xfrm rot="5400000">
            <a:off x="2184772" y="3255009"/>
            <a:ext cx="158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en-GB" sz="1200" dirty="0">
              <a:solidFill>
                <a:schemeClr val="tx2"/>
              </a:solidFill>
              <a:cs typeface="Arial" charset="0"/>
            </a:endParaRPr>
          </a:p>
        </p:txBody>
      </p:sp>
      <p:sp>
        <p:nvSpPr>
          <p:cNvPr id="50" name="Rectangle 58"/>
          <p:cNvSpPr>
            <a:spLocks noChangeArrowheads="1"/>
          </p:cNvSpPr>
          <p:nvPr/>
        </p:nvSpPr>
        <p:spPr bwMode="auto">
          <a:xfrm rot="5400000">
            <a:off x="2062805" y="3332036"/>
            <a:ext cx="158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en-GB" sz="1200" dirty="0">
              <a:solidFill>
                <a:schemeClr val="tx2"/>
              </a:solidFill>
              <a:cs typeface="Arial" charset="0"/>
            </a:endParaRPr>
          </a:p>
        </p:txBody>
      </p:sp>
      <p:sp>
        <p:nvSpPr>
          <p:cNvPr id="51" name="Rectangle 58"/>
          <p:cNvSpPr>
            <a:spLocks noChangeArrowheads="1"/>
          </p:cNvSpPr>
          <p:nvPr/>
        </p:nvSpPr>
        <p:spPr bwMode="auto">
          <a:xfrm rot="5400000">
            <a:off x="5363085" y="5733614"/>
            <a:ext cx="158406" cy="4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en-GB" sz="2000" dirty="0">
              <a:solidFill>
                <a:schemeClr val="tx2"/>
              </a:solidFill>
              <a:cs typeface="Arial" charset="0"/>
            </a:endParaRPr>
          </a:p>
        </p:txBody>
      </p:sp>
      <p:sp>
        <p:nvSpPr>
          <p:cNvPr id="52" name="Rectangle 58"/>
          <p:cNvSpPr>
            <a:spLocks noChangeArrowheads="1"/>
          </p:cNvSpPr>
          <p:nvPr/>
        </p:nvSpPr>
        <p:spPr bwMode="auto">
          <a:xfrm rot="5400000">
            <a:off x="1167487" y="3161662"/>
            <a:ext cx="158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en-GB" sz="1200" dirty="0">
              <a:solidFill>
                <a:schemeClr val="bg1"/>
              </a:solidFill>
              <a:cs typeface="Arial" charset="0"/>
            </a:endParaRPr>
          </a:p>
        </p:txBody>
      </p:sp>
      <p:grpSp>
        <p:nvGrpSpPr>
          <p:cNvPr id="54" name="Group 53"/>
          <p:cNvGrpSpPr/>
          <p:nvPr/>
        </p:nvGrpSpPr>
        <p:grpSpPr>
          <a:xfrm>
            <a:off x="-396552" y="2510798"/>
            <a:ext cx="3192015" cy="2910781"/>
            <a:chOff x="3397501" y="2718687"/>
            <a:chExt cx="3362990" cy="3394557"/>
          </a:xfrm>
        </p:grpSpPr>
        <p:sp>
          <p:nvSpPr>
            <p:cNvPr id="55" name="Freeform 6"/>
            <p:cNvSpPr>
              <a:spLocks/>
            </p:cNvSpPr>
            <p:nvPr/>
          </p:nvSpPr>
          <p:spPr bwMode="auto">
            <a:xfrm>
              <a:off x="3578331" y="4474492"/>
              <a:ext cx="544766" cy="1575010"/>
            </a:xfrm>
            <a:custGeom>
              <a:avLst/>
              <a:gdLst/>
              <a:ahLst/>
              <a:cxnLst>
                <a:cxn ang="0">
                  <a:pos x="0" y="1"/>
                </a:cxn>
                <a:cxn ang="0">
                  <a:pos x="0" y="1"/>
                </a:cxn>
                <a:cxn ang="0">
                  <a:pos x="55" y="0"/>
                </a:cxn>
                <a:cxn ang="0">
                  <a:pos x="113" y="0"/>
                </a:cxn>
                <a:cxn ang="0">
                  <a:pos x="180" y="1"/>
                </a:cxn>
                <a:cxn ang="0">
                  <a:pos x="250" y="4"/>
                </a:cxn>
                <a:cxn ang="0">
                  <a:pos x="284" y="6"/>
                </a:cxn>
                <a:cxn ang="0">
                  <a:pos x="316" y="8"/>
                </a:cxn>
                <a:cxn ang="0">
                  <a:pos x="343" y="13"/>
                </a:cxn>
                <a:cxn ang="0">
                  <a:pos x="368" y="17"/>
                </a:cxn>
                <a:cxn ang="0">
                  <a:pos x="387" y="21"/>
                </a:cxn>
                <a:cxn ang="0">
                  <a:pos x="394" y="24"/>
                </a:cxn>
                <a:cxn ang="0">
                  <a:pos x="401" y="28"/>
                </a:cxn>
                <a:cxn ang="0">
                  <a:pos x="401" y="28"/>
                </a:cxn>
                <a:cxn ang="0">
                  <a:pos x="410" y="35"/>
                </a:cxn>
                <a:cxn ang="0">
                  <a:pos x="419" y="44"/>
                </a:cxn>
                <a:cxn ang="0">
                  <a:pos x="427" y="54"/>
                </a:cxn>
                <a:cxn ang="0">
                  <a:pos x="436" y="66"/>
                </a:cxn>
                <a:cxn ang="0">
                  <a:pos x="442" y="81"/>
                </a:cxn>
                <a:cxn ang="0">
                  <a:pos x="449" y="98"/>
                </a:cxn>
                <a:cxn ang="0">
                  <a:pos x="455" y="116"/>
                </a:cxn>
                <a:cxn ang="0">
                  <a:pos x="461" y="138"/>
                </a:cxn>
                <a:cxn ang="0">
                  <a:pos x="466" y="163"/>
                </a:cxn>
                <a:cxn ang="0">
                  <a:pos x="470" y="191"/>
                </a:cxn>
                <a:cxn ang="0">
                  <a:pos x="474" y="222"/>
                </a:cxn>
                <a:cxn ang="0">
                  <a:pos x="478" y="257"/>
                </a:cxn>
                <a:cxn ang="0">
                  <a:pos x="484" y="337"/>
                </a:cxn>
                <a:cxn ang="0">
                  <a:pos x="490" y="434"/>
                </a:cxn>
                <a:cxn ang="0">
                  <a:pos x="490" y="434"/>
                </a:cxn>
                <a:cxn ang="0">
                  <a:pos x="496" y="559"/>
                </a:cxn>
                <a:cxn ang="0">
                  <a:pos x="502" y="713"/>
                </a:cxn>
                <a:cxn ang="0">
                  <a:pos x="514" y="1058"/>
                </a:cxn>
                <a:cxn ang="0">
                  <a:pos x="523" y="1356"/>
                </a:cxn>
                <a:cxn ang="0">
                  <a:pos x="528" y="1500"/>
                </a:cxn>
              </a:cxnLst>
              <a:rect l="0" t="0" r="r" b="b"/>
              <a:pathLst>
                <a:path w="528" h="1500">
                  <a:moveTo>
                    <a:pt x="0" y="1"/>
                  </a:moveTo>
                  <a:lnTo>
                    <a:pt x="0" y="1"/>
                  </a:lnTo>
                  <a:lnTo>
                    <a:pt x="55" y="0"/>
                  </a:lnTo>
                  <a:lnTo>
                    <a:pt x="113" y="0"/>
                  </a:lnTo>
                  <a:lnTo>
                    <a:pt x="180" y="1"/>
                  </a:lnTo>
                  <a:lnTo>
                    <a:pt x="250" y="4"/>
                  </a:lnTo>
                  <a:lnTo>
                    <a:pt x="284" y="6"/>
                  </a:lnTo>
                  <a:lnTo>
                    <a:pt x="316" y="8"/>
                  </a:lnTo>
                  <a:lnTo>
                    <a:pt x="343" y="13"/>
                  </a:lnTo>
                  <a:lnTo>
                    <a:pt x="368" y="17"/>
                  </a:lnTo>
                  <a:lnTo>
                    <a:pt x="387" y="21"/>
                  </a:lnTo>
                  <a:lnTo>
                    <a:pt x="394" y="24"/>
                  </a:lnTo>
                  <a:lnTo>
                    <a:pt x="401" y="28"/>
                  </a:lnTo>
                  <a:lnTo>
                    <a:pt x="401" y="28"/>
                  </a:lnTo>
                  <a:lnTo>
                    <a:pt x="410" y="35"/>
                  </a:lnTo>
                  <a:lnTo>
                    <a:pt x="419" y="44"/>
                  </a:lnTo>
                  <a:lnTo>
                    <a:pt x="427" y="54"/>
                  </a:lnTo>
                  <a:lnTo>
                    <a:pt x="436" y="66"/>
                  </a:lnTo>
                  <a:lnTo>
                    <a:pt x="442" y="81"/>
                  </a:lnTo>
                  <a:lnTo>
                    <a:pt x="449" y="98"/>
                  </a:lnTo>
                  <a:lnTo>
                    <a:pt x="455" y="116"/>
                  </a:lnTo>
                  <a:lnTo>
                    <a:pt x="461" y="138"/>
                  </a:lnTo>
                  <a:lnTo>
                    <a:pt x="466" y="163"/>
                  </a:lnTo>
                  <a:lnTo>
                    <a:pt x="470" y="191"/>
                  </a:lnTo>
                  <a:lnTo>
                    <a:pt x="474" y="222"/>
                  </a:lnTo>
                  <a:lnTo>
                    <a:pt x="478" y="257"/>
                  </a:lnTo>
                  <a:lnTo>
                    <a:pt x="484" y="337"/>
                  </a:lnTo>
                  <a:lnTo>
                    <a:pt x="490" y="434"/>
                  </a:lnTo>
                  <a:lnTo>
                    <a:pt x="490" y="434"/>
                  </a:lnTo>
                  <a:lnTo>
                    <a:pt x="496" y="559"/>
                  </a:lnTo>
                  <a:lnTo>
                    <a:pt x="502" y="713"/>
                  </a:lnTo>
                  <a:lnTo>
                    <a:pt x="514" y="1058"/>
                  </a:lnTo>
                  <a:lnTo>
                    <a:pt x="523" y="1356"/>
                  </a:lnTo>
                  <a:lnTo>
                    <a:pt x="528" y="1500"/>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56" name="Freeform 7"/>
            <p:cNvSpPr>
              <a:spLocks/>
            </p:cNvSpPr>
            <p:nvPr/>
          </p:nvSpPr>
          <p:spPr bwMode="auto">
            <a:xfrm>
              <a:off x="3397501" y="4052635"/>
              <a:ext cx="998548" cy="906297"/>
            </a:xfrm>
            <a:custGeom>
              <a:avLst/>
              <a:gdLst/>
              <a:ahLst/>
              <a:cxnLst>
                <a:cxn ang="0">
                  <a:pos x="0" y="27"/>
                </a:cxn>
                <a:cxn ang="0">
                  <a:pos x="0" y="27"/>
                </a:cxn>
                <a:cxn ang="0">
                  <a:pos x="171" y="18"/>
                </a:cxn>
                <a:cxn ang="0">
                  <a:pos x="309" y="13"/>
                </a:cxn>
                <a:cxn ang="0">
                  <a:pos x="370" y="11"/>
                </a:cxn>
                <a:cxn ang="0">
                  <a:pos x="417" y="11"/>
                </a:cxn>
                <a:cxn ang="0">
                  <a:pos x="417" y="11"/>
                </a:cxn>
                <a:cxn ang="0">
                  <a:pos x="436" y="10"/>
                </a:cxn>
                <a:cxn ang="0">
                  <a:pos x="457" y="8"/>
                </a:cxn>
                <a:cxn ang="0">
                  <a:pos x="502" y="5"/>
                </a:cxn>
                <a:cxn ang="0">
                  <a:pos x="548" y="2"/>
                </a:cxn>
                <a:cxn ang="0">
                  <a:pos x="570" y="0"/>
                </a:cxn>
                <a:cxn ang="0">
                  <a:pos x="593" y="0"/>
                </a:cxn>
                <a:cxn ang="0">
                  <a:pos x="615" y="0"/>
                </a:cxn>
                <a:cxn ang="0">
                  <a:pos x="635" y="2"/>
                </a:cxn>
                <a:cxn ang="0">
                  <a:pos x="656" y="4"/>
                </a:cxn>
                <a:cxn ang="0">
                  <a:pos x="673" y="10"/>
                </a:cxn>
                <a:cxn ang="0">
                  <a:pos x="681" y="12"/>
                </a:cxn>
                <a:cxn ang="0">
                  <a:pos x="689" y="16"/>
                </a:cxn>
                <a:cxn ang="0">
                  <a:pos x="696" y="19"/>
                </a:cxn>
                <a:cxn ang="0">
                  <a:pos x="703" y="24"/>
                </a:cxn>
                <a:cxn ang="0">
                  <a:pos x="709" y="29"/>
                </a:cxn>
                <a:cxn ang="0">
                  <a:pos x="714" y="35"/>
                </a:cxn>
                <a:cxn ang="0">
                  <a:pos x="719" y="41"/>
                </a:cxn>
                <a:cxn ang="0">
                  <a:pos x="723" y="48"/>
                </a:cxn>
                <a:cxn ang="0">
                  <a:pos x="723" y="48"/>
                </a:cxn>
                <a:cxn ang="0">
                  <a:pos x="731" y="70"/>
                </a:cxn>
                <a:cxn ang="0">
                  <a:pos x="744" y="105"/>
                </a:cxn>
                <a:cxn ang="0">
                  <a:pos x="759" y="152"/>
                </a:cxn>
                <a:cxn ang="0">
                  <a:pos x="777" y="209"/>
                </a:cxn>
                <a:cxn ang="0">
                  <a:pos x="818" y="340"/>
                </a:cxn>
                <a:cxn ang="0">
                  <a:pos x="860" y="485"/>
                </a:cxn>
                <a:cxn ang="0">
                  <a:pos x="936" y="746"/>
                </a:cxn>
                <a:cxn ang="0">
                  <a:pos x="969" y="863"/>
                </a:cxn>
              </a:cxnLst>
              <a:rect l="0" t="0" r="r" b="b"/>
              <a:pathLst>
                <a:path w="969" h="863">
                  <a:moveTo>
                    <a:pt x="0" y="27"/>
                  </a:moveTo>
                  <a:lnTo>
                    <a:pt x="0" y="27"/>
                  </a:lnTo>
                  <a:lnTo>
                    <a:pt x="171" y="18"/>
                  </a:lnTo>
                  <a:lnTo>
                    <a:pt x="309" y="13"/>
                  </a:lnTo>
                  <a:lnTo>
                    <a:pt x="370" y="11"/>
                  </a:lnTo>
                  <a:lnTo>
                    <a:pt x="417" y="11"/>
                  </a:lnTo>
                  <a:lnTo>
                    <a:pt x="417" y="11"/>
                  </a:lnTo>
                  <a:lnTo>
                    <a:pt x="436" y="10"/>
                  </a:lnTo>
                  <a:lnTo>
                    <a:pt x="457" y="8"/>
                  </a:lnTo>
                  <a:lnTo>
                    <a:pt x="502" y="5"/>
                  </a:lnTo>
                  <a:lnTo>
                    <a:pt x="548" y="2"/>
                  </a:lnTo>
                  <a:lnTo>
                    <a:pt x="570" y="0"/>
                  </a:lnTo>
                  <a:lnTo>
                    <a:pt x="593" y="0"/>
                  </a:lnTo>
                  <a:lnTo>
                    <a:pt x="615" y="0"/>
                  </a:lnTo>
                  <a:lnTo>
                    <a:pt x="635" y="2"/>
                  </a:lnTo>
                  <a:lnTo>
                    <a:pt x="656" y="4"/>
                  </a:lnTo>
                  <a:lnTo>
                    <a:pt x="673" y="10"/>
                  </a:lnTo>
                  <a:lnTo>
                    <a:pt x="681" y="12"/>
                  </a:lnTo>
                  <a:lnTo>
                    <a:pt x="689" y="16"/>
                  </a:lnTo>
                  <a:lnTo>
                    <a:pt x="696" y="19"/>
                  </a:lnTo>
                  <a:lnTo>
                    <a:pt x="703" y="24"/>
                  </a:lnTo>
                  <a:lnTo>
                    <a:pt x="709" y="29"/>
                  </a:lnTo>
                  <a:lnTo>
                    <a:pt x="714" y="35"/>
                  </a:lnTo>
                  <a:lnTo>
                    <a:pt x="719" y="41"/>
                  </a:lnTo>
                  <a:lnTo>
                    <a:pt x="723" y="48"/>
                  </a:lnTo>
                  <a:lnTo>
                    <a:pt x="723" y="48"/>
                  </a:lnTo>
                  <a:lnTo>
                    <a:pt x="731" y="70"/>
                  </a:lnTo>
                  <a:lnTo>
                    <a:pt x="744" y="105"/>
                  </a:lnTo>
                  <a:lnTo>
                    <a:pt x="759" y="152"/>
                  </a:lnTo>
                  <a:lnTo>
                    <a:pt x="777" y="209"/>
                  </a:lnTo>
                  <a:lnTo>
                    <a:pt x="818" y="340"/>
                  </a:lnTo>
                  <a:lnTo>
                    <a:pt x="860" y="485"/>
                  </a:lnTo>
                  <a:lnTo>
                    <a:pt x="936" y="746"/>
                  </a:lnTo>
                  <a:lnTo>
                    <a:pt x="969" y="863"/>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57" name="Freeform 8"/>
            <p:cNvSpPr>
              <a:spLocks/>
            </p:cNvSpPr>
            <p:nvPr/>
          </p:nvSpPr>
          <p:spPr bwMode="auto">
            <a:xfrm>
              <a:off x="4106037" y="4927641"/>
              <a:ext cx="1102042" cy="538910"/>
            </a:xfrm>
            <a:custGeom>
              <a:avLst/>
              <a:gdLst/>
              <a:ahLst/>
              <a:cxnLst>
                <a:cxn ang="0">
                  <a:pos x="0" y="79"/>
                </a:cxn>
                <a:cxn ang="0">
                  <a:pos x="290" y="45"/>
                </a:cxn>
                <a:cxn ang="0">
                  <a:pos x="549" y="19"/>
                </a:cxn>
                <a:cxn ang="0">
                  <a:pos x="717" y="6"/>
                </a:cxn>
                <a:cxn ang="0">
                  <a:pos x="858" y="0"/>
                </a:cxn>
                <a:cxn ang="0">
                  <a:pos x="912" y="1"/>
                </a:cxn>
                <a:cxn ang="0">
                  <a:pos x="952" y="4"/>
                </a:cxn>
                <a:cxn ang="0">
                  <a:pos x="970" y="9"/>
                </a:cxn>
                <a:cxn ang="0">
                  <a:pos x="974" y="11"/>
                </a:cxn>
                <a:cxn ang="0">
                  <a:pos x="987" y="21"/>
                </a:cxn>
                <a:cxn ang="0">
                  <a:pos x="999" y="36"/>
                </a:cxn>
                <a:cxn ang="0">
                  <a:pos x="1019" y="72"/>
                </a:cxn>
                <a:cxn ang="0">
                  <a:pos x="1036" y="116"/>
                </a:cxn>
                <a:cxn ang="0">
                  <a:pos x="1050" y="164"/>
                </a:cxn>
                <a:cxn ang="0">
                  <a:pos x="1059" y="211"/>
                </a:cxn>
                <a:cxn ang="0">
                  <a:pos x="1069" y="288"/>
                </a:cxn>
                <a:cxn ang="0">
                  <a:pos x="1069" y="309"/>
                </a:cxn>
                <a:cxn ang="0">
                  <a:pos x="1068" y="310"/>
                </a:cxn>
                <a:cxn ang="0">
                  <a:pos x="1059" y="316"/>
                </a:cxn>
                <a:cxn ang="0">
                  <a:pos x="1036" y="326"/>
                </a:cxn>
                <a:cxn ang="0">
                  <a:pos x="954" y="352"/>
                </a:cxn>
                <a:cxn ang="0">
                  <a:pos x="835" y="381"/>
                </a:cxn>
                <a:cxn ang="0">
                  <a:pos x="694" y="412"/>
                </a:cxn>
                <a:cxn ang="0">
                  <a:pos x="406" y="471"/>
                </a:cxn>
                <a:cxn ang="0">
                  <a:pos x="241" y="501"/>
                </a:cxn>
                <a:cxn ang="0">
                  <a:pos x="205" y="506"/>
                </a:cxn>
                <a:cxn ang="0">
                  <a:pos x="152" y="511"/>
                </a:cxn>
                <a:cxn ang="0">
                  <a:pos x="107" y="513"/>
                </a:cxn>
                <a:cxn ang="0">
                  <a:pos x="73" y="509"/>
                </a:cxn>
                <a:cxn ang="0">
                  <a:pos x="47" y="505"/>
                </a:cxn>
                <a:cxn ang="0">
                  <a:pos x="27" y="499"/>
                </a:cxn>
                <a:cxn ang="0">
                  <a:pos x="7" y="489"/>
                </a:cxn>
              </a:cxnLst>
              <a:rect l="0" t="0" r="r" b="b"/>
              <a:pathLst>
                <a:path w="1069" h="513">
                  <a:moveTo>
                    <a:pt x="0" y="79"/>
                  </a:moveTo>
                  <a:lnTo>
                    <a:pt x="0" y="79"/>
                  </a:lnTo>
                  <a:lnTo>
                    <a:pt x="141" y="61"/>
                  </a:lnTo>
                  <a:lnTo>
                    <a:pt x="290" y="45"/>
                  </a:lnTo>
                  <a:lnTo>
                    <a:pt x="460" y="27"/>
                  </a:lnTo>
                  <a:lnTo>
                    <a:pt x="549" y="19"/>
                  </a:lnTo>
                  <a:lnTo>
                    <a:pt x="635" y="12"/>
                  </a:lnTo>
                  <a:lnTo>
                    <a:pt x="717" y="6"/>
                  </a:lnTo>
                  <a:lnTo>
                    <a:pt x="792" y="2"/>
                  </a:lnTo>
                  <a:lnTo>
                    <a:pt x="858" y="0"/>
                  </a:lnTo>
                  <a:lnTo>
                    <a:pt x="887" y="0"/>
                  </a:lnTo>
                  <a:lnTo>
                    <a:pt x="912" y="1"/>
                  </a:lnTo>
                  <a:lnTo>
                    <a:pt x="934" y="2"/>
                  </a:lnTo>
                  <a:lnTo>
                    <a:pt x="952" y="4"/>
                  </a:lnTo>
                  <a:lnTo>
                    <a:pt x="965" y="7"/>
                  </a:lnTo>
                  <a:lnTo>
                    <a:pt x="970" y="9"/>
                  </a:lnTo>
                  <a:lnTo>
                    <a:pt x="974" y="11"/>
                  </a:lnTo>
                  <a:lnTo>
                    <a:pt x="974" y="11"/>
                  </a:lnTo>
                  <a:lnTo>
                    <a:pt x="981" y="16"/>
                  </a:lnTo>
                  <a:lnTo>
                    <a:pt x="987" y="21"/>
                  </a:lnTo>
                  <a:lnTo>
                    <a:pt x="992" y="28"/>
                  </a:lnTo>
                  <a:lnTo>
                    <a:pt x="999" y="36"/>
                  </a:lnTo>
                  <a:lnTo>
                    <a:pt x="1009" y="53"/>
                  </a:lnTo>
                  <a:lnTo>
                    <a:pt x="1019" y="72"/>
                  </a:lnTo>
                  <a:lnTo>
                    <a:pt x="1029" y="93"/>
                  </a:lnTo>
                  <a:lnTo>
                    <a:pt x="1036" y="116"/>
                  </a:lnTo>
                  <a:lnTo>
                    <a:pt x="1043" y="139"/>
                  </a:lnTo>
                  <a:lnTo>
                    <a:pt x="1050" y="164"/>
                  </a:lnTo>
                  <a:lnTo>
                    <a:pt x="1055" y="188"/>
                  </a:lnTo>
                  <a:lnTo>
                    <a:pt x="1059" y="211"/>
                  </a:lnTo>
                  <a:lnTo>
                    <a:pt x="1066" y="253"/>
                  </a:lnTo>
                  <a:lnTo>
                    <a:pt x="1069" y="288"/>
                  </a:lnTo>
                  <a:lnTo>
                    <a:pt x="1069" y="300"/>
                  </a:lnTo>
                  <a:lnTo>
                    <a:pt x="1069" y="309"/>
                  </a:lnTo>
                  <a:lnTo>
                    <a:pt x="1069" y="309"/>
                  </a:lnTo>
                  <a:lnTo>
                    <a:pt x="1068" y="310"/>
                  </a:lnTo>
                  <a:lnTo>
                    <a:pt x="1066" y="312"/>
                  </a:lnTo>
                  <a:lnTo>
                    <a:pt x="1059" y="316"/>
                  </a:lnTo>
                  <a:lnTo>
                    <a:pt x="1050" y="322"/>
                  </a:lnTo>
                  <a:lnTo>
                    <a:pt x="1036" y="326"/>
                  </a:lnTo>
                  <a:lnTo>
                    <a:pt x="1001" y="338"/>
                  </a:lnTo>
                  <a:lnTo>
                    <a:pt x="954" y="352"/>
                  </a:lnTo>
                  <a:lnTo>
                    <a:pt x="897" y="365"/>
                  </a:lnTo>
                  <a:lnTo>
                    <a:pt x="835" y="381"/>
                  </a:lnTo>
                  <a:lnTo>
                    <a:pt x="766" y="396"/>
                  </a:lnTo>
                  <a:lnTo>
                    <a:pt x="694" y="412"/>
                  </a:lnTo>
                  <a:lnTo>
                    <a:pt x="546" y="443"/>
                  </a:lnTo>
                  <a:lnTo>
                    <a:pt x="406" y="471"/>
                  </a:lnTo>
                  <a:lnTo>
                    <a:pt x="288" y="493"/>
                  </a:lnTo>
                  <a:lnTo>
                    <a:pt x="241" y="501"/>
                  </a:lnTo>
                  <a:lnTo>
                    <a:pt x="205" y="506"/>
                  </a:lnTo>
                  <a:lnTo>
                    <a:pt x="205" y="506"/>
                  </a:lnTo>
                  <a:lnTo>
                    <a:pt x="177" y="509"/>
                  </a:lnTo>
                  <a:lnTo>
                    <a:pt x="152" y="511"/>
                  </a:lnTo>
                  <a:lnTo>
                    <a:pt x="129" y="513"/>
                  </a:lnTo>
                  <a:lnTo>
                    <a:pt x="107" y="513"/>
                  </a:lnTo>
                  <a:lnTo>
                    <a:pt x="89" y="511"/>
                  </a:lnTo>
                  <a:lnTo>
                    <a:pt x="73" y="509"/>
                  </a:lnTo>
                  <a:lnTo>
                    <a:pt x="58" y="507"/>
                  </a:lnTo>
                  <a:lnTo>
                    <a:pt x="47" y="505"/>
                  </a:lnTo>
                  <a:lnTo>
                    <a:pt x="36" y="502"/>
                  </a:lnTo>
                  <a:lnTo>
                    <a:pt x="27" y="499"/>
                  </a:lnTo>
                  <a:lnTo>
                    <a:pt x="15" y="493"/>
                  </a:lnTo>
                  <a:lnTo>
                    <a:pt x="7" y="489"/>
                  </a:lnTo>
                  <a:lnTo>
                    <a:pt x="5" y="487"/>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58" name="Freeform 9"/>
            <p:cNvSpPr>
              <a:spLocks/>
            </p:cNvSpPr>
            <p:nvPr/>
          </p:nvSpPr>
          <p:spPr bwMode="auto">
            <a:xfrm>
              <a:off x="4153804" y="4074656"/>
              <a:ext cx="1662729" cy="244538"/>
            </a:xfrm>
            <a:custGeom>
              <a:avLst/>
              <a:gdLst/>
              <a:ahLst/>
              <a:cxnLst>
                <a:cxn ang="0">
                  <a:pos x="0" y="19"/>
                </a:cxn>
                <a:cxn ang="0">
                  <a:pos x="0" y="19"/>
                </a:cxn>
                <a:cxn ang="0">
                  <a:pos x="4" y="16"/>
                </a:cxn>
                <a:cxn ang="0">
                  <a:pos x="9" y="13"/>
                </a:cxn>
                <a:cxn ang="0">
                  <a:pos x="18" y="10"/>
                </a:cxn>
                <a:cxn ang="0">
                  <a:pos x="29" y="6"/>
                </a:cxn>
                <a:cxn ang="0">
                  <a:pos x="43" y="3"/>
                </a:cxn>
                <a:cxn ang="0">
                  <a:pos x="60" y="1"/>
                </a:cxn>
                <a:cxn ang="0">
                  <a:pos x="81" y="0"/>
                </a:cxn>
                <a:cxn ang="0">
                  <a:pos x="81" y="0"/>
                </a:cxn>
                <a:cxn ang="0">
                  <a:pos x="121" y="1"/>
                </a:cxn>
                <a:cxn ang="0">
                  <a:pos x="190" y="7"/>
                </a:cxn>
                <a:cxn ang="0">
                  <a:pos x="383" y="20"/>
                </a:cxn>
                <a:cxn ang="0">
                  <a:pos x="491" y="28"/>
                </a:cxn>
                <a:cxn ang="0">
                  <a:pos x="593" y="34"/>
                </a:cxn>
                <a:cxn ang="0">
                  <a:pos x="685" y="39"/>
                </a:cxn>
                <a:cxn ang="0">
                  <a:pos x="722" y="40"/>
                </a:cxn>
                <a:cxn ang="0">
                  <a:pos x="754" y="41"/>
                </a:cxn>
                <a:cxn ang="0">
                  <a:pos x="754" y="41"/>
                </a:cxn>
                <a:cxn ang="0">
                  <a:pos x="787" y="40"/>
                </a:cxn>
                <a:cxn ang="0">
                  <a:pos x="828" y="39"/>
                </a:cxn>
                <a:cxn ang="0">
                  <a:pos x="928" y="32"/>
                </a:cxn>
                <a:cxn ang="0">
                  <a:pos x="1045" y="25"/>
                </a:cxn>
                <a:cxn ang="0">
                  <a:pos x="1168" y="17"/>
                </a:cxn>
                <a:cxn ang="0">
                  <a:pos x="1228" y="14"/>
                </a:cxn>
                <a:cxn ang="0">
                  <a:pos x="1285" y="12"/>
                </a:cxn>
                <a:cxn ang="0">
                  <a:pos x="1340" y="10"/>
                </a:cxn>
                <a:cxn ang="0">
                  <a:pos x="1388" y="10"/>
                </a:cxn>
                <a:cxn ang="0">
                  <a:pos x="1430" y="11"/>
                </a:cxn>
                <a:cxn ang="0">
                  <a:pos x="1466" y="13"/>
                </a:cxn>
                <a:cxn ang="0">
                  <a:pos x="1479" y="15"/>
                </a:cxn>
                <a:cxn ang="0">
                  <a:pos x="1491" y="18"/>
                </a:cxn>
                <a:cxn ang="0">
                  <a:pos x="1501" y="20"/>
                </a:cxn>
                <a:cxn ang="0">
                  <a:pos x="1507" y="25"/>
                </a:cxn>
                <a:cxn ang="0">
                  <a:pos x="1507" y="25"/>
                </a:cxn>
                <a:cxn ang="0">
                  <a:pos x="1518" y="33"/>
                </a:cxn>
                <a:cxn ang="0">
                  <a:pos x="1527" y="45"/>
                </a:cxn>
                <a:cxn ang="0">
                  <a:pos x="1537" y="59"/>
                </a:cxn>
                <a:cxn ang="0">
                  <a:pos x="1547" y="74"/>
                </a:cxn>
                <a:cxn ang="0">
                  <a:pos x="1556" y="91"/>
                </a:cxn>
                <a:cxn ang="0">
                  <a:pos x="1565" y="108"/>
                </a:cxn>
                <a:cxn ang="0">
                  <a:pos x="1581" y="144"/>
                </a:cxn>
                <a:cxn ang="0">
                  <a:pos x="1593" y="177"/>
                </a:cxn>
                <a:cxn ang="0">
                  <a:pos x="1604" y="206"/>
                </a:cxn>
                <a:cxn ang="0">
                  <a:pos x="1613" y="233"/>
                </a:cxn>
              </a:cxnLst>
              <a:rect l="0" t="0" r="r" b="b"/>
              <a:pathLst>
                <a:path w="1613" h="233">
                  <a:moveTo>
                    <a:pt x="0" y="19"/>
                  </a:moveTo>
                  <a:lnTo>
                    <a:pt x="0" y="19"/>
                  </a:lnTo>
                  <a:lnTo>
                    <a:pt x="4" y="16"/>
                  </a:lnTo>
                  <a:lnTo>
                    <a:pt x="9" y="13"/>
                  </a:lnTo>
                  <a:lnTo>
                    <a:pt x="18" y="10"/>
                  </a:lnTo>
                  <a:lnTo>
                    <a:pt x="29" y="6"/>
                  </a:lnTo>
                  <a:lnTo>
                    <a:pt x="43" y="3"/>
                  </a:lnTo>
                  <a:lnTo>
                    <a:pt x="60" y="1"/>
                  </a:lnTo>
                  <a:lnTo>
                    <a:pt x="81" y="0"/>
                  </a:lnTo>
                  <a:lnTo>
                    <a:pt x="81" y="0"/>
                  </a:lnTo>
                  <a:lnTo>
                    <a:pt x="121" y="1"/>
                  </a:lnTo>
                  <a:lnTo>
                    <a:pt x="190" y="7"/>
                  </a:lnTo>
                  <a:lnTo>
                    <a:pt x="383" y="20"/>
                  </a:lnTo>
                  <a:lnTo>
                    <a:pt x="491" y="28"/>
                  </a:lnTo>
                  <a:lnTo>
                    <a:pt x="593" y="34"/>
                  </a:lnTo>
                  <a:lnTo>
                    <a:pt x="685" y="39"/>
                  </a:lnTo>
                  <a:lnTo>
                    <a:pt x="722" y="40"/>
                  </a:lnTo>
                  <a:lnTo>
                    <a:pt x="754" y="41"/>
                  </a:lnTo>
                  <a:lnTo>
                    <a:pt x="754" y="41"/>
                  </a:lnTo>
                  <a:lnTo>
                    <a:pt x="787" y="40"/>
                  </a:lnTo>
                  <a:lnTo>
                    <a:pt x="828" y="39"/>
                  </a:lnTo>
                  <a:lnTo>
                    <a:pt x="928" y="32"/>
                  </a:lnTo>
                  <a:lnTo>
                    <a:pt x="1045" y="25"/>
                  </a:lnTo>
                  <a:lnTo>
                    <a:pt x="1168" y="17"/>
                  </a:lnTo>
                  <a:lnTo>
                    <a:pt x="1228" y="14"/>
                  </a:lnTo>
                  <a:lnTo>
                    <a:pt x="1285" y="12"/>
                  </a:lnTo>
                  <a:lnTo>
                    <a:pt x="1340" y="10"/>
                  </a:lnTo>
                  <a:lnTo>
                    <a:pt x="1388" y="10"/>
                  </a:lnTo>
                  <a:lnTo>
                    <a:pt x="1430" y="11"/>
                  </a:lnTo>
                  <a:lnTo>
                    <a:pt x="1466" y="13"/>
                  </a:lnTo>
                  <a:lnTo>
                    <a:pt x="1479" y="15"/>
                  </a:lnTo>
                  <a:lnTo>
                    <a:pt x="1491" y="18"/>
                  </a:lnTo>
                  <a:lnTo>
                    <a:pt x="1501" y="20"/>
                  </a:lnTo>
                  <a:lnTo>
                    <a:pt x="1507" y="25"/>
                  </a:lnTo>
                  <a:lnTo>
                    <a:pt x="1507" y="25"/>
                  </a:lnTo>
                  <a:lnTo>
                    <a:pt x="1518" y="33"/>
                  </a:lnTo>
                  <a:lnTo>
                    <a:pt x="1527" y="45"/>
                  </a:lnTo>
                  <a:lnTo>
                    <a:pt x="1537" y="59"/>
                  </a:lnTo>
                  <a:lnTo>
                    <a:pt x="1547" y="74"/>
                  </a:lnTo>
                  <a:lnTo>
                    <a:pt x="1556" y="91"/>
                  </a:lnTo>
                  <a:lnTo>
                    <a:pt x="1565" y="108"/>
                  </a:lnTo>
                  <a:lnTo>
                    <a:pt x="1581" y="144"/>
                  </a:lnTo>
                  <a:lnTo>
                    <a:pt x="1593" y="177"/>
                  </a:lnTo>
                  <a:lnTo>
                    <a:pt x="1604" y="206"/>
                  </a:lnTo>
                  <a:lnTo>
                    <a:pt x="1613" y="233"/>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59" name="Freeform 10"/>
            <p:cNvSpPr>
              <a:spLocks/>
            </p:cNvSpPr>
            <p:nvPr/>
          </p:nvSpPr>
          <p:spPr bwMode="auto">
            <a:xfrm>
              <a:off x="5183059" y="4734096"/>
              <a:ext cx="1468251" cy="534275"/>
            </a:xfrm>
            <a:custGeom>
              <a:avLst/>
              <a:gdLst/>
              <a:ahLst/>
              <a:cxnLst>
                <a:cxn ang="0">
                  <a:pos x="0" y="219"/>
                </a:cxn>
                <a:cxn ang="0">
                  <a:pos x="18" y="215"/>
                </a:cxn>
                <a:cxn ang="0">
                  <a:pos x="85" y="200"/>
                </a:cxn>
                <a:cxn ang="0">
                  <a:pos x="151" y="191"/>
                </a:cxn>
                <a:cxn ang="0">
                  <a:pos x="189" y="190"/>
                </a:cxn>
                <a:cxn ang="0">
                  <a:pos x="251" y="185"/>
                </a:cxn>
                <a:cxn ang="0">
                  <a:pos x="616" y="145"/>
                </a:cxn>
                <a:cxn ang="0">
                  <a:pos x="880" y="116"/>
                </a:cxn>
                <a:cxn ang="0">
                  <a:pos x="1018" y="104"/>
                </a:cxn>
                <a:cxn ang="0">
                  <a:pos x="1044" y="103"/>
                </a:cxn>
                <a:cxn ang="0">
                  <a:pos x="1089" y="98"/>
                </a:cxn>
                <a:cxn ang="0">
                  <a:pos x="1140" y="88"/>
                </a:cxn>
                <a:cxn ang="0">
                  <a:pos x="1196" y="71"/>
                </a:cxn>
                <a:cxn ang="0">
                  <a:pos x="1299" y="33"/>
                </a:cxn>
                <a:cxn ang="0">
                  <a:pos x="1371" y="6"/>
                </a:cxn>
                <a:cxn ang="0">
                  <a:pos x="1386" y="0"/>
                </a:cxn>
                <a:cxn ang="0">
                  <a:pos x="1392" y="5"/>
                </a:cxn>
                <a:cxn ang="0">
                  <a:pos x="1398" y="16"/>
                </a:cxn>
                <a:cxn ang="0">
                  <a:pos x="1412" y="58"/>
                </a:cxn>
                <a:cxn ang="0">
                  <a:pos x="1422" y="107"/>
                </a:cxn>
                <a:cxn ang="0">
                  <a:pos x="1424" y="138"/>
                </a:cxn>
                <a:cxn ang="0">
                  <a:pos x="1423" y="146"/>
                </a:cxn>
                <a:cxn ang="0">
                  <a:pos x="1420" y="151"/>
                </a:cxn>
                <a:cxn ang="0">
                  <a:pos x="1397" y="163"/>
                </a:cxn>
                <a:cxn ang="0">
                  <a:pos x="1328" y="192"/>
                </a:cxn>
                <a:cxn ang="0">
                  <a:pos x="1183" y="242"/>
                </a:cxn>
                <a:cxn ang="0">
                  <a:pos x="994" y="302"/>
                </a:cxn>
                <a:cxn ang="0">
                  <a:pos x="784" y="365"/>
                </a:cxn>
                <a:cxn ang="0">
                  <a:pos x="569" y="422"/>
                </a:cxn>
                <a:cxn ang="0">
                  <a:pos x="371" y="470"/>
                </a:cxn>
                <a:cxn ang="0">
                  <a:pos x="244" y="496"/>
                </a:cxn>
                <a:cxn ang="0">
                  <a:pos x="174" y="506"/>
                </a:cxn>
              </a:cxnLst>
              <a:rect l="0" t="0" r="r" b="b"/>
              <a:pathLst>
                <a:path w="1424" h="509">
                  <a:moveTo>
                    <a:pt x="0" y="219"/>
                  </a:moveTo>
                  <a:lnTo>
                    <a:pt x="0" y="219"/>
                  </a:lnTo>
                  <a:lnTo>
                    <a:pt x="6" y="218"/>
                  </a:lnTo>
                  <a:lnTo>
                    <a:pt x="18" y="215"/>
                  </a:lnTo>
                  <a:lnTo>
                    <a:pt x="57" y="205"/>
                  </a:lnTo>
                  <a:lnTo>
                    <a:pt x="85" y="200"/>
                  </a:lnTo>
                  <a:lnTo>
                    <a:pt x="116" y="195"/>
                  </a:lnTo>
                  <a:lnTo>
                    <a:pt x="151" y="191"/>
                  </a:lnTo>
                  <a:lnTo>
                    <a:pt x="189" y="190"/>
                  </a:lnTo>
                  <a:lnTo>
                    <a:pt x="189" y="190"/>
                  </a:lnTo>
                  <a:lnTo>
                    <a:pt x="215" y="188"/>
                  </a:lnTo>
                  <a:lnTo>
                    <a:pt x="251" y="185"/>
                  </a:lnTo>
                  <a:lnTo>
                    <a:pt x="351" y="175"/>
                  </a:lnTo>
                  <a:lnTo>
                    <a:pt x="616" y="145"/>
                  </a:lnTo>
                  <a:lnTo>
                    <a:pt x="753" y="129"/>
                  </a:lnTo>
                  <a:lnTo>
                    <a:pt x="880" y="116"/>
                  </a:lnTo>
                  <a:lnTo>
                    <a:pt x="980" y="107"/>
                  </a:lnTo>
                  <a:lnTo>
                    <a:pt x="1018" y="104"/>
                  </a:lnTo>
                  <a:lnTo>
                    <a:pt x="1044" y="103"/>
                  </a:lnTo>
                  <a:lnTo>
                    <a:pt x="1044" y="103"/>
                  </a:lnTo>
                  <a:lnTo>
                    <a:pt x="1066" y="102"/>
                  </a:lnTo>
                  <a:lnTo>
                    <a:pt x="1089" y="98"/>
                  </a:lnTo>
                  <a:lnTo>
                    <a:pt x="1115" y="94"/>
                  </a:lnTo>
                  <a:lnTo>
                    <a:pt x="1140" y="88"/>
                  </a:lnTo>
                  <a:lnTo>
                    <a:pt x="1168" y="79"/>
                  </a:lnTo>
                  <a:lnTo>
                    <a:pt x="1196" y="71"/>
                  </a:lnTo>
                  <a:lnTo>
                    <a:pt x="1249" y="52"/>
                  </a:lnTo>
                  <a:lnTo>
                    <a:pt x="1299" y="33"/>
                  </a:lnTo>
                  <a:lnTo>
                    <a:pt x="1341" y="17"/>
                  </a:lnTo>
                  <a:lnTo>
                    <a:pt x="1371" y="6"/>
                  </a:lnTo>
                  <a:lnTo>
                    <a:pt x="1386" y="0"/>
                  </a:lnTo>
                  <a:lnTo>
                    <a:pt x="1386" y="0"/>
                  </a:lnTo>
                  <a:lnTo>
                    <a:pt x="1389" y="1"/>
                  </a:lnTo>
                  <a:lnTo>
                    <a:pt x="1392" y="5"/>
                  </a:lnTo>
                  <a:lnTo>
                    <a:pt x="1395" y="9"/>
                  </a:lnTo>
                  <a:lnTo>
                    <a:pt x="1398" y="16"/>
                  </a:lnTo>
                  <a:lnTo>
                    <a:pt x="1406" y="35"/>
                  </a:lnTo>
                  <a:lnTo>
                    <a:pt x="1412" y="58"/>
                  </a:lnTo>
                  <a:lnTo>
                    <a:pt x="1418" y="82"/>
                  </a:lnTo>
                  <a:lnTo>
                    <a:pt x="1422" y="107"/>
                  </a:lnTo>
                  <a:lnTo>
                    <a:pt x="1424" y="129"/>
                  </a:lnTo>
                  <a:lnTo>
                    <a:pt x="1424" y="138"/>
                  </a:lnTo>
                  <a:lnTo>
                    <a:pt x="1423" y="146"/>
                  </a:lnTo>
                  <a:lnTo>
                    <a:pt x="1423" y="146"/>
                  </a:lnTo>
                  <a:lnTo>
                    <a:pt x="1422" y="148"/>
                  </a:lnTo>
                  <a:lnTo>
                    <a:pt x="1420" y="151"/>
                  </a:lnTo>
                  <a:lnTo>
                    <a:pt x="1411" y="156"/>
                  </a:lnTo>
                  <a:lnTo>
                    <a:pt x="1397" y="163"/>
                  </a:lnTo>
                  <a:lnTo>
                    <a:pt x="1378" y="172"/>
                  </a:lnTo>
                  <a:lnTo>
                    <a:pt x="1328" y="192"/>
                  </a:lnTo>
                  <a:lnTo>
                    <a:pt x="1262" y="216"/>
                  </a:lnTo>
                  <a:lnTo>
                    <a:pt x="1183" y="242"/>
                  </a:lnTo>
                  <a:lnTo>
                    <a:pt x="1092" y="272"/>
                  </a:lnTo>
                  <a:lnTo>
                    <a:pt x="994" y="302"/>
                  </a:lnTo>
                  <a:lnTo>
                    <a:pt x="891" y="334"/>
                  </a:lnTo>
                  <a:lnTo>
                    <a:pt x="784" y="365"/>
                  </a:lnTo>
                  <a:lnTo>
                    <a:pt x="676" y="395"/>
                  </a:lnTo>
                  <a:lnTo>
                    <a:pt x="569" y="422"/>
                  </a:lnTo>
                  <a:lnTo>
                    <a:pt x="467" y="448"/>
                  </a:lnTo>
                  <a:lnTo>
                    <a:pt x="371" y="470"/>
                  </a:lnTo>
                  <a:lnTo>
                    <a:pt x="283" y="489"/>
                  </a:lnTo>
                  <a:lnTo>
                    <a:pt x="244" y="496"/>
                  </a:lnTo>
                  <a:lnTo>
                    <a:pt x="207" y="501"/>
                  </a:lnTo>
                  <a:lnTo>
                    <a:pt x="174" y="506"/>
                  </a:lnTo>
                  <a:lnTo>
                    <a:pt x="146" y="509"/>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61" name="Freeform 11"/>
            <p:cNvSpPr>
              <a:spLocks/>
            </p:cNvSpPr>
            <p:nvPr/>
          </p:nvSpPr>
          <p:spPr bwMode="auto">
            <a:xfrm>
              <a:off x="4157216" y="4910256"/>
              <a:ext cx="2495232" cy="1127656"/>
            </a:xfrm>
            <a:custGeom>
              <a:avLst/>
              <a:gdLst/>
              <a:ahLst/>
              <a:cxnLst>
                <a:cxn ang="0">
                  <a:pos x="0" y="1074"/>
                </a:cxn>
                <a:cxn ang="0">
                  <a:pos x="2422" y="444"/>
                </a:cxn>
                <a:cxn ang="0">
                  <a:pos x="2417" y="0"/>
                </a:cxn>
              </a:cxnLst>
              <a:rect l="0" t="0" r="r" b="b"/>
              <a:pathLst>
                <a:path w="2422" h="1074">
                  <a:moveTo>
                    <a:pt x="0" y="1074"/>
                  </a:moveTo>
                  <a:lnTo>
                    <a:pt x="2422" y="444"/>
                  </a:lnTo>
                  <a:lnTo>
                    <a:pt x="2417" y="0"/>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62" name="Freeform 12"/>
            <p:cNvSpPr>
              <a:spLocks/>
            </p:cNvSpPr>
            <p:nvPr/>
          </p:nvSpPr>
          <p:spPr bwMode="auto">
            <a:xfrm>
              <a:off x="3536251" y="4532440"/>
              <a:ext cx="575473" cy="1580804"/>
            </a:xfrm>
            <a:custGeom>
              <a:avLst/>
              <a:gdLst/>
              <a:ahLst/>
              <a:cxnLst>
                <a:cxn ang="0">
                  <a:pos x="0" y="6"/>
                </a:cxn>
                <a:cxn ang="0">
                  <a:pos x="0" y="6"/>
                </a:cxn>
                <a:cxn ang="0">
                  <a:pos x="38" y="2"/>
                </a:cxn>
                <a:cxn ang="0">
                  <a:pos x="76" y="0"/>
                </a:cxn>
                <a:cxn ang="0">
                  <a:pos x="121" y="0"/>
                </a:cxn>
                <a:cxn ang="0">
                  <a:pos x="144" y="0"/>
                </a:cxn>
                <a:cxn ang="0">
                  <a:pos x="168" y="1"/>
                </a:cxn>
                <a:cxn ang="0">
                  <a:pos x="189" y="5"/>
                </a:cxn>
                <a:cxn ang="0">
                  <a:pos x="209" y="8"/>
                </a:cxn>
                <a:cxn ang="0">
                  <a:pos x="228" y="12"/>
                </a:cxn>
                <a:cxn ang="0">
                  <a:pos x="235" y="15"/>
                </a:cxn>
                <a:cxn ang="0">
                  <a:pos x="242" y="18"/>
                </a:cxn>
                <a:cxn ang="0">
                  <a:pos x="248" y="22"/>
                </a:cxn>
                <a:cxn ang="0">
                  <a:pos x="253" y="26"/>
                </a:cxn>
                <a:cxn ang="0">
                  <a:pos x="257" y="30"/>
                </a:cxn>
                <a:cxn ang="0">
                  <a:pos x="261" y="36"/>
                </a:cxn>
                <a:cxn ang="0">
                  <a:pos x="261" y="36"/>
                </a:cxn>
                <a:cxn ang="0">
                  <a:pos x="263" y="44"/>
                </a:cxn>
                <a:cxn ang="0">
                  <a:pos x="265" y="60"/>
                </a:cxn>
                <a:cxn ang="0">
                  <a:pos x="271" y="113"/>
                </a:cxn>
                <a:cxn ang="0">
                  <a:pos x="278" y="191"/>
                </a:cxn>
                <a:cxn ang="0">
                  <a:pos x="284" y="287"/>
                </a:cxn>
                <a:cxn ang="0">
                  <a:pos x="298" y="524"/>
                </a:cxn>
                <a:cxn ang="0">
                  <a:pos x="313" y="790"/>
                </a:cxn>
                <a:cxn ang="0">
                  <a:pos x="326" y="1054"/>
                </a:cxn>
                <a:cxn ang="0">
                  <a:pos x="336" y="1283"/>
                </a:cxn>
                <a:cxn ang="0">
                  <a:pos x="347" y="1505"/>
                </a:cxn>
                <a:cxn ang="0">
                  <a:pos x="558" y="1456"/>
                </a:cxn>
              </a:cxnLst>
              <a:rect l="0" t="0" r="r" b="b"/>
              <a:pathLst>
                <a:path w="558" h="1505">
                  <a:moveTo>
                    <a:pt x="0" y="6"/>
                  </a:moveTo>
                  <a:lnTo>
                    <a:pt x="0" y="6"/>
                  </a:lnTo>
                  <a:lnTo>
                    <a:pt x="38" y="2"/>
                  </a:lnTo>
                  <a:lnTo>
                    <a:pt x="76" y="0"/>
                  </a:lnTo>
                  <a:lnTo>
                    <a:pt x="121" y="0"/>
                  </a:lnTo>
                  <a:lnTo>
                    <a:pt x="144" y="0"/>
                  </a:lnTo>
                  <a:lnTo>
                    <a:pt x="168" y="1"/>
                  </a:lnTo>
                  <a:lnTo>
                    <a:pt x="189" y="5"/>
                  </a:lnTo>
                  <a:lnTo>
                    <a:pt x="209" y="8"/>
                  </a:lnTo>
                  <a:lnTo>
                    <a:pt x="228" y="12"/>
                  </a:lnTo>
                  <a:lnTo>
                    <a:pt x="235" y="15"/>
                  </a:lnTo>
                  <a:lnTo>
                    <a:pt x="242" y="18"/>
                  </a:lnTo>
                  <a:lnTo>
                    <a:pt x="248" y="22"/>
                  </a:lnTo>
                  <a:lnTo>
                    <a:pt x="253" y="26"/>
                  </a:lnTo>
                  <a:lnTo>
                    <a:pt x="257" y="30"/>
                  </a:lnTo>
                  <a:lnTo>
                    <a:pt x="261" y="36"/>
                  </a:lnTo>
                  <a:lnTo>
                    <a:pt x="261" y="36"/>
                  </a:lnTo>
                  <a:lnTo>
                    <a:pt x="263" y="44"/>
                  </a:lnTo>
                  <a:lnTo>
                    <a:pt x="265" y="60"/>
                  </a:lnTo>
                  <a:lnTo>
                    <a:pt x="271" y="113"/>
                  </a:lnTo>
                  <a:lnTo>
                    <a:pt x="278" y="191"/>
                  </a:lnTo>
                  <a:lnTo>
                    <a:pt x="284" y="287"/>
                  </a:lnTo>
                  <a:lnTo>
                    <a:pt x="298" y="524"/>
                  </a:lnTo>
                  <a:lnTo>
                    <a:pt x="313" y="790"/>
                  </a:lnTo>
                  <a:lnTo>
                    <a:pt x="326" y="1054"/>
                  </a:lnTo>
                  <a:lnTo>
                    <a:pt x="336" y="1283"/>
                  </a:lnTo>
                  <a:lnTo>
                    <a:pt x="347" y="1505"/>
                  </a:lnTo>
                  <a:lnTo>
                    <a:pt x="558" y="1456"/>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63" name="Freeform 13"/>
            <p:cNvSpPr>
              <a:spLocks/>
            </p:cNvSpPr>
            <p:nvPr/>
          </p:nvSpPr>
          <p:spPr bwMode="auto">
            <a:xfrm>
              <a:off x="5824495" y="4304127"/>
              <a:ext cx="935996" cy="593381"/>
            </a:xfrm>
            <a:custGeom>
              <a:avLst/>
              <a:gdLst/>
              <a:ahLst/>
              <a:cxnLst>
                <a:cxn ang="0">
                  <a:pos x="0" y="0"/>
                </a:cxn>
                <a:cxn ang="0">
                  <a:pos x="0" y="0"/>
                </a:cxn>
                <a:cxn ang="0">
                  <a:pos x="123" y="1"/>
                </a:cxn>
                <a:cxn ang="0">
                  <a:pos x="399" y="2"/>
                </a:cxn>
                <a:cxn ang="0">
                  <a:pos x="549" y="3"/>
                </a:cxn>
                <a:cxn ang="0">
                  <a:pos x="685" y="5"/>
                </a:cxn>
                <a:cxn ang="0">
                  <a:pos x="788" y="7"/>
                </a:cxn>
                <a:cxn ang="0">
                  <a:pos x="822" y="9"/>
                </a:cxn>
                <a:cxn ang="0">
                  <a:pos x="841" y="12"/>
                </a:cxn>
                <a:cxn ang="0">
                  <a:pos x="841" y="12"/>
                </a:cxn>
                <a:cxn ang="0">
                  <a:pos x="852" y="14"/>
                </a:cxn>
                <a:cxn ang="0">
                  <a:pos x="861" y="17"/>
                </a:cxn>
                <a:cxn ang="0">
                  <a:pos x="869" y="21"/>
                </a:cxn>
                <a:cxn ang="0">
                  <a:pos x="874" y="25"/>
                </a:cxn>
                <a:cxn ang="0">
                  <a:pos x="880" y="31"/>
                </a:cxn>
                <a:cxn ang="0">
                  <a:pos x="884" y="37"/>
                </a:cxn>
                <a:cxn ang="0">
                  <a:pos x="887" y="44"/>
                </a:cxn>
                <a:cxn ang="0">
                  <a:pos x="889" y="51"/>
                </a:cxn>
                <a:cxn ang="0">
                  <a:pos x="892" y="60"/>
                </a:cxn>
                <a:cxn ang="0">
                  <a:pos x="893" y="68"/>
                </a:cxn>
                <a:cxn ang="0">
                  <a:pos x="894" y="88"/>
                </a:cxn>
                <a:cxn ang="0">
                  <a:pos x="894" y="135"/>
                </a:cxn>
                <a:cxn ang="0">
                  <a:pos x="894" y="135"/>
                </a:cxn>
                <a:cxn ang="0">
                  <a:pos x="895" y="174"/>
                </a:cxn>
                <a:cxn ang="0">
                  <a:pos x="898" y="228"/>
                </a:cxn>
                <a:cxn ang="0">
                  <a:pos x="902" y="294"/>
                </a:cxn>
                <a:cxn ang="0">
                  <a:pos x="905" y="364"/>
                </a:cxn>
                <a:cxn ang="0">
                  <a:pos x="908" y="433"/>
                </a:cxn>
                <a:cxn ang="0">
                  <a:pos x="908" y="464"/>
                </a:cxn>
                <a:cxn ang="0">
                  <a:pos x="906" y="491"/>
                </a:cxn>
                <a:cxn ang="0">
                  <a:pos x="905" y="516"/>
                </a:cxn>
                <a:cxn ang="0">
                  <a:pos x="902" y="535"/>
                </a:cxn>
                <a:cxn ang="0">
                  <a:pos x="901" y="543"/>
                </a:cxn>
                <a:cxn ang="0">
                  <a:pos x="899" y="548"/>
                </a:cxn>
                <a:cxn ang="0">
                  <a:pos x="896" y="552"/>
                </a:cxn>
                <a:cxn ang="0">
                  <a:pos x="894" y="555"/>
                </a:cxn>
                <a:cxn ang="0">
                  <a:pos x="894" y="555"/>
                </a:cxn>
                <a:cxn ang="0">
                  <a:pos x="887" y="559"/>
                </a:cxn>
                <a:cxn ang="0">
                  <a:pos x="881" y="561"/>
                </a:cxn>
                <a:cxn ang="0">
                  <a:pos x="867" y="564"/>
                </a:cxn>
                <a:cxn ang="0">
                  <a:pos x="853" y="565"/>
                </a:cxn>
                <a:cxn ang="0">
                  <a:pos x="840" y="564"/>
                </a:cxn>
                <a:cxn ang="0">
                  <a:pos x="829" y="562"/>
                </a:cxn>
                <a:cxn ang="0">
                  <a:pos x="820" y="561"/>
                </a:cxn>
                <a:cxn ang="0">
                  <a:pos x="812" y="557"/>
                </a:cxn>
              </a:cxnLst>
              <a:rect l="0" t="0" r="r" b="b"/>
              <a:pathLst>
                <a:path w="908" h="565">
                  <a:moveTo>
                    <a:pt x="0" y="0"/>
                  </a:moveTo>
                  <a:lnTo>
                    <a:pt x="0" y="0"/>
                  </a:lnTo>
                  <a:lnTo>
                    <a:pt x="123" y="1"/>
                  </a:lnTo>
                  <a:lnTo>
                    <a:pt x="399" y="2"/>
                  </a:lnTo>
                  <a:lnTo>
                    <a:pt x="549" y="3"/>
                  </a:lnTo>
                  <a:lnTo>
                    <a:pt x="685" y="5"/>
                  </a:lnTo>
                  <a:lnTo>
                    <a:pt x="788" y="7"/>
                  </a:lnTo>
                  <a:lnTo>
                    <a:pt x="822" y="9"/>
                  </a:lnTo>
                  <a:lnTo>
                    <a:pt x="841" y="12"/>
                  </a:lnTo>
                  <a:lnTo>
                    <a:pt x="841" y="12"/>
                  </a:lnTo>
                  <a:lnTo>
                    <a:pt x="852" y="14"/>
                  </a:lnTo>
                  <a:lnTo>
                    <a:pt x="861" y="17"/>
                  </a:lnTo>
                  <a:lnTo>
                    <a:pt x="869" y="21"/>
                  </a:lnTo>
                  <a:lnTo>
                    <a:pt x="874" y="25"/>
                  </a:lnTo>
                  <a:lnTo>
                    <a:pt x="880" y="31"/>
                  </a:lnTo>
                  <a:lnTo>
                    <a:pt x="884" y="37"/>
                  </a:lnTo>
                  <a:lnTo>
                    <a:pt x="887" y="44"/>
                  </a:lnTo>
                  <a:lnTo>
                    <a:pt x="889" y="51"/>
                  </a:lnTo>
                  <a:lnTo>
                    <a:pt x="892" y="60"/>
                  </a:lnTo>
                  <a:lnTo>
                    <a:pt x="893" y="68"/>
                  </a:lnTo>
                  <a:lnTo>
                    <a:pt x="894" y="88"/>
                  </a:lnTo>
                  <a:lnTo>
                    <a:pt x="894" y="135"/>
                  </a:lnTo>
                  <a:lnTo>
                    <a:pt x="894" y="135"/>
                  </a:lnTo>
                  <a:lnTo>
                    <a:pt x="895" y="174"/>
                  </a:lnTo>
                  <a:lnTo>
                    <a:pt x="898" y="228"/>
                  </a:lnTo>
                  <a:lnTo>
                    <a:pt x="902" y="294"/>
                  </a:lnTo>
                  <a:lnTo>
                    <a:pt x="905" y="364"/>
                  </a:lnTo>
                  <a:lnTo>
                    <a:pt x="908" y="433"/>
                  </a:lnTo>
                  <a:lnTo>
                    <a:pt x="908" y="464"/>
                  </a:lnTo>
                  <a:lnTo>
                    <a:pt x="906" y="491"/>
                  </a:lnTo>
                  <a:lnTo>
                    <a:pt x="905" y="516"/>
                  </a:lnTo>
                  <a:lnTo>
                    <a:pt x="902" y="535"/>
                  </a:lnTo>
                  <a:lnTo>
                    <a:pt x="901" y="543"/>
                  </a:lnTo>
                  <a:lnTo>
                    <a:pt x="899" y="548"/>
                  </a:lnTo>
                  <a:lnTo>
                    <a:pt x="896" y="552"/>
                  </a:lnTo>
                  <a:lnTo>
                    <a:pt x="894" y="555"/>
                  </a:lnTo>
                  <a:lnTo>
                    <a:pt x="894" y="555"/>
                  </a:lnTo>
                  <a:lnTo>
                    <a:pt x="887" y="559"/>
                  </a:lnTo>
                  <a:lnTo>
                    <a:pt x="881" y="561"/>
                  </a:lnTo>
                  <a:lnTo>
                    <a:pt x="867" y="564"/>
                  </a:lnTo>
                  <a:lnTo>
                    <a:pt x="853" y="565"/>
                  </a:lnTo>
                  <a:lnTo>
                    <a:pt x="840" y="564"/>
                  </a:lnTo>
                  <a:lnTo>
                    <a:pt x="829" y="562"/>
                  </a:lnTo>
                  <a:lnTo>
                    <a:pt x="820" y="561"/>
                  </a:lnTo>
                  <a:lnTo>
                    <a:pt x="812" y="557"/>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64" name="Freeform 15"/>
            <p:cNvSpPr>
              <a:spLocks/>
            </p:cNvSpPr>
            <p:nvPr/>
          </p:nvSpPr>
          <p:spPr bwMode="auto">
            <a:xfrm>
              <a:off x="5807435" y="4329624"/>
              <a:ext cx="850699" cy="404472"/>
            </a:xfrm>
            <a:custGeom>
              <a:avLst/>
              <a:gdLst/>
              <a:ahLst/>
              <a:cxnLst>
                <a:cxn ang="0">
                  <a:pos x="609" y="20"/>
                </a:cxn>
                <a:cxn ang="0">
                  <a:pos x="609" y="20"/>
                </a:cxn>
                <a:cxn ang="0">
                  <a:pos x="618" y="20"/>
                </a:cxn>
                <a:cxn ang="0">
                  <a:pos x="640" y="18"/>
                </a:cxn>
                <a:cxn ang="0">
                  <a:pos x="672" y="18"/>
                </a:cxn>
                <a:cxn ang="0">
                  <a:pos x="690" y="18"/>
                </a:cxn>
                <a:cxn ang="0">
                  <a:pos x="709" y="21"/>
                </a:cxn>
                <a:cxn ang="0">
                  <a:pos x="728" y="23"/>
                </a:cxn>
                <a:cxn ang="0">
                  <a:pos x="747" y="26"/>
                </a:cxn>
                <a:cxn ang="0">
                  <a:pos x="764" y="30"/>
                </a:cxn>
                <a:cxn ang="0">
                  <a:pos x="779" y="36"/>
                </a:cxn>
                <a:cxn ang="0">
                  <a:pos x="786" y="39"/>
                </a:cxn>
                <a:cxn ang="0">
                  <a:pos x="792" y="43"/>
                </a:cxn>
                <a:cxn ang="0">
                  <a:pos x="798" y="47"/>
                </a:cxn>
                <a:cxn ang="0">
                  <a:pos x="802" y="52"/>
                </a:cxn>
                <a:cxn ang="0">
                  <a:pos x="806" y="56"/>
                </a:cxn>
                <a:cxn ang="0">
                  <a:pos x="809" y="61"/>
                </a:cxn>
                <a:cxn ang="0">
                  <a:pos x="811" y="68"/>
                </a:cxn>
                <a:cxn ang="0">
                  <a:pos x="812" y="74"/>
                </a:cxn>
                <a:cxn ang="0">
                  <a:pos x="812" y="74"/>
                </a:cxn>
                <a:cxn ang="0">
                  <a:pos x="815" y="107"/>
                </a:cxn>
                <a:cxn ang="0">
                  <a:pos x="819" y="149"/>
                </a:cxn>
                <a:cxn ang="0">
                  <a:pos x="823" y="198"/>
                </a:cxn>
                <a:cxn ang="0">
                  <a:pos x="825" y="222"/>
                </a:cxn>
                <a:cxn ang="0">
                  <a:pos x="825" y="248"/>
                </a:cxn>
                <a:cxn ang="0">
                  <a:pos x="825" y="272"/>
                </a:cxn>
                <a:cxn ang="0">
                  <a:pos x="824" y="296"/>
                </a:cxn>
                <a:cxn ang="0">
                  <a:pos x="822" y="317"/>
                </a:cxn>
                <a:cxn ang="0">
                  <a:pos x="818" y="337"/>
                </a:cxn>
                <a:cxn ang="0">
                  <a:pos x="815" y="346"/>
                </a:cxn>
                <a:cxn ang="0">
                  <a:pos x="812" y="354"/>
                </a:cxn>
                <a:cxn ang="0">
                  <a:pos x="807" y="362"/>
                </a:cxn>
                <a:cxn ang="0">
                  <a:pos x="803" y="368"/>
                </a:cxn>
                <a:cxn ang="0">
                  <a:pos x="799" y="374"/>
                </a:cxn>
                <a:cxn ang="0">
                  <a:pos x="792" y="379"/>
                </a:cxn>
                <a:cxn ang="0">
                  <a:pos x="786" y="382"/>
                </a:cxn>
                <a:cxn ang="0">
                  <a:pos x="780" y="385"/>
                </a:cxn>
                <a:cxn ang="0">
                  <a:pos x="0" y="322"/>
                </a:cxn>
                <a:cxn ang="0">
                  <a:pos x="11" y="0"/>
                </a:cxn>
              </a:cxnLst>
              <a:rect l="0" t="0" r="r" b="b"/>
              <a:pathLst>
                <a:path w="825" h="385">
                  <a:moveTo>
                    <a:pt x="609" y="20"/>
                  </a:moveTo>
                  <a:lnTo>
                    <a:pt x="609" y="20"/>
                  </a:lnTo>
                  <a:lnTo>
                    <a:pt x="618" y="20"/>
                  </a:lnTo>
                  <a:lnTo>
                    <a:pt x="640" y="18"/>
                  </a:lnTo>
                  <a:lnTo>
                    <a:pt x="672" y="18"/>
                  </a:lnTo>
                  <a:lnTo>
                    <a:pt x="690" y="18"/>
                  </a:lnTo>
                  <a:lnTo>
                    <a:pt x="709" y="21"/>
                  </a:lnTo>
                  <a:lnTo>
                    <a:pt x="728" y="23"/>
                  </a:lnTo>
                  <a:lnTo>
                    <a:pt x="747" y="26"/>
                  </a:lnTo>
                  <a:lnTo>
                    <a:pt x="764" y="30"/>
                  </a:lnTo>
                  <a:lnTo>
                    <a:pt x="779" y="36"/>
                  </a:lnTo>
                  <a:lnTo>
                    <a:pt x="786" y="39"/>
                  </a:lnTo>
                  <a:lnTo>
                    <a:pt x="792" y="43"/>
                  </a:lnTo>
                  <a:lnTo>
                    <a:pt x="798" y="47"/>
                  </a:lnTo>
                  <a:lnTo>
                    <a:pt x="802" y="52"/>
                  </a:lnTo>
                  <a:lnTo>
                    <a:pt x="806" y="56"/>
                  </a:lnTo>
                  <a:lnTo>
                    <a:pt x="809" y="61"/>
                  </a:lnTo>
                  <a:lnTo>
                    <a:pt x="811" y="68"/>
                  </a:lnTo>
                  <a:lnTo>
                    <a:pt x="812" y="74"/>
                  </a:lnTo>
                  <a:lnTo>
                    <a:pt x="812" y="74"/>
                  </a:lnTo>
                  <a:lnTo>
                    <a:pt x="815" y="107"/>
                  </a:lnTo>
                  <a:lnTo>
                    <a:pt x="819" y="149"/>
                  </a:lnTo>
                  <a:lnTo>
                    <a:pt x="823" y="198"/>
                  </a:lnTo>
                  <a:lnTo>
                    <a:pt x="825" y="222"/>
                  </a:lnTo>
                  <a:lnTo>
                    <a:pt x="825" y="248"/>
                  </a:lnTo>
                  <a:lnTo>
                    <a:pt x="825" y="272"/>
                  </a:lnTo>
                  <a:lnTo>
                    <a:pt x="824" y="296"/>
                  </a:lnTo>
                  <a:lnTo>
                    <a:pt x="822" y="317"/>
                  </a:lnTo>
                  <a:lnTo>
                    <a:pt x="818" y="337"/>
                  </a:lnTo>
                  <a:lnTo>
                    <a:pt x="815" y="346"/>
                  </a:lnTo>
                  <a:lnTo>
                    <a:pt x="812" y="354"/>
                  </a:lnTo>
                  <a:lnTo>
                    <a:pt x="807" y="362"/>
                  </a:lnTo>
                  <a:lnTo>
                    <a:pt x="803" y="368"/>
                  </a:lnTo>
                  <a:lnTo>
                    <a:pt x="799" y="374"/>
                  </a:lnTo>
                  <a:lnTo>
                    <a:pt x="792" y="379"/>
                  </a:lnTo>
                  <a:lnTo>
                    <a:pt x="786" y="382"/>
                  </a:lnTo>
                  <a:lnTo>
                    <a:pt x="780" y="385"/>
                  </a:lnTo>
                  <a:lnTo>
                    <a:pt x="0" y="322"/>
                  </a:lnTo>
                  <a:lnTo>
                    <a:pt x="11" y="0"/>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65" name="Line 16"/>
            <p:cNvSpPr>
              <a:spLocks noChangeShapeType="1"/>
            </p:cNvSpPr>
            <p:nvPr/>
          </p:nvSpPr>
          <p:spPr bwMode="auto">
            <a:xfrm>
              <a:off x="5801749" y="2718687"/>
              <a:ext cx="1137" cy="1159"/>
            </a:xfrm>
            <a:prstGeom prst="line">
              <a:avLst/>
            </a:prstGeom>
            <a:noFill/>
            <a:ln w="19050">
              <a:solidFill>
                <a:schemeClr val="bg1">
                  <a:lumMod val="65000"/>
                </a:schemeClr>
              </a:solidFill>
              <a:prstDash val="solid"/>
              <a:round/>
              <a:headEnd/>
              <a:tailEnd/>
            </a:ln>
          </p:spPr>
          <p:txBody>
            <a:bodyPr/>
            <a:lstStyle/>
            <a:p>
              <a:pPr>
                <a:defRPr/>
              </a:pPr>
              <a:endParaRPr lang="en-GB" dirty="0"/>
            </a:p>
          </p:txBody>
        </p:sp>
        <p:sp>
          <p:nvSpPr>
            <p:cNvPr id="66" name="Line 17"/>
            <p:cNvSpPr>
              <a:spLocks noChangeShapeType="1"/>
            </p:cNvSpPr>
            <p:nvPr/>
          </p:nvSpPr>
          <p:spPr bwMode="auto">
            <a:xfrm flipH="1" flipV="1">
              <a:off x="5835868" y="2752296"/>
              <a:ext cx="15922" cy="1512427"/>
            </a:xfrm>
            <a:prstGeom prst="line">
              <a:avLst/>
            </a:prstGeom>
            <a:noFill/>
            <a:ln w="19050">
              <a:solidFill>
                <a:schemeClr val="bg1">
                  <a:lumMod val="65000"/>
                </a:schemeClr>
              </a:solidFill>
              <a:prstDash val="solid"/>
              <a:round/>
              <a:headEnd/>
              <a:tailEnd/>
            </a:ln>
          </p:spPr>
          <p:txBody>
            <a:bodyPr/>
            <a:lstStyle/>
            <a:p>
              <a:pPr>
                <a:defRPr/>
              </a:pPr>
              <a:endParaRPr lang="en-GB" dirty="0"/>
            </a:p>
          </p:txBody>
        </p:sp>
        <p:sp>
          <p:nvSpPr>
            <p:cNvPr id="67" name="Freeform 18"/>
            <p:cNvSpPr>
              <a:spLocks/>
            </p:cNvSpPr>
            <p:nvPr/>
          </p:nvSpPr>
          <p:spPr bwMode="auto">
            <a:xfrm>
              <a:off x="3593116" y="2758091"/>
              <a:ext cx="643711" cy="1171696"/>
            </a:xfrm>
            <a:custGeom>
              <a:avLst/>
              <a:gdLst/>
              <a:ahLst/>
              <a:cxnLst>
                <a:cxn ang="0">
                  <a:pos x="0" y="1113"/>
                </a:cxn>
                <a:cxn ang="0">
                  <a:pos x="625" y="1116"/>
                </a:cxn>
                <a:cxn ang="0">
                  <a:pos x="595" y="0"/>
                </a:cxn>
              </a:cxnLst>
              <a:rect l="0" t="0" r="r" b="b"/>
              <a:pathLst>
                <a:path w="625" h="1116">
                  <a:moveTo>
                    <a:pt x="0" y="1113"/>
                  </a:moveTo>
                  <a:lnTo>
                    <a:pt x="625" y="1116"/>
                  </a:lnTo>
                  <a:lnTo>
                    <a:pt x="595" y="0"/>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68" name="Freeform 19"/>
            <p:cNvSpPr>
              <a:spLocks/>
            </p:cNvSpPr>
            <p:nvPr/>
          </p:nvSpPr>
          <p:spPr bwMode="auto">
            <a:xfrm>
              <a:off x="4350557" y="2783588"/>
              <a:ext cx="661907" cy="1149676"/>
            </a:xfrm>
            <a:custGeom>
              <a:avLst/>
              <a:gdLst/>
              <a:ahLst/>
              <a:cxnLst>
                <a:cxn ang="0">
                  <a:pos x="0" y="0"/>
                </a:cxn>
                <a:cxn ang="0">
                  <a:pos x="41" y="1094"/>
                </a:cxn>
                <a:cxn ang="0">
                  <a:pos x="642" y="1080"/>
                </a:cxn>
                <a:cxn ang="0">
                  <a:pos x="591" y="11"/>
                </a:cxn>
              </a:cxnLst>
              <a:rect l="0" t="0" r="r" b="b"/>
              <a:pathLst>
                <a:path w="642" h="1094">
                  <a:moveTo>
                    <a:pt x="0" y="0"/>
                  </a:moveTo>
                  <a:lnTo>
                    <a:pt x="41" y="1094"/>
                  </a:lnTo>
                  <a:lnTo>
                    <a:pt x="642" y="1080"/>
                  </a:lnTo>
                  <a:lnTo>
                    <a:pt x="591" y="11"/>
                  </a:lnTo>
                </a:path>
              </a:pathLst>
            </a:custGeom>
            <a:noFill/>
            <a:ln w="19050">
              <a:solidFill>
                <a:schemeClr val="bg1">
                  <a:lumMod val="65000"/>
                </a:schemeClr>
              </a:solidFill>
              <a:prstDash val="solid"/>
              <a:round/>
              <a:headEnd/>
              <a:tailEnd/>
            </a:ln>
          </p:spPr>
          <p:txBody>
            <a:bodyPr/>
            <a:lstStyle/>
            <a:p>
              <a:pPr>
                <a:defRPr/>
              </a:pPr>
              <a:endParaRPr lang="en-GB" dirty="0"/>
            </a:p>
          </p:txBody>
        </p:sp>
        <p:sp>
          <p:nvSpPr>
            <p:cNvPr id="69" name="Freeform 20"/>
            <p:cNvSpPr>
              <a:spLocks/>
            </p:cNvSpPr>
            <p:nvPr/>
          </p:nvSpPr>
          <p:spPr bwMode="auto">
            <a:xfrm>
              <a:off x="3640883" y="2770839"/>
              <a:ext cx="1411386" cy="1230802"/>
            </a:xfrm>
            <a:custGeom>
              <a:avLst/>
              <a:gdLst/>
              <a:ahLst/>
              <a:cxnLst>
                <a:cxn ang="0">
                  <a:pos x="0" y="1172"/>
                </a:cxn>
                <a:cxn ang="0">
                  <a:pos x="1370" y="1161"/>
                </a:cxn>
                <a:cxn ang="0">
                  <a:pos x="1347" y="0"/>
                </a:cxn>
              </a:cxnLst>
              <a:rect l="0" t="0" r="r" b="b"/>
              <a:pathLst>
                <a:path w="1370" h="1172">
                  <a:moveTo>
                    <a:pt x="0" y="1172"/>
                  </a:moveTo>
                  <a:lnTo>
                    <a:pt x="1370" y="1161"/>
                  </a:lnTo>
                  <a:lnTo>
                    <a:pt x="1347" y="0"/>
                  </a:lnTo>
                </a:path>
              </a:pathLst>
            </a:custGeom>
            <a:noFill/>
            <a:ln w="19050">
              <a:solidFill>
                <a:schemeClr val="bg1">
                  <a:lumMod val="65000"/>
                </a:schemeClr>
              </a:solidFill>
              <a:prstDash val="solid"/>
              <a:round/>
              <a:headEnd/>
              <a:tailEnd/>
            </a:ln>
          </p:spPr>
          <p:txBody>
            <a:bodyPr/>
            <a:lstStyle/>
            <a:p>
              <a:pPr>
                <a:defRPr/>
              </a:pPr>
              <a:endParaRPr lang="en-GB" dirty="0"/>
            </a:p>
          </p:txBody>
        </p:sp>
      </p:grpSp>
      <p:sp>
        <p:nvSpPr>
          <p:cNvPr id="70" name="Freeform 21"/>
          <p:cNvSpPr>
            <a:spLocks/>
          </p:cNvSpPr>
          <p:nvPr/>
        </p:nvSpPr>
        <p:spPr bwMode="auto">
          <a:xfrm>
            <a:off x="1315164" y="5162808"/>
            <a:ext cx="4011338" cy="1038500"/>
          </a:xfrm>
          <a:custGeom>
            <a:avLst/>
            <a:gdLst/>
            <a:ahLst/>
            <a:cxnLst>
              <a:cxn ang="0">
                <a:pos x="0" y="620"/>
              </a:cxn>
              <a:cxn ang="0">
                <a:pos x="2039" y="0"/>
              </a:cxn>
              <a:cxn ang="0">
                <a:pos x="4101" y="219"/>
              </a:cxn>
              <a:cxn ang="0">
                <a:pos x="2482" y="1153"/>
              </a:cxn>
              <a:cxn ang="0">
                <a:pos x="0" y="620"/>
              </a:cxn>
            </a:cxnLst>
            <a:rect l="0" t="0" r="r" b="b"/>
            <a:pathLst>
              <a:path w="4101" h="1153">
                <a:moveTo>
                  <a:pt x="0" y="620"/>
                </a:moveTo>
                <a:lnTo>
                  <a:pt x="2039" y="0"/>
                </a:lnTo>
                <a:lnTo>
                  <a:pt x="4101" y="219"/>
                </a:lnTo>
                <a:lnTo>
                  <a:pt x="2482" y="1153"/>
                </a:lnTo>
                <a:lnTo>
                  <a:pt x="0" y="620"/>
                </a:lnTo>
                <a:close/>
              </a:path>
            </a:pathLst>
          </a:custGeom>
          <a:noFill/>
          <a:ln w="19050">
            <a:solidFill>
              <a:schemeClr val="bg1">
                <a:lumMod val="65000"/>
              </a:schemeClr>
            </a:solidFill>
            <a:prstDash val="solid"/>
            <a:round/>
            <a:headEnd/>
            <a:tailEnd/>
          </a:ln>
        </p:spPr>
        <p:txBody>
          <a:bodyPr/>
          <a:lstStyle/>
          <a:p>
            <a:pPr>
              <a:defRPr/>
            </a:pPr>
            <a:endParaRPr lang="en-GB" dirty="0"/>
          </a:p>
        </p:txBody>
      </p:sp>
      <p:sp>
        <p:nvSpPr>
          <p:cNvPr id="71" name="Freeform 25"/>
          <p:cNvSpPr>
            <a:spLocks/>
          </p:cNvSpPr>
          <p:nvPr/>
        </p:nvSpPr>
        <p:spPr bwMode="auto">
          <a:xfrm>
            <a:off x="1365238" y="2864167"/>
            <a:ext cx="1571983" cy="2468066"/>
          </a:xfrm>
          <a:custGeom>
            <a:avLst/>
            <a:gdLst>
              <a:gd name="T0" fmla="*/ 2147483647 w 1521"/>
              <a:gd name="T1" fmla="*/ 2147483647 h 2377"/>
              <a:gd name="T2" fmla="*/ 2147483647 w 1521"/>
              <a:gd name="T3" fmla="*/ 2147483647 h 2377"/>
              <a:gd name="T4" fmla="*/ 2147483647 w 1521"/>
              <a:gd name="T5" fmla="*/ 2147483647 h 2377"/>
              <a:gd name="T6" fmla="*/ 2147483647 w 1521"/>
              <a:gd name="T7" fmla="*/ 2147483647 h 2377"/>
              <a:gd name="T8" fmla="*/ 2147483647 w 1521"/>
              <a:gd name="T9" fmla="*/ 2147483647 h 2377"/>
              <a:gd name="T10" fmla="*/ 2147483647 w 1521"/>
              <a:gd name="T11" fmla="*/ 2147483647 h 2377"/>
              <a:gd name="T12" fmla="*/ 2147483647 w 1521"/>
              <a:gd name="T13" fmla="*/ 2147483647 h 2377"/>
              <a:gd name="T14" fmla="*/ 2147483647 w 1521"/>
              <a:gd name="T15" fmla="*/ 2147483647 h 2377"/>
              <a:gd name="T16" fmla="*/ 2147483647 w 1521"/>
              <a:gd name="T17" fmla="*/ 2147483647 h 2377"/>
              <a:gd name="T18" fmla="*/ 2147483647 w 1521"/>
              <a:gd name="T19" fmla="*/ 2147483647 h 2377"/>
              <a:gd name="T20" fmla="*/ 2147483647 w 1521"/>
              <a:gd name="T21" fmla="*/ 2147483647 h 2377"/>
              <a:gd name="T22" fmla="*/ 2147483647 w 1521"/>
              <a:gd name="T23" fmla="*/ 2147483647 h 2377"/>
              <a:gd name="T24" fmla="*/ 2147483647 w 1521"/>
              <a:gd name="T25" fmla="*/ 2147483647 h 2377"/>
              <a:gd name="T26" fmla="*/ 2147483647 w 1521"/>
              <a:gd name="T27" fmla="*/ 2147483647 h 2377"/>
              <a:gd name="T28" fmla="*/ 2147483647 w 1521"/>
              <a:gd name="T29" fmla="*/ 2147483647 h 2377"/>
              <a:gd name="T30" fmla="*/ 2147483647 w 1521"/>
              <a:gd name="T31" fmla="*/ 2147483647 h 2377"/>
              <a:gd name="T32" fmla="*/ 2147483647 w 1521"/>
              <a:gd name="T33" fmla="*/ 2147483647 h 2377"/>
              <a:gd name="T34" fmla="*/ 2147483647 w 1521"/>
              <a:gd name="T35" fmla="*/ 2147483647 h 2377"/>
              <a:gd name="T36" fmla="*/ 2147483647 w 1521"/>
              <a:gd name="T37" fmla="*/ 2147483647 h 2377"/>
              <a:gd name="T38" fmla="*/ 2147483647 w 1521"/>
              <a:gd name="T39" fmla="*/ 2147483647 h 2377"/>
              <a:gd name="T40" fmla="*/ 2147483647 w 1521"/>
              <a:gd name="T41" fmla="*/ 2147483647 h 2377"/>
              <a:gd name="T42" fmla="*/ 2147483647 w 1521"/>
              <a:gd name="T43" fmla="*/ 2147483647 h 2377"/>
              <a:gd name="T44" fmla="*/ 2147483647 w 1521"/>
              <a:gd name="T45" fmla="*/ 2147483647 h 2377"/>
              <a:gd name="T46" fmla="*/ 2147483647 w 1521"/>
              <a:gd name="T47" fmla="*/ 2147483647 h 2377"/>
              <a:gd name="T48" fmla="*/ 2147483647 w 1521"/>
              <a:gd name="T49" fmla="*/ 2147483647 h 2377"/>
              <a:gd name="T50" fmla="*/ 2147483647 w 1521"/>
              <a:gd name="T51" fmla="*/ 2147483647 h 2377"/>
              <a:gd name="T52" fmla="*/ 2147483647 w 1521"/>
              <a:gd name="T53" fmla="*/ 2147483647 h 2377"/>
              <a:gd name="T54" fmla="*/ 2147483647 w 1521"/>
              <a:gd name="T55" fmla="*/ 2147483647 h 2377"/>
              <a:gd name="T56" fmla="*/ 2147483647 w 1521"/>
              <a:gd name="T57" fmla="*/ 2147483647 h 2377"/>
              <a:gd name="T58" fmla="*/ 2147483647 w 1521"/>
              <a:gd name="T59" fmla="*/ 2147483647 h 2377"/>
              <a:gd name="T60" fmla="*/ 2147483647 w 1521"/>
              <a:gd name="T61" fmla="*/ 2147483647 h 2377"/>
              <a:gd name="T62" fmla="*/ 2147483647 w 1521"/>
              <a:gd name="T63" fmla="*/ 2147483647 h 2377"/>
              <a:gd name="T64" fmla="*/ 2147483647 w 1521"/>
              <a:gd name="T65" fmla="*/ 2147483647 h 2377"/>
              <a:gd name="T66" fmla="*/ 2147483647 w 1521"/>
              <a:gd name="T67" fmla="*/ 2147483647 h 2377"/>
              <a:gd name="T68" fmla="*/ 2147483647 w 1521"/>
              <a:gd name="T69" fmla="*/ 2147483647 h 2377"/>
              <a:gd name="T70" fmla="*/ 2147483647 w 1521"/>
              <a:gd name="T71" fmla="*/ 2147483647 h 2377"/>
              <a:gd name="T72" fmla="*/ 2147483647 w 1521"/>
              <a:gd name="T73" fmla="*/ 2147483647 h 2377"/>
              <a:gd name="T74" fmla="*/ 2147483647 w 1521"/>
              <a:gd name="T75" fmla="*/ 2147483647 h 2377"/>
              <a:gd name="T76" fmla="*/ 2147483647 w 1521"/>
              <a:gd name="T77" fmla="*/ 2147483647 h 2377"/>
              <a:gd name="T78" fmla="*/ 2147483647 w 1521"/>
              <a:gd name="T79" fmla="*/ 2147483647 h 2377"/>
              <a:gd name="T80" fmla="*/ 2147483647 w 1521"/>
              <a:gd name="T81" fmla="*/ 0 h 2377"/>
              <a:gd name="T82" fmla="*/ 2147483647 w 1521"/>
              <a:gd name="T83" fmla="*/ 2147483647 h 2377"/>
              <a:gd name="T84" fmla="*/ 2147483647 w 1521"/>
              <a:gd name="T85" fmla="*/ 2147483647 h 2377"/>
              <a:gd name="T86" fmla="*/ 2147483647 w 1521"/>
              <a:gd name="T87" fmla="*/ 2147483647 h 2377"/>
              <a:gd name="T88" fmla="*/ 2147483647 w 1521"/>
              <a:gd name="T89" fmla="*/ 2147483647 h 2377"/>
              <a:gd name="T90" fmla="*/ 2147483647 w 1521"/>
              <a:gd name="T91" fmla="*/ 2147483647 h 2377"/>
              <a:gd name="T92" fmla="*/ 2147483647 w 1521"/>
              <a:gd name="T93" fmla="*/ 2147483647 h 2377"/>
              <a:gd name="T94" fmla="*/ 2147483647 w 1521"/>
              <a:gd name="T95" fmla="*/ 2147483647 h 2377"/>
              <a:gd name="T96" fmla="*/ 2147483647 w 1521"/>
              <a:gd name="T97" fmla="*/ 2147483647 h 2377"/>
              <a:gd name="T98" fmla="*/ 2147483647 w 1521"/>
              <a:gd name="T99" fmla="*/ 2147483647 h 2377"/>
              <a:gd name="T100" fmla="*/ 2147483647 w 1521"/>
              <a:gd name="T101" fmla="*/ 2147483647 h 2377"/>
              <a:gd name="T102" fmla="*/ 2147483647 w 1521"/>
              <a:gd name="T103" fmla="*/ 2147483647 h 2377"/>
              <a:gd name="T104" fmla="*/ 2147483647 w 1521"/>
              <a:gd name="T105" fmla="*/ 2147483647 h 2377"/>
              <a:gd name="T106" fmla="*/ 2147483647 w 1521"/>
              <a:gd name="T107" fmla="*/ 2147483647 h 2377"/>
              <a:gd name="T108" fmla="*/ 2147483647 w 1521"/>
              <a:gd name="T109" fmla="*/ 2147483647 h 23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21"/>
              <a:gd name="T166" fmla="*/ 0 h 2377"/>
              <a:gd name="T167" fmla="*/ 1521 w 1521"/>
              <a:gd name="T168" fmla="*/ 2377 h 23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21" h="2377">
                <a:moveTo>
                  <a:pt x="664" y="2306"/>
                </a:moveTo>
                <a:lnTo>
                  <a:pt x="664" y="2306"/>
                </a:lnTo>
                <a:lnTo>
                  <a:pt x="688" y="2314"/>
                </a:lnTo>
                <a:lnTo>
                  <a:pt x="744" y="2336"/>
                </a:lnTo>
                <a:lnTo>
                  <a:pt x="777" y="2348"/>
                </a:lnTo>
                <a:lnTo>
                  <a:pt x="809" y="2359"/>
                </a:lnTo>
                <a:lnTo>
                  <a:pt x="837" y="2368"/>
                </a:lnTo>
                <a:lnTo>
                  <a:pt x="860" y="2373"/>
                </a:lnTo>
                <a:lnTo>
                  <a:pt x="878" y="2376"/>
                </a:lnTo>
                <a:lnTo>
                  <a:pt x="897" y="2377"/>
                </a:lnTo>
                <a:lnTo>
                  <a:pt x="917" y="2377"/>
                </a:lnTo>
                <a:lnTo>
                  <a:pt x="936" y="2376"/>
                </a:lnTo>
                <a:lnTo>
                  <a:pt x="953" y="2373"/>
                </a:lnTo>
                <a:lnTo>
                  <a:pt x="961" y="2371"/>
                </a:lnTo>
                <a:lnTo>
                  <a:pt x="968" y="2368"/>
                </a:lnTo>
                <a:lnTo>
                  <a:pt x="975" y="2363"/>
                </a:lnTo>
                <a:lnTo>
                  <a:pt x="980" y="2359"/>
                </a:lnTo>
                <a:lnTo>
                  <a:pt x="983" y="2355"/>
                </a:lnTo>
                <a:lnTo>
                  <a:pt x="986" y="2348"/>
                </a:lnTo>
                <a:lnTo>
                  <a:pt x="987" y="2342"/>
                </a:lnTo>
                <a:lnTo>
                  <a:pt x="986" y="2337"/>
                </a:lnTo>
                <a:lnTo>
                  <a:pt x="984" y="2330"/>
                </a:lnTo>
                <a:lnTo>
                  <a:pt x="980" y="2324"/>
                </a:lnTo>
                <a:lnTo>
                  <a:pt x="976" y="2317"/>
                </a:lnTo>
                <a:lnTo>
                  <a:pt x="969" y="2311"/>
                </a:lnTo>
                <a:lnTo>
                  <a:pt x="954" y="2298"/>
                </a:lnTo>
                <a:lnTo>
                  <a:pt x="921" y="2272"/>
                </a:lnTo>
                <a:lnTo>
                  <a:pt x="906" y="2259"/>
                </a:lnTo>
                <a:lnTo>
                  <a:pt x="900" y="2252"/>
                </a:lnTo>
                <a:lnTo>
                  <a:pt x="895" y="2246"/>
                </a:lnTo>
                <a:lnTo>
                  <a:pt x="884" y="2231"/>
                </a:lnTo>
                <a:lnTo>
                  <a:pt x="876" y="2216"/>
                </a:lnTo>
                <a:lnTo>
                  <a:pt x="867" y="2198"/>
                </a:lnTo>
                <a:lnTo>
                  <a:pt x="860" y="2180"/>
                </a:lnTo>
                <a:lnTo>
                  <a:pt x="854" y="2161"/>
                </a:lnTo>
                <a:lnTo>
                  <a:pt x="849" y="2141"/>
                </a:lnTo>
                <a:lnTo>
                  <a:pt x="847" y="2121"/>
                </a:lnTo>
                <a:lnTo>
                  <a:pt x="846" y="2102"/>
                </a:lnTo>
                <a:lnTo>
                  <a:pt x="846" y="1447"/>
                </a:lnTo>
                <a:lnTo>
                  <a:pt x="877" y="1444"/>
                </a:lnTo>
                <a:lnTo>
                  <a:pt x="909" y="1441"/>
                </a:lnTo>
                <a:lnTo>
                  <a:pt x="947" y="1438"/>
                </a:lnTo>
                <a:lnTo>
                  <a:pt x="987" y="1437"/>
                </a:lnTo>
                <a:lnTo>
                  <a:pt x="1008" y="1437"/>
                </a:lnTo>
                <a:lnTo>
                  <a:pt x="1026" y="1437"/>
                </a:lnTo>
                <a:lnTo>
                  <a:pt x="1043" y="1438"/>
                </a:lnTo>
                <a:lnTo>
                  <a:pt x="1059" y="1440"/>
                </a:lnTo>
                <a:lnTo>
                  <a:pt x="1072" y="1443"/>
                </a:lnTo>
                <a:lnTo>
                  <a:pt x="1081" y="1447"/>
                </a:lnTo>
                <a:lnTo>
                  <a:pt x="1086" y="1451"/>
                </a:lnTo>
                <a:lnTo>
                  <a:pt x="1089" y="1455"/>
                </a:lnTo>
                <a:lnTo>
                  <a:pt x="1092" y="1461"/>
                </a:lnTo>
                <a:lnTo>
                  <a:pt x="1096" y="1468"/>
                </a:lnTo>
                <a:lnTo>
                  <a:pt x="1102" y="1486"/>
                </a:lnTo>
                <a:lnTo>
                  <a:pt x="1108" y="1508"/>
                </a:lnTo>
                <a:lnTo>
                  <a:pt x="1112" y="1534"/>
                </a:lnTo>
                <a:lnTo>
                  <a:pt x="1116" y="1561"/>
                </a:lnTo>
                <a:lnTo>
                  <a:pt x="1121" y="1591"/>
                </a:lnTo>
                <a:lnTo>
                  <a:pt x="1124" y="1623"/>
                </a:lnTo>
                <a:lnTo>
                  <a:pt x="1129" y="1686"/>
                </a:lnTo>
                <a:lnTo>
                  <a:pt x="1132" y="1745"/>
                </a:lnTo>
                <a:lnTo>
                  <a:pt x="1138" y="1829"/>
                </a:lnTo>
                <a:lnTo>
                  <a:pt x="1143" y="1901"/>
                </a:lnTo>
                <a:lnTo>
                  <a:pt x="1148" y="1998"/>
                </a:lnTo>
                <a:lnTo>
                  <a:pt x="1153" y="2086"/>
                </a:lnTo>
                <a:lnTo>
                  <a:pt x="1154" y="2135"/>
                </a:lnTo>
                <a:lnTo>
                  <a:pt x="1154" y="2153"/>
                </a:lnTo>
                <a:lnTo>
                  <a:pt x="1154" y="2162"/>
                </a:lnTo>
                <a:lnTo>
                  <a:pt x="1154" y="2170"/>
                </a:lnTo>
                <a:lnTo>
                  <a:pt x="1156" y="2177"/>
                </a:lnTo>
                <a:lnTo>
                  <a:pt x="1159" y="2183"/>
                </a:lnTo>
                <a:lnTo>
                  <a:pt x="1161" y="2185"/>
                </a:lnTo>
                <a:lnTo>
                  <a:pt x="1163" y="2186"/>
                </a:lnTo>
                <a:lnTo>
                  <a:pt x="1167" y="2188"/>
                </a:lnTo>
                <a:lnTo>
                  <a:pt x="1171" y="2188"/>
                </a:lnTo>
                <a:lnTo>
                  <a:pt x="1288" y="2201"/>
                </a:lnTo>
                <a:lnTo>
                  <a:pt x="1361" y="2208"/>
                </a:lnTo>
                <a:lnTo>
                  <a:pt x="1398" y="2211"/>
                </a:lnTo>
                <a:lnTo>
                  <a:pt x="1407" y="2212"/>
                </a:lnTo>
                <a:lnTo>
                  <a:pt x="1422" y="2216"/>
                </a:lnTo>
                <a:lnTo>
                  <a:pt x="1444" y="2221"/>
                </a:lnTo>
                <a:lnTo>
                  <a:pt x="1467" y="2226"/>
                </a:lnTo>
                <a:lnTo>
                  <a:pt x="1478" y="2228"/>
                </a:lnTo>
                <a:lnTo>
                  <a:pt x="1489" y="2228"/>
                </a:lnTo>
                <a:lnTo>
                  <a:pt x="1498" y="2228"/>
                </a:lnTo>
                <a:lnTo>
                  <a:pt x="1507" y="2227"/>
                </a:lnTo>
                <a:lnTo>
                  <a:pt x="1513" y="2224"/>
                </a:lnTo>
                <a:lnTo>
                  <a:pt x="1516" y="2221"/>
                </a:lnTo>
                <a:lnTo>
                  <a:pt x="1517" y="2219"/>
                </a:lnTo>
                <a:lnTo>
                  <a:pt x="1520" y="2216"/>
                </a:lnTo>
                <a:lnTo>
                  <a:pt x="1521" y="2213"/>
                </a:lnTo>
                <a:lnTo>
                  <a:pt x="1521" y="2210"/>
                </a:lnTo>
                <a:lnTo>
                  <a:pt x="1520" y="2205"/>
                </a:lnTo>
                <a:lnTo>
                  <a:pt x="1518" y="2200"/>
                </a:lnTo>
                <a:lnTo>
                  <a:pt x="1516" y="2196"/>
                </a:lnTo>
                <a:lnTo>
                  <a:pt x="1510" y="2188"/>
                </a:lnTo>
                <a:lnTo>
                  <a:pt x="1501" y="2180"/>
                </a:lnTo>
                <a:lnTo>
                  <a:pt x="1491" y="2173"/>
                </a:lnTo>
                <a:lnTo>
                  <a:pt x="1479" y="2166"/>
                </a:lnTo>
                <a:lnTo>
                  <a:pt x="1466" y="2160"/>
                </a:lnTo>
                <a:lnTo>
                  <a:pt x="1437" y="2147"/>
                </a:lnTo>
                <a:lnTo>
                  <a:pt x="1409" y="2135"/>
                </a:lnTo>
                <a:lnTo>
                  <a:pt x="1383" y="2123"/>
                </a:lnTo>
                <a:lnTo>
                  <a:pt x="1372" y="2117"/>
                </a:lnTo>
                <a:lnTo>
                  <a:pt x="1363" y="2111"/>
                </a:lnTo>
                <a:lnTo>
                  <a:pt x="1356" y="2104"/>
                </a:lnTo>
                <a:lnTo>
                  <a:pt x="1352" y="2097"/>
                </a:lnTo>
                <a:lnTo>
                  <a:pt x="1349" y="2087"/>
                </a:lnTo>
                <a:lnTo>
                  <a:pt x="1348" y="2072"/>
                </a:lnTo>
                <a:lnTo>
                  <a:pt x="1348" y="2054"/>
                </a:lnTo>
                <a:lnTo>
                  <a:pt x="1348" y="2031"/>
                </a:lnTo>
                <a:lnTo>
                  <a:pt x="1351" y="1976"/>
                </a:lnTo>
                <a:lnTo>
                  <a:pt x="1354" y="1912"/>
                </a:lnTo>
                <a:lnTo>
                  <a:pt x="1359" y="1845"/>
                </a:lnTo>
                <a:lnTo>
                  <a:pt x="1361" y="1777"/>
                </a:lnTo>
                <a:lnTo>
                  <a:pt x="1362" y="1744"/>
                </a:lnTo>
                <a:lnTo>
                  <a:pt x="1361" y="1712"/>
                </a:lnTo>
                <a:lnTo>
                  <a:pt x="1360" y="1682"/>
                </a:lnTo>
                <a:lnTo>
                  <a:pt x="1357" y="1655"/>
                </a:lnTo>
                <a:lnTo>
                  <a:pt x="1354" y="1628"/>
                </a:lnTo>
                <a:lnTo>
                  <a:pt x="1352" y="1597"/>
                </a:lnTo>
                <a:lnTo>
                  <a:pt x="1347" y="1525"/>
                </a:lnTo>
                <a:lnTo>
                  <a:pt x="1341" y="1446"/>
                </a:lnTo>
                <a:lnTo>
                  <a:pt x="1335" y="1367"/>
                </a:lnTo>
                <a:lnTo>
                  <a:pt x="1331" y="1329"/>
                </a:lnTo>
                <a:lnTo>
                  <a:pt x="1325" y="1293"/>
                </a:lnTo>
                <a:lnTo>
                  <a:pt x="1320" y="1259"/>
                </a:lnTo>
                <a:lnTo>
                  <a:pt x="1314" y="1229"/>
                </a:lnTo>
                <a:lnTo>
                  <a:pt x="1306" y="1203"/>
                </a:lnTo>
                <a:lnTo>
                  <a:pt x="1302" y="1191"/>
                </a:lnTo>
                <a:lnTo>
                  <a:pt x="1298" y="1182"/>
                </a:lnTo>
                <a:lnTo>
                  <a:pt x="1292" y="1173"/>
                </a:lnTo>
                <a:lnTo>
                  <a:pt x="1287" y="1167"/>
                </a:lnTo>
                <a:lnTo>
                  <a:pt x="1282" y="1162"/>
                </a:lnTo>
                <a:lnTo>
                  <a:pt x="1276" y="1157"/>
                </a:lnTo>
                <a:lnTo>
                  <a:pt x="1252" y="1147"/>
                </a:lnTo>
                <a:lnTo>
                  <a:pt x="1230" y="1138"/>
                </a:lnTo>
                <a:lnTo>
                  <a:pt x="1192" y="1124"/>
                </a:lnTo>
                <a:lnTo>
                  <a:pt x="1167" y="1117"/>
                </a:lnTo>
                <a:lnTo>
                  <a:pt x="1157" y="1115"/>
                </a:lnTo>
                <a:lnTo>
                  <a:pt x="1173" y="1110"/>
                </a:lnTo>
                <a:lnTo>
                  <a:pt x="1208" y="1100"/>
                </a:lnTo>
                <a:lnTo>
                  <a:pt x="1228" y="1093"/>
                </a:lnTo>
                <a:lnTo>
                  <a:pt x="1247" y="1086"/>
                </a:lnTo>
                <a:lnTo>
                  <a:pt x="1262" y="1078"/>
                </a:lnTo>
                <a:lnTo>
                  <a:pt x="1267" y="1074"/>
                </a:lnTo>
                <a:lnTo>
                  <a:pt x="1270" y="1071"/>
                </a:lnTo>
                <a:lnTo>
                  <a:pt x="1282" y="1055"/>
                </a:lnTo>
                <a:lnTo>
                  <a:pt x="1293" y="1037"/>
                </a:lnTo>
                <a:lnTo>
                  <a:pt x="1298" y="1026"/>
                </a:lnTo>
                <a:lnTo>
                  <a:pt x="1302" y="1017"/>
                </a:lnTo>
                <a:lnTo>
                  <a:pt x="1305" y="1007"/>
                </a:lnTo>
                <a:lnTo>
                  <a:pt x="1306" y="997"/>
                </a:lnTo>
                <a:lnTo>
                  <a:pt x="1305" y="988"/>
                </a:lnTo>
                <a:lnTo>
                  <a:pt x="1302" y="976"/>
                </a:lnTo>
                <a:lnTo>
                  <a:pt x="1295" y="949"/>
                </a:lnTo>
                <a:lnTo>
                  <a:pt x="1286" y="927"/>
                </a:lnTo>
                <a:lnTo>
                  <a:pt x="1282" y="914"/>
                </a:lnTo>
                <a:lnTo>
                  <a:pt x="1275" y="904"/>
                </a:lnTo>
                <a:lnTo>
                  <a:pt x="1266" y="888"/>
                </a:lnTo>
                <a:lnTo>
                  <a:pt x="1252" y="868"/>
                </a:lnTo>
                <a:lnTo>
                  <a:pt x="1249" y="867"/>
                </a:lnTo>
                <a:lnTo>
                  <a:pt x="1241" y="866"/>
                </a:lnTo>
                <a:lnTo>
                  <a:pt x="1237" y="866"/>
                </a:lnTo>
                <a:lnTo>
                  <a:pt x="1234" y="868"/>
                </a:lnTo>
                <a:lnTo>
                  <a:pt x="1231" y="871"/>
                </a:lnTo>
                <a:lnTo>
                  <a:pt x="1230" y="876"/>
                </a:lnTo>
                <a:lnTo>
                  <a:pt x="1231" y="883"/>
                </a:lnTo>
                <a:lnTo>
                  <a:pt x="1232" y="891"/>
                </a:lnTo>
                <a:lnTo>
                  <a:pt x="1235" y="907"/>
                </a:lnTo>
                <a:lnTo>
                  <a:pt x="1241" y="925"/>
                </a:lnTo>
                <a:lnTo>
                  <a:pt x="1206" y="925"/>
                </a:lnTo>
                <a:lnTo>
                  <a:pt x="1203" y="926"/>
                </a:lnTo>
                <a:lnTo>
                  <a:pt x="1196" y="930"/>
                </a:lnTo>
                <a:lnTo>
                  <a:pt x="1194" y="933"/>
                </a:lnTo>
                <a:lnTo>
                  <a:pt x="1192" y="938"/>
                </a:lnTo>
                <a:lnTo>
                  <a:pt x="1191" y="942"/>
                </a:lnTo>
                <a:lnTo>
                  <a:pt x="1192" y="946"/>
                </a:lnTo>
                <a:lnTo>
                  <a:pt x="1196" y="956"/>
                </a:lnTo>
                <a:lnTo>
                  <a:pt x="1201" y="965"/>
                </a:lnTo>
                <a:lnTo>
                  <a:pt x="1206" y="974"/>
                </a:lnTo>
                <a:lnTo>
                  <a:pt x="1187" y="987"/>
                </a:lnTo>
                <a:lnTo>
                  <a:pt x="1187" y="991"/>
                </a:lnTo>
                <a:lnTo>
                  <a:pt x="1186" y="998"/>
                </a:lnTo>
                <a:lnTo>
                  <a:pt x="1184" y="1008"/>
                </a:lnTo>
                <a:lnTo>
                  <a:pt x="1182" y="1011"/>
                </a:lnTo>
                <a:lnTo>
                  <a:pt x="1178" y="1014"/>
                </a:lnTo>
                <a:lnTo>
                  <a:pt x="1170" y="1019"/>
                </a:lnTo>
                <a:lnTo>
                  <a:pt x="1157" y="1024"/>
                </a:lnTo>
                <a:lnTo>
                  <a:pt x="1143" y="1028"/>
                </a:lnTo>
                <a:lnTo>
                  <a:pt x="1137" y="1029"/>
                </a:lnTo>
                <a:lnTo>
                  <a:pt x="1132" y="1030"/>
                </a:lnTo>
                <a:lnTo>
                  <a:pt x="1105" y="1030"/>
                </a:lnTo>
                <a:lnTo>
                  <a:pt x="1080" y="1029"/>
                </a:lnTo>
                <a:lnTo>
                  <a:pt x="1051" y="1028"/>
                </a:lnTo>
                <a:lnTo>
                  <a:pt x="1021" y="1025"/>
                </a:lnTo>
                <a:lnTo>
                  <a:pt x="991" y="1020"/>
                </a:lnTo>
                <a:lnTo>
                  <a:pt x="977" y="1017"/>
                </a:lnTo>
                <a:lnTo>
                  <a:pt x="964" y="1013"/>
                </a:lnTo>
                <a:lnTo>
                  <a:pt x="952" y="1008"/>
                </a:lnTo>
                <a:lnTo>
                  <a:pt x="943" y="1003"/>
                </a:lnTo>
                <a:lnTo>
                  <a:pt x="938" y="1000"/>
                </a:lnTo>
                <a:lnTo>
                  <a:pt x="933" y="994"/>
                </a:lnTo>
                <a:lnTo>
                  <a:pt x="922" y="980"/>
                </a:lnTo>
                <a:lnTo>
                  <a:pt x="911" y="961"/>
                </a:lnTo>
                <a:lnTo>
                  <a:pt x="898" y="939"/>
                </a:lnTo>
                <a:lnTo>
                  <a:pt x="884" y="912"/>
                </a:lnTo>
                <a:lnTo>
                  <a:pt x="870" y="883"/>
                </a:lnTo>
                <a:lnTo>
                  <a:pt x="841" y="821"/>
                </a:lnTo>
                <a:lnTo>
                  <a:pt x="816" y="760"/>
                </a:lnTo>
                <a:lnTo>
                  <a:pt x="792" y="703"/>
                </a:lnTo>
                <a:lnTo>
                  <a:pt x="776" y="658"/>
                </a:lnTo>
                <a:lnTo>
                  <a:pt x="767" y="633"/>
                </a:lnTo>
                <a:lnTo>
                  <a:pt x="761" y="615"/>
                </a:lnTo>
                <a:lnTo>
                  <a:pt x="752" y="594"/>
                </a:lnTo>
                <a:lnTo>
                  <a:pt x="739" y="572"/>
                </a:lnTo>
                <a:lnTo>
                  <a:pt x="725" y="549"/>
                </a:lnTo>
                <a:lnTo>
                  <a:pt x="709" y="526"/>
                </a:lnTo>
                <a:lnTo>
                  <a:pt x="693" y="507"/>
                </a:lnTo>
                <a:lnTo>
                  <a:pt x="686" y="498"/>
                </a:lnTo>
                <a:lnTo>
                  <a:pt x="678" y="491"/>
                </a:lnTo>
                <a:lnTo>
                  <a:pt x="671" y="486"/>
                </a:lnTo>
                <a:lnTo>
                  <a:pt x="664" y="481"/>
                </a:lnTo>
                <a:lnTo>
                  <a:pt x="639" y="469"/>
                </a:lnTo>
                <a:lnTo>
                  <a:pt x="619" y="459"/>
                </a:lnTo>
                <a:lnTo>
                  <a:pt x="599" y="451"/>
                </a:lnTo>
                <a:lnTo>
                  <a:pt x="608" y="434"/>
                </a:lnTo>
                <a:lnTo>
                  <a:pt x="615" y="414"/>
                </a:lnTo>
                <a:lnTo>
                  <a:pt x="624" y="389"/>
                </a:lnTo>
                <a:lnTo>
                  <a:pt x="627" y="373"/>
                </a:lnTo>
                <a:lnTo>
                  <a:pt x="630" y="353"/>
                </a:lnTo>
                <a:lnTo>
                  <a:pt x="631" y="332"/>
                </a:lnTo>
                <a:lnTo>
                  <a:pt x="634" y="309"/>
                </a:lnTo>
                <a:lnTo>
                  <a:pt x="635" y="261"/>
                </a:lnTo>
                <a:lnTo>
                  <a:pt x="635" y="216"/>
                </a:lnTo>
                <a:lnTo>
                  <a:pt x="635" y="192"/>
                </a:lnTo>
                <a:lnTo>
                  <a:pt x="634" y="165"/>
                </a:lnTo>
                <a:lnTo>
                  <a:pt x="632" y="150"/>
                </a:lnTo>
                <a:lnTo>
                  <a:pt x="631" y="134"/>
                </a:lnTo>
                <a:lnTo>
                  <a:pt x="628" y="118"/>
                </a:lnTo>
                <a:lnTo>
                  <a:pt x="624" y="102"/>
                </a:lnTo>
                <a:lnTo>
                  <a:pt x="619" y="87"/>
                </a:lnTo>
                <a:lnTo>
                  <a:pt x="611" y="72"/>
                </a:lnTo>
                <a:lnTo>
                  <a:pt x="603" y="58"/>
                </a:lnTo>
                <a:lnTo>
                  <a:pt x="592" y="44"/>
                </a:lnTo>
                <a:lnTo>
                  <a:pt x="587" y="39"/>
                </a:lnTo>
                <a:lnTo>
                  <a:pt x="579" y="32"/>
                </a:lnTo>
                <a:lnTo>
                  <a:pt x="572" y="27"/>
                </a:lnTo>
                <a:lnTo>
                  <a:pt x="564" y="23"/>
                </a:lnTo>
                <a:lnTo>
                  <a:pt x="556" y="18"/>
                </a:lnTo>
                <a:lnTo>
                  <a:pt x="546" y="13"/>
                </a:lnTo>
                <a:lnTo>
                  <a:pt x="536" y="10"/>
                </a:lnTo>
                <a:lnTo>
                  <a:pt x="526" y="7"/>
                </a:lnTo>
                <a:lnTo>
                  <a:pt x="505" y="3"/>
                </a:lnTo>
                <a:lnTo>
                  <a:pt x="483" y="0"/>
                </a:lnTo>
                <a:lnTo>
                  <a:pt x="461" y="2"/>
                </a:lnTo>
                <a:lnTo>
                  <a:pt x="441" y="4"/>
                </a:lnTo>
                <a:lnTo>
                  <a:pt x="420" y="8"/>
                </a:lnTo>
                <a:lnTo>
                  <a:pt x="400" y="13"/>
                </a:lnTo>
                <a:lnTo>
                  <a:pt x="382" y="20"/>
                </a:lnTo>
                <a:lnTo>
                  <a:pt x="364" y="28"/>
                </a:lnTo>
                <a:lnTo>
                  <a:pt x="348" y="37"/>
                </a:lnTo>
                <a:lnTo>
                  <a:pt x="333" y="46"/>
                </a:lnTo>
                <a:lnTo>
                  <a:pt x="319" y="56"/>
                </a:lnTo>
                <a:lnTo>
                  <a:pt x="307" y="66"/>
                </a:lnTo>
                <a:lnTo>
                  <a:pt x="298" y="75"/>
                </a:lnTo>
                <a:lnTo>
                  <a:pt x="290" y="85"/>
                </a:lnTo>
                <a:lnTo>
                  <a:pt x="285" y="94"/>
                </a:lnTo>
                <a:lnTo>
                  <a:pt x="283" y="102"/>
                </a:lnTo>
                <a:lnTo>
                  <a:pt x="280" y="122"/>
                </a:lnTo>
                <a:lnTo>
                  <a:pt x="278" y="151"/>
                </a:lnTo>
                <a:lnTo>
                  <a:pt x="277" y="185"/>
                </a:lnTo>
                <a:lnTo>
                  <a:pt x="277" y="221"/>
                </a:lnTo>
                <a:lnTo>
                  <a:pt x="278" y="257"/>
                </a:lnTo>
                <a:lnTo>
                  <a:pt x="281" y="289"/>
                </a:lnTo>
                <a:lnTo>
                  <a:pt x="283" y="314"/>
                </a:lnTo>
                <a:lnTo>
                  <a:pt x="284" y="324"/>
                </a:lnTo>
                <a:lnTo>
                  <a:pt x="285" y="329"/>
                </a:lnTo>
                <a:lnTo>
                  <a:pt x="286" y="334"/>
                </a:lnTo>
                <a:lnTo>
                  <a:pt x="285" y="342"/>
                </a:lnTo>
                <a:lnTo>
                  <a:pt x="282" y="349"/>
                </a:lnTo>
                <a:lnTo>
                  <a:pt x="277" y="359"/>
                </a:lnTo>
                <a:lnTo>
                  <a:pt x="272" y="368"/>
                </a:lnTo>
                <a:lnTo>
                  <a:pt x="265" y="379"/>
                </a:lnTo>
                <a:lnTo>
                  <a:pt x="248" y="402"/>
                </a:lnTo>
                <a:lnTo>
                  <a:pt x="227" y="427"/>
                </a:lnTo>
                <a:lnTo>
                  <a:pt x="204" y="451"/>
                </a:lnTo>
                <a:lnTo>
                  <a:pt x="180" y="474"/>
                </a:lnTo>
                <a:lnTo>
                  <a:pt x="156" y="494"/>
                </a:lnTo>
                <a:lnTo>
                  <a:pt x="143" y="505"/>
                </a:lnTo>
                <a:lnTo>
                  <a:pt x="129" y="517"/>
                </a:lnTo>
                <a:lnTo>
                  <a:pt x="115" y="530"/>
                </a:lnTo>
                <a:lnTo>
                  <a:pt x="101" y="545"/>
                </a:lnTo>
                <a:lnTo>
                  <a:pt x="88" y="562"/>
                </a:lnTo>
                <a:lnTo>
                  <a:pt x="75" y="581"/>
                </a:lnTo>
                <a:lnTo>
                  <a:pt x="61" y="600"/>
                </a:lnTo>
                <a:lnTo>
                  <a:pt x="49" y="620"/>
                </a:lnTo>
                <a:lnTo>
                  <a:pt x="38" y="640"/>
                </a:lnTo>
                <a:lnTo>
                  <a:pt x="27" y="662"/>
                </a:lnTo>
                <a:lnTo>
                  <a:pt x="18" y="684"/>
                </a:lnTo>
                <a:lnTo>
                  <a:pt x="11" y="705"/>
                </a:lnTo>
                <a:lnTo>
                  <a:pt x="4" y="728"/>
                </a:lnTo>
                <a:lnTo>
                  <a:pt x="1" y="749"/>
                </a:lnTo>
                <a:lnTo>
                  <a:pt x="0" y="771"/>
                </a:lnTo>
                <a:lnTo>
                  <a:pt x="0" y="782"/>
                </a:lnTo>
                <a:lnTo>
                  <a:pt x="1" y="792"/>
                </a:lnTo>
                <a:lnTo>
                  <a:pt x="4" y="814"/>
                </a:lnTo>
                <a:lnTo>
                  <a:pt x="9" y="836"/>
                </a:lnTo>
                <a:lnTo>
                  <a:pt x="15" y="860"/>
                </a:lnTo>
                <a:lnTo>
                  <a:pt x="23" y="884"/>
                </a:lnTo>
                <a:lnTo>
                  <a:pt x="30" y="910"/>
                </a:lnTo>
                <a:lnTo>
                  <a:pt x="39" y="935"/>
                </a:lnTo>
                <a:lnTo>
                  <a:pt x="58" y="985"/>
                </a:lnTo>
                <a:lnTo>
                  <a:pt x="78" y="1033"/>
                </a:lnTo>
                <a:lnTo>
                  <a:pt x="98" y="1075"/>
                </a:lnTo>
                <a:lnTo>
                  <a:pt x="116" y="1111"/>
                </a:lnTo>
                <a:lnTo>
                  <a:pt x="131" y="1138"/>
                </a:lnTo>
                <a:lnTo>
                  <a:pt x="140" y="1151"/>
                </a:lnTo>
                <a:lnTo>
                  <a:pt x="151" y="1167"/>
                </a:lnTo>
                <a:lnTo>
                  <a:pt x="165" y="1184"/>
                </a:lnTo>
                <a:lnTo>
                  <a:pt x="183" y="1203"/>
                </a:lnTo>
                <a:lnTo>
                  <a:pt x="221" y="1245"/>
                </a:lnTo>
                <a:lnTo>
                  <a:pt x="265" y="1287"/>
                </a:lnTo>
                <a:lnTo>
                  <a:pt x="309" y="1329"/>
                </a:lnTo>
                <a:lnTo>
                  <a:pt x="331" y="1348"/>
                </a:lnTo>
                <a:lnTo>
                  <a:pt x="352" y="1365"/>
                </a:lnTo>
                <a:lnTo>
                  <a:pt x="371" y="1380"/>
                </a:lnTo>
                <a:lnTo>
                  <a:pt x="388" y="1392"/>
                </a:lnTo>
                <a:lnTo>
                  <a:pt x="403" y="1402"/>
                </a:lnTo>
                <a:lnTo>
                  <a:pt x="415" y="1407"/>
                </a:lnTo>
                <a:lnTo>
                  <a:pt x="438" y="1413"/>
                </a:lnTo>
                <a:lnTo>
                  <a:pt x="463" y="1421"/>
                </a:lnTo>
                <a:lnTo>
                  <a:pt x="514" y="1434"/>
                </a:lnTo>
                <a:lnTo>
                  <a:pt x="570" y="1447"/>
                </a:lnTo>
                <a:lnTo>
                  <a:pt x="624" y="2089"/>
                </a:lnTo>
                <a:lnTo>
                  <a:pt x="629" y="2157"/>
                </a:lnTo>
                <a:lnTo>
                  <a:pt x="632" y="2188"/>
                </a:lnTo>
                <a:lnTo>
                  <a:pt x="637" y="2218"/>
                </a:lnTo>
                <a:lnTo>
                  <a:pt x="642" y="2245"/>
                </a:lnTo>
                <a:lnTo>
                  <a:pt x="647" y="2268"/>
                </a:lnTo>
                <a:lnTo>
                  <a:pt x="652" y="2279"/>
                </a:lnTo>
                <a:lnTo>
                  <a:pt x="655" y="2289"/>
                </a:lnTo>
                <a:lnTo>
                  <a:pt x="659" y="2297"/>
                </a:lnTo>
                <a:lnTo>
                  <a:pt x="664" y="2306"/>
                </a:lnTo>
                <a:close/>
              </a:path>
            </a:pathLst>
          </a:custGeom>
          <a:solidFill>
            <a:schemeClr val="bg1"/>
          </a:solidFill>
          <a:ln w="19050">
            <a:solidFill>
              <a:schemeClr val="tx2"/>
            </a:solidFill>
            <a:prstDash val="solid"/>
            <a:round/>
            <a:headEnd/>
            <a:tailEnd/>
          </a:ln>
        </p:spPr>
        <p:txBody>
          <a:bodyPr/>
          <a:lstStyle/>
          <a:p>
            <a:endParaRPr lang="en-GB" b="1" dirty="0"/>
          </a:p>
        </p:txBody>
      </p:sp>
      <p:sp>
        <p:nvSpPr>
          <p:cNvPr id="72" name="Freeform 26"/>
          <p:cNvSpPr>
            <a:spLocks/>
          </p:cNvSpPr>
          <p:nvPr/>
        </p:nvSpPr>
        <p:spPr bwMode="auto">
          <a:xfrm>
            <a:off x="1978906" y="3770898"/>
            <a:ext cx="888513" cy="300837"/>
          </a:xfrm>
          <a:custGeom>
            <a:avLst/>
            <a:gdLst>
              <a:gd name="T0" fmla="*/ 0 w 932"/>
              <a:gd name="T1" fmla="*/ 2147483647 h 403"/>
              <a:gd name="T2" fmla="*/ 2147483647 w 932"/>
              <a:gd name="T3" fmla="*/ 2147483647 h 403"/>
              <a:gd name="T4" fmla="*/ 2147483647 w 932"/>
              <a:gd name="T5" fmla="*/ 2147483647 h 403"/>
              <a:gd name="T6" fmla="*/ 2147483647 w 932"/>
              <a:gd name="T7" fmla="*/ 2147483647 h 403"/>
              <a:gd name="T8" fmla="*/ 2147483647 w 932"/>
              <a:gd name="T9" fmla="*/ 2147483647 h 403"/>
              <a:gd name="T10" fmla="*/ 2147483647 w 932"/>
              <a:gd name="T11" fmla="*/ 2147483647 h 403"/>
              <a:gd name="T12" fmla="*/ 2147483647 w 932"/>
              <a:gd name="T13" fmla="*/ 2147483647 h 403"/>
              <a:gd name="T14" fmla="*/ 2147483647 w 932"/>
              <a:gd name="T15" fmla="*/ 2147483647 h 403"/>
              <a:gd name="T16" fmla="*/ 2147483647 w 932"/>
              <a:gd name="T17" fmla="*/ 2147483647 h 403"/>
              <a:gd name="T18" fmla="*/ 2147483647 w 932"/>
              <a:gd name="T19" fmla="*/ 2147483647 h 403"/>
              <a:gd name="T20" fmla="*/ 2147483647 w 932"/>
              <a:gd name="T21" fmla="*/ 2147483647 h 403"/>
              <a:gd name="T22" fmla="*/ 2147483647 w 932"/>
              <a:gd name="T23" fmla="*/ 2147483647 h 403"/>
              <a:gd name="T24" fmla="*/ 2147483647 w 932"/>
              <a:gd name="T25" fmla="*/ 2147483647 h 403"/>
              <a:gd name="T26" fmla="*/ 2147483647 w 932"/>
              <a:gd name="T27" fmla="*/ 2147483647 h 403"/>
              <a:gd name="T28" fmla="*/ 2147483647 w 932"/>
              <a:gd name="T29" fmla="*/ 2147483647 h 403"/>
              <a:gd name="T30" fmla="*/ 2147483647 w 932"/>
              <a:gd name="T31" fmla="*/ 2147483647 h 403"/>
              <a:gd name="T32" fmla="*/ 2147483647 w 932"/>
              <a:gd name="T33" fmla="*/ 2147483647 h 403"/>
              <a:gd name="T34" fmla="*/ 2147483647 w 932"/>
              <a:gd name="T35" fmla="*/ 2147483647 h 403"/>
              <a:gd name="T36" fmla="*/ 2147483647 w 932"/>
              <a:gd name="T37" fmla="*/ 2147483647 h 403"/>
              <a:gd name="T38" fmla="*/ 2147483647 w 932"/>
              <a:gd name="T39" fmla="*/ 2147483647 h 403"/>
              <a:gd name="T40" fmla="*/ 2147483647 w 932"/>
              <a:gd name="T41" fmla="*/ 2147483647 h 403"/>
              <a:gd name="T42" fmla="*/ 2147483647 w 932"/>
              <a:gd name="T43" fmla="*/ 2147483647 h 403"/>
              <a:gd name="T44" fmla="*/ 2147483647 w 932"/>
              <a:gd name="T45" fmla="*/ 2147483647 h 403"/>
              <a:gd name="T46" fmla="*/ 2147483647 w 932"/>
              <a:gd name="T47" fmla="*/ 2147483647 h 403"/>
              <a:gd name="T48" fmla="*/ 2147483647 w 932"/>
              <a:gd name="T49" fmla="*/ 0 h 403"/>
              <a:gd name="T50" fmla="*/ 2147483647 w 932"/>
              <a:gd name="T51" fmla="*/ 2147483647 h 403"/>
              <a:gd name="T52" fmla="*/ 0 w 932"/>
              <a:gd name="T53" fmla="*/ 2147483647 h 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2"/>
              <a:gd name="T82" fmla="*/ 0 h 403"/>
              <a:gd name="T83" fmla="*/ 932 w 932"/>
              <a:gd name="T84" fmla="*/ 403 h 4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2" h="403">
                <a:moveTo>
                  <a:pt x="0" y="396"/>
                </a:moveTo>
                <a:lnTo>
                  <a:pt x="287" y="181"/>
                </a:lnTo>
                <a:lnTo>
                  <a:pt x="683" y="171"/>
                </a:lnTo>
                <a:lnTo>
                  <a:pt x="684" y="159"/>
                </a:lnTo>
                <a:lnTo>
                  <a:pt x="687" y="145"/>
                </a:lnTo>
                <a:lnTo>
                  <a:pt x="691" y="128"/>
                </a:lnTo>
                <a:lnTo>
                  <a:pt x="699" y="109"/>
                </a:lnTo>
                <a:lnTo>
                  <a:pt x="704" y="99"/>
                </a:lnTo>
                <a:lnTo>
                  <a:pt x="711" y="89"/>
                </a:lnTo>
                <a:lnTo>
                  <a:pt x="717" y="78"/>
                </a:lnTo>
                <a:lnTo>
                  <a:pt x="726" y="68"/>
                </a:lnTo>
                <a:lnTo>
                  <a:pt x="735" y="59"/>
                </a:lnTo>
                <a:lnTo>
                  <a:pt x="745" y="49"/>
                </a:lnTo>
                <a:lnTo>
                  <a:pt x="757" y="41"/>
                </a:lnTo>
                <a:lnTo>
                  <a:pt x="770" y="33"/>
                </a:lnTo>
                <a:lnTo>
                  <a:pt x="784" y="27"/>
                </a:lnTo>
                <a:lnTo>
                  <a:pt x="799" y="21"/>
                </a:lnTo>
                <a:lnTo>
                  <a:pt x="815" y="16"/>
                </a:lnTo>
                <a:lnTo>
                  <a:pt x="830" y="12"/>
                </a:lnTo>
                <a:lnTo>
                  <a:pt x="861" y="6"/>
                </a:lnTo>
                <a:lnTo>
                  <a:pt x="889" y="3"/>
                </a:lnTo>
                <a:lnTo>
                  <a:pt x="911" y="1"/>
                </a:lnTo>
                <a:lnTo>
                  <a:pt x="932" y="0"/>
                </a:lnTo>
                <a:lnTo>
                  <a:pt x="602" y="403"/>
                </a:lnTo>
                <a:lnTo>
                  <a:pt x="0" y="396"/>
                </a:lnTo>
                <a:close/>
              </a:path>
            </a:pathLst>
          </a:custGeom>
          <a:solidFill>
            <a:schemeClr val="accent2"/>
          </a:solidFill>
          <a:ln>
            <a:noFill/>
          </a:ln>
          <a:extLst>
            <a:ext uri="{91240B29-F687-4F45-9708-019B960494DF}">
              <a14:hiddenLine xmlns:a14="http://schemas.microsoft.com/office/drawing/2010/main" w="19050">
                <a:solidFill>
                  <a:srgbClr val="000000"/>
                </a:solidFill>
                <a:prstDash val="solid"/>
                <a:round/>
                <a:headEnd/>
                <a:tailEnd/>
              </a14:hiddenLine>
            </a:ext>
          </a:extLst>
        </p:spPr>
        <p:txBody>
          <a:bodyPr/>
          <a:lstStyle/>
          <a:p>
            <a:endParaRPr lang="en-GB" sz="1600" dirty="0"/>
          </a:p>
        </p:txBody>
      </p:sp>
      <p:grpSp>
        <p:nvGrpSpPr>
          <p:cNvPr id="73" name="Group 72"/>
          <p:cNvGrpSpPr/>
          <p:nvPr/>
        </p:nvGrpSpPr>
        <p:grpSpPr>
          <a:xfrm>
            <a:off x="2007696" y="4477953"/>
            <a:ext cx="2837945" cy="1477751"/>
            <a:chOff x="9236816" y="4729461"/>
            <a:chExt cx="2989955" cy="1723355"/>
          </a:xfrm>
        </p:grpSpPr>
        <p:sp>
          <p:nvSpPr>
            <p:cNvPr id="74" name="Line 14"/>
            <p:cNvSpPr>
              <a:spLocks noChangeShapeType="1"/>
            </p:cNvSpPr>
            <p:nvPr/>
          </p:nvSpPr>
          <p:spPr bwMode="auto">
            <a:xfrm flipV="1">
              <a:off x="10177361" y="5307776"/>
              <a:ext cx="92121" cy="27815"/>
            </a:xfrm>
            <a:prstGeom prst="line">
              <a:avLst/>
            </a:prstGeom>
            <a:noFill/>
            <a:ln w="19050">
              <a:solidFill>
                <a:schemeClr val="bg1">
                  <a:lumMod val="65000"/>
                </a:schemeClr>
              </a:solidFill>
              <a:prstDash val="solid"/>
              <a:round/>
              <a:headEnd/>
              <a:tailEnd/>
            </a:ln>
          </p:spPr>
          <p:txBody>
            <a:bodyPr/>
            <a:lstStyle/>
            <a:p>
              <a:pPr>
                <a:defRPr/>
              </a:pPr>
              <a:endParaRPr lang="en-GB" dirty="0"/>
            </a:p>
          </p:txBody>
        </p:sp>
        <p:sp>
          <p:nvSpPr>
            <p:cNvPr id="75" name="Freeform 23"/>
            <p:cNvSpPr>
              <a:spLocks/>
            </p:cNvSpPr>
            <p:nvPr/>
          </p:nvSpPr>
          <p:spPr bwMode="auto">
            <a:xfrm>
              <a:off x="10982567" y="4790885"/>
              <a:ext cx="1244204" cy="1076663"/>
            </a:xfrm>
            <a:custGeom>
              <a:avLst/>
              <a:gdLst/>
              <a:ahLst/>
              <a:cxnLst>
                <a:cxn ang="0">
                  <a:pos x="1207" y="1026"/>
                </a:cxn>
                <a:cxn ang="0">
                  <a:pos x="1181" y="0"/>
                </a:cxn>
                <a:cxn ang="0">
                  <a:pos x="0" y="278"/>
                </a:cxn>
              </a:cxnLst>
              <a:rect l="0" t="0" r="r" b="b"/>
              <a:pathLst>
                <a:path w="1207" h="1026">
                  <a:moveTo>
                    <a:pt x="1207" y="1026"/>
                  </a:moveTo>
                  <a:lnTo>
                    <a:pt x="1181" y="0"/>
                  </a:lnTo>
                  <a:lnTo>
                    <a:pt x="0" y="278"/>
                  </a:lnTo>
                </a:path>
              </a:pathLst>
            </a:custGeom>
            <a:noFill/>
            <a:ln w="76200">
              <a:solidFill>
                <a:schemeClr val="bg1">
                  <a:lumMod val="65000"/>
                </a:schemeClr>
              </a:solidFill>
              <a:prstDash val="solid"/>
              <a:round/>
              <a:headEnd/>
              <a:tailEnd/>
            </a:ln>
          </p:spPr>
          <p:txBody>
            <a:bodyPr/>
            <a:lstStyle/>
            <a:p>
              <a:pPr>
                <a:defRPr/>
              </a:pPr>
              <a:endParaRPr lang="en-GB" dirty="0"/>
            </a:p>
          </p:txBody>
        </p:sp>
        <p:sp>
          <p:nvSpPr>
            <p:cNvPr id="76" name="Line 24"/>
            <p:cNvSpPr>
              <a:spLocks noChangeShapeType="1"/>
            </p:cNvSpPr>
            <p:nvPr/>
          </p:nvSpPr>
          <p:spPr bwMode="auto">
            <a:xfrm>
              <a:off x="10720989" y="5063238"/>
              <a:ext cx="17060" cy="598017"/>
            </a:xfrm>
            <a:prstGeom prst="line">
              <a:avLst/>
            </a:prstGeom>
            <a:noFill/>
            <a:ln w="76200">
              <a:solidFill>
                <a:schemeClr val="bg1">
                  <a:lumMod val="65000"/>
                </a:schemeClr>
              </a:solidFill>
              <a:prstDash val="solid"/>
              <a:round/>
              <a:headEnd/>
              <a:tailEnd/>
            </a:ln>
          </p:spPr>
          <p:txBody>
            <a:bodyPr/>
            <a:lstStyle/>
            <a:p>
              <a:pPr>
                <a:defRPr/>
              </a:pPr>
              <a:endParaRPr lang="en-GB" dirty="0"/>
            </a:p>
          </p:txBody>
        </p:sp>
        <p:sp>
          <p:nvSpPr>
            <p:cNvPr id="77" name="Freeform 22"/>
            <p:cNvSpPr>
              <a:spLocks/>
            </p:cNvSpPr>
            <p:nvPr/>
          </p:nvSpPr>
          <p:spPr bwMode="auto">
            <a:xfrm>
              <a:off x="9245914" y="4992542"/>
              <a:ext cx="1779871" cy="1460274"/>
            </a:xfrm>
            <a:custGeom>
              <a:avLst/>
              <a:gdLst/>
              <a:ahLst/>
              <a:cxnLst>
                <a:cxn ang="0">
                  <a:pos x="33" y="1137"/>
                </a:cxn>
                <a:cxn ang="0">
                  <a:pos x="0" y="0"/>
                </a:cxn>
                <a:cxn ang="0">
                  <a:pos x="1686" y="86"/>
                </a:cxn>
                <a:cxn ang="0">
                  <a:pos x="1727" y="1391"/>
                </a:cxn>
              </a:cxnLst>
              <a:rect l="0" t="0" r="r" b="b"/>
              <a:pathLst>
                <a:path w="1727" h="1391">
                  <a:moveTo>
                    <a:pt x="33" y="1137"/>
                  </a:moveTo>
                  <a:lnTo>
                    <a:pt x="0" y="0"/>
                  </a:lnTo>
                  <a:lnTo>
                    <a:pt x="1686" y="86"/>
                  </a:lnTo>
                  <a:lnTo>
                    <a:pt x="1727" y="1391"/>
                  </a:lnTo>
                </a:path>
              </a:pathLst>
            </a:custGeom>
            <a:noFill/>
            <a:ln w="76200">
              <a:solidFill>
                <a:schemeClr val="bg1">
                  <a:lumMod val="65000"/>
                </a:schemeClr>
              </a:solidFill>
              <a:prstDash val="solid"/>
              <a:round/>
              <a:headEnd/>
              <a:tailEnd/>
            </a:ln>
          </p:spPr>
          <p:txBody>
            <a:bodyPr/>
            <a:lstStyle/>
            <a:p>
              <a:pPr>
                <a:defRPr/>
              </a:pPr>
              <a:endParaRPr lang="en-GB" dirty="0"/>
            </a:p>
          </p:txBody>
        </p:sp>
        <p:sp>
          <p:nvSpPr>
            <p:cNvPr id="78" name="Line 24"/>
            <p:cNvSpPr>
              <a:spLocks noChangeShapeType="1"/>
            </p:cNvSpPr>
            <p:nvPr/>
          </p:nvSpPr>
          <p:spPr bwMode="auto">
            <a:xfrm flipH="1" flipV="1">
              <a:off x="10518550" y="4729461"/>
              <a:ext cx="1677515" cy="69537"/>
            </a:xfrm>
            <a:prstGeom prst="line">
              <a:avLst/>
            </a:prstGeom>
            <a:noFill/>
            <a:ln w="76200">
              <a:solidFill>
                <a:schemeClr val="bg1">
                  <a:lumMod val="65000"/>
                </a:schemeClr>
              </a:solidFill>
              <a:prstDash val="solid"/>
              <a:round/>
              <a:headEnd/>
              <a:tailEnd/>
            </a:ln>
          </p:spPr>
          <p:txBody>
            <a:bodyPr/>
            <a:lstStyle/>
            <a:p>
              <a:pPr>
                <a:defRPr/>
              </a:pPr>
              <a:endParaRPr lang="en-GB" dirty="0"/>
            </a:p>
          </p:txBody>
        </p:sp>
        <p:sp>
          <p:nvSpPr>
            <p:cNvPr id="79" name="Line 24"/>
            <p:cNvSpPr>
              <a:spLocks noChangeShapeType="1"/>
            </p:cNvSpPr>
            <p:nvPr/>
          </p:nvSpPr>
          <p:spPr bwMode="auto">
            <a:xfrm flipH="1">
              <a:off x="9236816" y="4729461"/>
              <a:ext cx="1310167" cy="271194"/>
            </a:xfrm>
            <a:prstGeom prst="line">
              <a:avLst/>
            </a:prstGeom>
            <a:noFill/>
            <a:ln w="76200">
              <a:solidFill>
                <a:schemeClr val="bg1">
                  <a:lumMod val="65000"/>
                </a:schemeClr>
              </a:solidFill>
              <a:prstDash val="solid"/>
              <a:round/>
              <a:headEnd/>
              <a:tailEnd/>
            </a:ln>
          </p:spPr>
          <p:txBody>
            <a:bodyPr/>
            <a:lstStyle/>
            <a:p>
              <a:pPr>
                <a:defRPr/>
              </a:pPr>
              <a:endParaRPr lang="en-GB" dirty="0"/>
            </a:p>
          </p:txBody>
        </p:sp>
      </p:grpSp>
      <p:sp>
        <p:nvSpPr>
          <p:cNvPr id="80" name="Freeform 79"/>
          <p:cNvSpPr/>
          <p:nvPr/>
        </p:nvSpPr>
        <p:spPr>
          <a:xfrm rot="5400000" flipV="1">
            <a:off x="2182640" y="2605266"/>
            <a:ext cx="1697177" cy="517801"/>
          </a:xfrm>
          <a:custGeom>
            <a:avLst/>
            <a:gdLst>
              <a:gd name="connsiteX0" fmla="*/ 0 w 1084521"/>
              <a:gd name="connsiteY0" fmla="*/ 2987749 h 2987749"/>
              <a:gd name="connsiteX1" fmla="*/ 786810 w 1084521"/>
              <a:gd name="connsiteY1" fmla="*/ 0 h 2987749"/>
              <a:gd name="connsiteX2" fmla="*/ 1084521 w 1084521"/>
              <a:gd name="connsiteY2" fmla="*/ 0 h 2987749"/>
              <a:gd name="connsiteX0" fmla="*/ 0 w 1084521"/>
              <a:gd name="connsiteY0" fmla="*/ 2987749 h 2987749"/>
              <a:gd name="connsiteX1" fmla="*/ 748710 w 1084521"/>
              <a:gd name="connsiteY1" fmla="*/ 0 h 2987749"/>
              <a:gd name="connsiteX2" fmla="*/ 1084521 w 1084521"/>
              <a:gd name="connsiteY2" fmla="*/ 0 h 2987749"/>
            </a:gdLst>
            <a:ahLst/>
            <a:cxnLst>
              <a:cxn ang="0">
                <a:pos x="connsiteX0" y="connsiteY0"/>
              </a:cxn>
              <a:cxn ang="0">
                <a:pos x="connsiteX1" y="connsiteY1"/>
              </a:cxn>
              <a:cxn ang="0">
                <a:pos x="connsiteX2" y="connsiteY2"/>
              </a:cxn>
            </a:cxnLst>
            <a:rect l="l" t="t" r="r" b="b"/>
            <a:pathLst>
              <a:path w="1084521" h="2987749">
                <a:moveTo>
                  <a:pt x="0" y="2987749"/>
                </a:moveTo>
                <a:lnTo>
                  <a:pt x="748710" y="0"/>
                </a:lnTo>
                <a:lnTo>
                  <a:pt x="1084521" y="0"/>
                </a:lnTo>
              </a:path>
            </a:pathLst>
          </a:custGeom>
          <a:ln w="19050">
            <a:solidFill>
              <a:schemeClr val="tx2">
                <a:alpha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600" dirty="0"/>
          </a:p>
        </p:txBody>
      </p:sp>
      <p:sp>
        <p:nvSpPr>
          <p:cNvPr id="81" name="Rectangle 80"/>
          <p:cNvSpPr>
            <a:spLocks noChangeArrowheads="1"/>
          </p:cNvSpPr>
          <p:nvPr/>
        </p:nvSpPr>
        <p:spPr bwMode="auto">
          <a:xfrm>
            <a:off x="3354397" y="2574660"/>
            <a:ext cx="187184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b="1" dirty="0" smtClean="0">
                <a:solidFill>
                  <a:schemeClr val="tx2"/>
                </a:solidFill>
                <a:latin typeface="+mn-lt"/>
              </a:rPr>
              <a:t>#1 Magazines</a:t>
            </a:r>
          </a:p>
          <a:p>
            <a:pPr eaLnBrk="1" hangingPunct="1"/>
            <a:r>
              <a:rPr lang="en-GB" altLang="en-US" sz="1600" dirty="0" smtClean="0">
                <a:solidFill>
                  <a:schemeClr val="tx2"/>
                </a:solidFill>
                <a:latin typeface="+mn-lt"/>
              </a:rPr>
              <a:t>#2 Newspapers</a:t>
            </a:r>
          </a:p>
          <a:p>
            <a:pPr eaLnBrk="1" hangingPunct="1"/>
            <a:r>
              <a:rPr lang="en-GB" altLang="en-US" sz="1600" dirty="0" smtClean="0">
                <a:solidFill>
                  <a:schemeClr val="tx2"/>
                </a:solidFill>
                <a:latin typeface="+mn-lt"/>
              </a:rPr>
              <a:t>#3 Radio</a:t>
            </a:r>
          </a:p>
          <a:p>
            <a:pPr eaLnBrk="1" hangingPunct="1"/>
            <a:r>
              <a:rPr lang="en-GB" altLang="en-US" sz="1600" dirty="0" smtClean="0">
                <a:solidFill>
                  <a:schemeClr val="tx2"/>
                </a:solidFill>
                <a:latin typeface="+mn-lt"/>
              </a:rPr>
              <a:t>#4 TV</a:t>
            </a:r>
          </a:p>
          <a:p>
            <a:pPr eaLnBrk="1" hangingPunct="1"/>
            <a:r>
              <a:rPr lang="en-GB" altLang="en-US" sz="1600" dirty="0" smtClean="0">
                <a:solidFill>
                  <a:schemeClr val="tx2"/>
                </a:solidFill>
                <a:latin typeface="+mn-lt"/>
              </a:rPr>
              <a:t>#5 Internet</a:t>
            </a:r>
          </a:p>
        </p:txBody>
      </p:sp>
      <p:sp>
        <p:nvSpPr>
          <p:cNvPr id="82" name="Rectangle 81"/>
          <p:cNvSpPr>
            <a:spLocks noChangeArrowheads="1"/>
          </p:cNvSpPr>
          <p:nvPr/>
        </p:nvSpPr>
        <p:spPr bwMode="auto">
          <a:xfrm>
            <a:off x="3342837" y="1652369"/>
            <a:ext cx="32881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b="1" dirty="0" smtClean="0">
                <a:solidFill>
                  <a:schemeClr val="tx2"/>
                </a:solidFill>
                <a:latin typeface="+mn-lt"/>
              </a:rPr>
              <a:t>the least distracted content consumption</a:t>
            </a:r>
          </a:p>
        </p:txBody>
      </p:sp>
      <p:sp>
        <p:nvSpPr>
          <p:cNvPr id="84" name="Freeform 21"/>
          <p:cNvSpPr>
            <a:spLocks noEditPoints="1"/>
          </p:cNvSpPr>
          <p:nvPr/>
        </p:nvSpPr>
        <p:spPr bwMode="auto">
          <a:xfrm>
            <a:off x="3629380" y="4455532"/>
            <a:ext cx="968401" cy="270995"/>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3">
              <a:lumMod val="50000"/>
            </a:schemeClr>
          </a:solid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sp>
        <p:nvSpPr>
          <p:cNvPr id="85" name="Freeform 21"/>
          <p:cNvSpPr>
            <a:spLocks noEditPoints="1"/>
          </p:cNvSpPr>
          <p:nvPr/>
        </p:nvSpPr>
        <p:spPr bwMode="auto">
          <a:xfrm>
            <a:off x="3048848" y="4413672"/>
            <a:ext cx="1035218" cy="379292"/>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rgbClr val="FF0000"/>
          </a:solid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GB" dirty="0">
              <a:solidFill>
                <a:srgbClr val="3F3F3F"/>
              </a:solidFill>
              <a:cs typeface="Arial" charset="0"/>
            </a:endParaRPr>
          </a:p>
        </p:txBody>
      </p:sp>
      <p:sp>
        <p:nvSpPr>
          <p:cNvPr id="87" name="Rectangle 7"/>
          <p:cNvSpPr>
            <a:spLocks noChangeArrowheads="1"/>
          </p:cNvSpPr>
          <p:nvPr/>
        </p:nvSpPr>
        <p:spPr bwMode="auto">
          <a:xfrm>
            <a:off x="-133915" y="518234"/>
            <a:ext cx="2977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800" b="1" dirty="0" smtClean="0">
                <a:solidFill>
                  <a:schemeClr val="tx1">
                    <a:lumMod val="65000"/>
                    <a:lumOff val="35000"/>
                  </a:schemeClr>
                </a:solidFill>
              </a:rPr>
              <a:t>Oasis of Focus</a:t>
            </a:r>
          </a:p>
        </p:txBody>
      </p:sp>
      <p:sp>
        <p:nvSpPr>
          <p:cNvPr id="86" name="Rectangle 37"/>
          <p:cNvSpPr>
            <a:spLocks noChangeArrowheads="1"/>
          </p:cNvSpPr>
          <p:nvPr/>
        </p:nvSpPr>
        <p:spPr bwMode="auto">
          <a:xfrm>
            <a:off x="179388" y="6597352"/>
            <a:ext cx="2450087"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80000"/>
              </a:lnSpc>
              <a:spcBef>
                <a:spcPct val="20000"/>
              </a:spcBef>
              <a:spcAft>
                <a:spcPct val="0"/>
              </a:spcAft>
            </a:pPr>
            <a:r>
              <a:rPr lang="en-GB" sz="900" dirty="0" smtClean="0">
                <a:solidFill>
                  <a:schemeClr val="tx1">
                    <a:lumMod val="65000"/>
                    <a:lumOff val="35000"/>
                  </a:schemeClr>
                </a:solidFill>
                <a:cs typeface="Arial" charset="0"/>
              </a:rPr>
              <a:t>BIG Research USA and others </a:t>
            </a:r>
            <a:endParaRPr lang="en-GB" sz="900" dirty="0">
              <a:solidFill>
                <a:schemeClr val="tx1">
                  <a:lumMod val="65000"/>
                  <a:lumOff val="35000"/>
                </a:schemeClr>
              </a:solidFill>
              <a:cs typeface="Arial" charset="0"/>
            </a:endParaRPr>
          </a:p>
        </p:txBody>
      </p:sp>
    </p:spTree>
    <p:extLst>
      <p:ext uri="{BB962C8B-B14F-4D97-AF65-F5344CB8AC3E}">
        <p14:creationId xmlns:p14="http://schemas.microsoft.com/office/powerpoint/2010/main" val="1256547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p:cTn id="25" dur="500" fill="hold"/>
                                        <p:tgtEl>
                                          <p:spTgt spid="85"/>
                                        </p:tgtEl>
                                        <p:attrNameLst>
                                          <p:attrName>ppt_w</p:attrName>
                                        </p:attrNameLst>
                                      </p:cBhvr>
                                      <p:tavLst>
                                        <p:tav tm="0">
                                          <p:val>
                                            <p:fltVal val="0"/>
                                          </p:val>
                                        </p:tav>
                                        <p:tav tm="100000">
                                          <p:val>
                                            <p:strVal val="#ppt_w"/>
                                          </p:val>
                                        </p:tav>
                                      </p:tavLst>
                                    </p:anim>
                                    <p:anim calcmode="lin" valueType="num">
                                      <p:cBhvr>
                                        <p:cTn id="26" dur="500" fill="hold"/>
                                        <p:tgtEl>
                                          <p:spTgt spid="85"/>
                                        </p:tgtEl>
                                        <p:attrNameLst>
                                          <p:attrName>ppt_h</p:attrName>
                                        </p:attrNameLst>
                                      </p:cBhvr>
                                      <p:tavLst>
                                        <p:tav tm="0">
                                          <p:val>
                                            <p:fltVal val="0"/>
                                          </p:val>
                                        </p:tav>
                                        <p:tav tm="100000">
                                          <p:val>
                                            <p:strVal val="#ppt_h"/>
                                          </p:val>
                                        </p:tav>
                                      </p:tavLst>
                                    </p:anim>
                                    <p:animEffect transition="in" filter="fade">
                                      <p:cBhvr>
                                        <p:cTn id="27" dur="500"/>
                                        <p:tgtEl>
                                          <p:spTgt spid="8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 calcmode="lin" valueType="num">
                                      <p:cBhvr>
                                        <p:cTn id="30" dur="500" fill="hold"/>
                                        <p:tgtEl>
                                          <p:spTgt spid="84"/>
                                        </p:tgtEl>
                                        <p:attrNameLst>
                                          <p:attrName>ppt_w</p:attrName>
                                        </p:attrNameLst>
                                      </p:cBhvr>
                                      <p:tavLst>
                                        <p:tav tm="0">
                                          <p:val>
                                            <p:fltVal val="0"/>
                                          </p:val>
                                        </p:tav>
                                        <p:tav tm="100000">
                                          <p:val>
                                            <p:strVal val="#ppt_w"/>
                                          </p:val>
                                        </p:tav>
                                      </p:tavLst>
                                    </p:anim>
                                    <p:anim calcmode="lin" valueType="num">
                                      <p:cBhvr>
                                        <p:cTn id="31" dur="500" fill="hold"/>
                                        <p:tgtEl>
                                          <p:spTgt spid="84"/>
                                        </p:tgtEl>
                                        <p:attrNameLst>
                                          <p:attrName>ppt_h</p:attrName>
                                        </p:attrNameLst>
                                      </p:cBhvr>
                                      <p:tavLst>
                                        <p:tav tm="0">
                                          <p:val>
                                            <p:fltVal val="0"/>
                                          </p:val>
                                        </p:tav>
                                        <p:tav tm="100000">
                                          <p:val>
                                            <p:strVal val="#ppt_h"/>
                                          </p:val>
                                        </p:tav>
                                      </p:tavLst>
                                    </p:anim>
                                    <p:animEffect transition="in" filter="fade">
                                      <p:cBhvr>
                                        <p:cTn id="32" dur="500"/>
                                        <p:tgtEl>
                                          <p:spTgt spid="84"/>
                                        </p:tgtEl>
                                      </p:cBhvr>
                                    </p:animEffect>
                                  </p:childTnLst>
                                </p:cTn>
                              </p:par>
                            </p:childTnLst>
                          </p:cTn>
                        </p:par>
                        <p:par>
                          <p:cTn id="33" fill="hold">
                            <p:stCondLst>
                              <p:cond delay="2000"/>
                            </p:stCondLst>
                            <p:childTnLst>
                              <p:par>
                                <p:cTn id="34" presetID="22" presetClass="entr" presetSubtype="4" fill="hold" nodeType="afterEffect">
                                  <p:stCondLst>
                                    <p:cond delay="500"/>
                                  </p:stCondLst>
                                  <p:childTnLst>
                                    <p:set>
                                      <p:cBhvr>
                                        <p:cTn id="35" dur="1" fill="hold">
                                          <p:stCondLst>
                                            <p:cond delay="0"/>
                                          </p:stCondLst>
                                        </p:cTn>
                                        <p:tgtEl>
                                          <p:spTgt spid="80"/>
                                        </p:tgtEl>
                                        <p:attrNameLst>
                                          <p:attrName>style.visibility</p:attrName>
                                        </p:attrNameLst>
                                      </p:cBhvr>
                                      <p:to>
                                        <p:strVal val="visible"/>
                                      </p:to>
                                    </p:set>
                                    <p:animEffect transition="in" filter="wipe(down)">
                                      <p:cBhvr>
                                        <p:cTn id="36" dur="500"/>
                                        <p:tgtEl>
                                          <p:spTgt spid="8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1000"/>
                                        <p:tgtEl>
                                          <p:spTgt spid="82"/>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81">
                                            <p:txEl>
                                              <p:pRg st="0" end="0"/>
                                            </p:txEl>
                                          </p:spTgt>
                                        </p:tgtEl>
                                        <p:attrNameLst>
                                          <p:attrName>style.visibility</p:attrName>
                                        </p:attrNameLst>
                                      </p:cBhvr>
                                      <p:to>
                                        <p:strVal val="visible"/>
                                      </p:to>
                                    </p:set>
                                    <p:anim calcmode="lin" valueType="num">
                                      <p:cBhvr>
                                        <p:cTn id="44" dur="5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81">
                                            <p:txEl>
                                              <p:pRg st="0" end="0"/>
                                            </p:txEl>
                                          </p:spTgt>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81">
                                            <p:txEl>
                                              <p:pRg st="1" end="1"/>
                                            </p:txEl>
                                          </p:spTgt>
                                        </p:tgtEl>
                                        <p:attrNameLst>
                                          <p:attrName>style.visibility</p:attrName>
                                        </p:attrNameLst>
                                      </p:cBhvr>
                                      <p:to>
                                        <p:strVal val="visible"/>
                                      </p:to>
                                    </p:set>
                                    <p:anim calcmode="lin" valueType="num">
                                      <p:cBhvr>
                                        <p:cTn id="50" dur="500" fill="hold"/>
                                        <p:tgtEl>
                                          <p:spTgt spid="81">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81">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81">
                                            <p:txEl>
                                              <p:pRg st="1" end="1"/>
                                            </p:txEl>
                                          </p:spTgt>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1">
                                            <p:txEl>
                                              <p:pRg st="2" end="2"/>
                                            </p:txEl>
                                          </p:spTgt>
                                        </p:tgtEl>
                                        <p:attrNameLst>
                                          <p:attrName>style.visibility</p:attrName>
                                        </p:attrNameLst>
                                      </p:cBhvr>
                                      <p:to>
                                        <p:strVal val="visible"/>
                                      </p:to>
                                    </p:set>
                                    <p:anim calcmode="lin" valueType="num">
                                      <p:cBhvr>
                                        <p:cTn id="56" dur="500" fill="hold"/>
                                        <p:tgtEl>
                                          <p:spTgt spid="81">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81">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81">
                                            <p:txEl>
                                              <p:pRg st="2" end="2"/>
                                            </p:txEl>
                                          </p:spTgt>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81">
                                            <p:txEl>
                                              <p:pRg st="3" end="3"/>
                                            </p:txEl>
                                          </p:spTgt>
                                        </p:tgtEl>
                                        <p:attrNameLst>
                                          <p:attrName>style.visibility</p:attrName>
                                        </p:attrNameLst>
                                      </p:cBhvr>
                                      <p:to>
                                        <p:strVal val="visible"/>
                                      </p:to>
                                    </p:set>
                                    <p:anim calcmode="lin" valueType="num">
                                      <p:cBhvr>
                                        <p:cTn id="62" dur="500" fill="hold"/>
                                        <p:tgtEl>
                                          <p:spTgt spid="81">
                                            <p:txEl>
                                              <p:pRg st="3" end="3"/>
                                            </p:txEl>
                                          </p:spTgt>
                                        </p:tgtEl>
                                        <p:attrNameLst>
                                          <p:attrName>ppt_w</p:attrName>
                                        </p:attrNameLst>
                                      </p:cBhvr>
                                      <p:tavLst>
                                        <p:tav tm="0">
                                          <p:val>
                                            <p:fltVal val="0"/>
                                          </p:val>
                                        </p:tav>
                                        <p:tav tm="100000">
                                          <p:val>
                                            <p:strVal val="#ppt_w"/>
                                          </p:val>
                                        </p:tav>
                                      </p:tavLst>
                                    </p:anim>
                                    <p:anim calcmode="lin" valueType="num">
                                      <p:cBhvr>
                                        <p:cTn id="63" dur="500" fill="hold"/>
                                        <p:tgtEl>
                                          <p:spTgt spid="81">
                                            <p:txEl>
                                              <p:pRg st="3" end="3"/>
                                            </p:txEl>
                                          </p:spTgt>
                                        </p:tgtEl>
                                        <p:attrNameLst>
                                          <p:attrName>ppt_h</p:attrName>
                                        </p:attrNameLst>
                                      </p:cBhvr>
                                      <p:tavLst>
                                        <p:tav tm="0">
                                          <p:val>
                                            <p:fltVal val="0"/>
                                          </p:val>
                                        </p:tav>
                                        <p:tav tm="100000">
                                          <p:val>
                                            <p:strVal val="#ppt_h"/>
                                          </p:val>
                                        </p:tav>
                                      </p:tavLst>
                                    </p:anim>
                                    <p:animEffect transition="in" filter="fade">
                                      <p:cBhvr>
                                        <p:cTn id="64" dur="500"/>
                                        <p:tgtEl>
                                          <p:spTgt spid="81">
                                            <p:txEl>
                                              <p:pRg st="3" end="3"/>
                                            </p:txEl>
                                          </p:spTgt>
                                        </p:tgtEl>
                                      </p:cBhvr>
                                    </p:animEffect>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81">
                                            <p:txEl>
                                              <p:pRg st="4" end="4"/>
                                            </p:txEl>
                                          </p:spTgt>
                                        </p:tgtEl>
                                        <p:attrNameLst>
                                          <p:attrName>style.visibility</p:attrName>
                                        </p:attrNameLst>
                                      </p:cBhvr>
                                      <p:to>
                                        <p:strVal val="visible"/>
                                      </p:to>
                                    </p:set>
                                    <p:anim calcmode="lin" valueType="num">
                                      <p:cBhvr>
                                        <p:cTn id="68" dur="500" fill="hold"/>
                                        <p:tgtEl>
                                          <p:spTgt spid="81">
                                            <p:txEl>
                                              <p:pRg st="4" end="4"/>
                                            </p:txEl>
                                          </p:spTgt>
                                        </p:tgtEl>
                                        <p:attrNameLst>
                                          <p:attrName>ppt_w</p:attrName>
                                        </p:attrNameLst>
                                      </p:cBhvr>
                                      <p:tavLst>
                                        <p:tav tm="0">
                                          <p:val>
                                            <p:fltVal val="0"/>
                                          </p:val>
                                        </p:tav>
                                        <p:tav tm="100000">
                                          <p:val>
                                            <p:strVal val="#ppt_w"/>
                                          </p:val>
                                        </p:tav>
                                      </p:tavLst>
                                    </p:anim>
                                    <p:anim calcmode="lin" valueType="num">
                                      <p:cBhvr>
                                        <p:cTn id="69" dur="500" fill="hold"/>
                                        <p:tgtEl>
                                          <p:spTgt spid="81">
                                            <p:txEl>
                                              <p:pRg st="4" end="4"/>
                                            </p:txEl>
                                          </p:spTgt>
                                        </p:tgtEl>
                                        <p:attrNameLst>
                                          <p:attrName>ppt_h</p:attrName>
                                        </p:attrNameLst>
                                      </p:cBhvr>
                                      <p:tavLst>
                                        <p:tav tm="0">
                                          <p:val>
                                            <p:fltVal val="0"/>
                                          </p:val>
                                        </p:tav>
                                        <p:tav tm="100000">
                                          <p:val>
                                            <p:strVal val="#ppt_h"/>
                                          </p:val>
                                        </p:tav>
                                      </p:tavLst>
                                    </p:anim>
                                    <p:animEffect transition="in" filter="fade">
                                      <p:cBhvr>
                                        <p:cTn id="70" dur="500"/>
                                        <p:tgtEl>
                                          <p:spTgt spid="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81" grpId="0" build="p"/>
      <p:bldP spid="82" grpId="0"/>
      <p:bldP spid="84" grpId="0" animBg="1"/>
      <p:bldP spid="8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83409"/>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60"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36"/>
          <p:cNvSpPr>
            <a:spLocks/>
          </p:cNvSpPr>
          <p:nvPr/>
        </p:nvSpPr>
        <p:spPr bwMode="auto">
          <a:xfrm>
            <a:off x="6073070" y="301073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47" name="Freeform 36"/>
          <p:cNvSpPr>
            <a:spLocks/>
          </p:cNvSpPr>
          <p:nvPr/>
        </p:nvSpPr>
        <p:spPr bwMode="auto">
          <a:xfrm>
            <a:off x="2666220" y="2511463"/>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chemeClr val="tx1">
                  <a:lumMod val="65000"/>
                  <a:lumOff val="35000"/>
                </a:schemeClr>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44" name="Rectangle 43"/>
          <p:cNvSpPr>
            <a:spLocks noChangeArrowheads="1"/>
          </p:cNvSpPr>
          <p:nvPr/>
        </p:nvSpPr>
        <p:spPr bwMode="auto">
          <a:xfrm>
            <a:off x="3842071" y="3659534"/>
            <a:ext cx="2242097"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sp>
        <p:nvSpPr>
          <p:cNvPr id="49" name="Rectangle 37"/>
          <p:cNvSpPr>
            <a:spLocks noChangeArrowheads="1"/>
          </p:cNvSpPr>
          <p:nvPr/>
        </p:nvSpPr>
        <p:spPr bwMode="auto">
          <a:xfrm>
            <a:off x="179388" y="6597352"/>
            <a:ext cx="1232127"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80000"/>
              </a:lnSpc>
              <a:spcBef>
                <a:spcPct val="20000"/>
              </a:spcBef>
              <a:spcAft>
                <a:spcPct val="0"/>
              </a:spcAft>
            </a:pPr>
            <a:r>
              <a:rPr lang="en-GB" sz="900" dirty="0" smtClean="0">
                <a:solidFill>
                  <a:schemeClr val="tx1">
                    <a:lumMod val="65000"/>
                    <a:lumOff val="35000"/>
                  </a:schemeClr>
                </a:solidFill>
                <a:cs typeface="Arial" charset="0"/>
              </a:rPr>
              <a:t>Adobe 2012</a:t>
            </a:r>
            <a:endParaRPr lang="en-GB" sz="900" dirty="0">
              <a:solidFill>
                <a:schemeClr val="tx1">
                  <a:lumMod val="65000"/>
                  <a:lumOff val="35000"/>
                </a:schemeClr>
              </a:solidFill>
              <a:cs typeface="Arial" charset="0"/>
            </a:endParaRPr>
          </a:p>
        </p:txBody>
      </p:sp>
      <p:sp>
        <p:nvSpPr>
          <p:cNvPr id="50" name="Rectangle 49"/>
          <p:cNvSpPr/>
          <p:nvPr/>
        </p:nvSpPr>
        <p:spPr>
          <a:xfrm>
            <a:off x="1953906" y="1911298"/>
            <a:ext cx="4312879" cy="1200329"/>
          </a:xfrm>
          <a:prstGeom prst="rect">
            <a:avLst/>
          </a:prstGeom>
        </p:spPr>
        <p:txBody>
          <a:bodyPr wrap="square">
            <a:spAutoFit/>
          </a:bodyPr>
          <a:lstStyle/>
          <a:p>
            <a:r>
              <a:rPr lang="en-GB" sz="2400" dirty="0" smtClean="0"/>
              <a:t>Audiences and Marketers prefer to see adverts in: a favourite magazine </a:t>
            </a:r>
          </a:p>
        </p:txBody>
      </p:sp>
      <p:sp>
        <p:nvSpPr>
          <p:cNvPr id="51" name="Rectangle 50"/>
          <p:cNvSpPr>
            <a:spLocks noChangeArrowheads="1"/>
          </p:cNvSpPr>
          <p:nvPr/>
        </p:nvSpPr>
        <p:spPr bwMode="auto">
          <a:xfrm>
            <a:off x="548620" y="3399019"/>
            <a:ext cx="3561725" cy="1938992"/>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n-GB" sz="2400" b="1" dirty="0" smtClean="0"/>
              <a:t>45% </a:t>
            </a:r>
            <a:r>
              <a:rPr lang="en-GB" sz="2400" dirty="0" smtClean="0"/>
              <a:t>of consumers</a:t>
            </a:r>
          </a:p>
          <a:p>
            <a:pPr marL="171450" indent="-171450">
              <a:buFont typeface="Arial" panose="020B0604020202020204" pitchFamily="34" charset="0"/>
              <a:buChar char="•"/>
            </a:pPr>
            <a:r>
              <a:rPr lang="en-GB" sz="2400" b="1" dirty="0" smtClean="0"/>
              <a:t>55% </a:t>
            </a:r>
            <a:r>
              <a:rPr lang="en-GB" sz="2400" dirty="0" smtClean="0"/>
              <a:t>of marketers</a:t>
            </a:r>
          </a:p>
          <a:p>
            <a:r>
              <a:rPr lang="en-GB" sz="2400" dirty="0" smtClean="0"/>
              <a:t>Magazines </a:t>
            </a:r>
            <a:r>
              <a:rPr lang="en-GB" sz="2400" dirty="0"/>
              <a:t>rank twice </a:t>
            </a:r>
            <a:r>
              <a:rPr lang="en-GB" sz="2400" dirty="0" smtClean="0"/>
              <a:t>as </a:t>
            </a:r>
            <a:r>
              <a:rPr lang="en-GB" sz="2400" dirty="0"/>
              <a:t>high as 2</a:t>
            </a:r>
            <a:r>
              <a:rPr lang="en-GB" sz="2400" baseline="30000" dirty="0"/>
              <a:t>nd</a:t>
            </a:r>
            <a:r>
              <a:rPr lang="en-GB" sz="2400" dirty="0"/>
              <a:t> placed </a:t>
            </a:r>
            <a:r>
              <a:rPr lang="en-GB" sz="2400" dirty="0" err="1" smtClean="0"/>
              <a:t>tv</a:t>
            </a:r>
            <a:endParaRPr lang="en-GB" sz="2400" dirty="0"/>
          </a:p>
        </p:txBody>
      </p:sp>
      <p:sp>
        <p:nvSpPr>
          <p:cNvPr id="54" name="Rectangle 7"/>
          <p:cNvSpPr>
            <a:spLocks noChangeArrowheads="1"/>
          </p:cNvSpPr>
          <p:nvPr/>
        </p:nvSpPr>
        <p:spPr bwMode="auto">
          <a:xfrm>
            <a:off x="107504" y="467090"/>
            <a:ext cx="5222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Advertising is welcome</a:t>
            </a:r>
          </a:p>
        </p:txBody>
      </p:sp>
      <p:sp>
        <p:nvSpPr>
          <p:cNvPr id="48" name="Rectangle 47"/>
          <p:cNvSpPr>
            <a:spLocks noChangeArrowheads="1"/>
          </p:cNvSpPr>
          <p:nvPr/>
        </p:nvSpPr>
        <p:spPr bwMode="auto">
          <a:xfrm>
            <a:off x="-324544" y="728700"/>
            <a:ext cx="2479403"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spTree>
    <p:extLst>
      <p:ext uri="{BB962C8B-B14F-4D97-AF65-F5344CB8AC3E}">
        <p14:creationId xmlns:p14="http://schemas.microsoft.com/office/powerpoint/2010/main" val="33523607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fltVal val="0"/>
                                          </p:val>
                                        </p:tav>
                                        <p:tav tm="100000">
                                          <p:val>
                                            <p:strVal val="#ppt_w"/>
                                          </p:val>
                                        </p:tav>
                                      </p:tavLst>
                                    </p:anim>
                                    <p:anim calcmode="lin" valueType="num">
                                      <p:cBhvr>
                                        <p:cTn id="18" dur="1000" fill="hold"/>
                                        <p:tgtEl>
                                          <p:spTgt spid="51"/>
                                        </p:tgtEl>
                                        <p:attrNameLst>
                                          <p:attrName>ppt_h</p:attrName>
                                        </p:attrNameLst>
                                      </p:cBhvr>
                                      <p:tavLst>
                                        <p:tav tm="0">
                                          <p:val>
                                            <p:fltVal val="0"/>
                                          </p:val>
                                        </p:tav>
                                        <p:tav tm="100000">
                                          <p:val>
                                            <p:strVal val="#ppt_h"/>
                                          </p:val>
                                        </p:tav>
                                      </p:tavLst>
                                    </p:anim>
                                    <p:animEffect transition="in" filter="fade">
                                      <p:cBhvr>
                                        <p:cTn id="1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151619" y="443945"/>
            <a:ext cx="784950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000" b="1" dirty="0" smtClean="0"/>
              <a:t>Marketing Strategy</a:t>
            </a:r>
          </a:p>
          <a:p>
            <a:pPr algn="r"/>
            <a:r>
              <a:rPr lang="en-GB" sz="2000" b="1" dirty="0" smtClean="0"/>
              <a:t>2013/2014 </a:t>
            </a:r>
          </a:p>
          <a:p>
            <a:endParaRPr lang="en-GB" sz="2000" dirty="0"/>
          </a:p>
          <a:p>
            <a:r>
              <a:rPr lang="en-GB" sz="2000" dirty="0" smtClean="0"/>
              <a:t>Change the proposition:</a:t>
            </a:r>
          </a:p>
          <a:p>
            <a:pPr marL="342900" indent="-342900">
              <a:buFont typeface="Arial" panose="020B0604020202020204" pitchFamily="34" charset="0"/>
              <a:buChar char="•"/>
            </a:pPr>
            <a:r>
              <a:rPr lang="en-GB" sz="2000" b="1" dirty="0" smtClean="0"/>
              <a:t>demonstrate</a:t>
            </a:r>
            <a:r>
              <a:rPr lang="en-GB" sz="2000" dirty="0" smtClean="0"/>
              <a:t> rather than narrate</a:t>
            </a:r>
          </a:p>
          <a:p>
            <a:pPr marL="342900" indent="-342900">
              <a:buFont typeface="Arial" panose="020B0604020202020204" pitchFamily="34" charset="0"/>
              <a:buChar char="•"/>
            </a:pPr>
            <a:r>
              <a:rPr lang="en-GB" sz="2000" dirty="0" smtClean="0"/>
              <a:t>find a </a:t>
            </a:r>
            <a:r>
              <a:rPr lang="en-GB" sz="2000" b="1" dirty="0" smtClean="0"/>
              <a:t>central truth</a:t>
            </a:r>
            <a:r>
              <a:rPr lang="en-GB" sz="2000" dirty="0" smtClean="0"/>
              <a:t>: multi-platform activities underneath the influential brand</a:t>
            </a:r>
          </a:p>
          <a:p>
            <a:pPr marL="342900" indent="-342900">
              <a:buFont typeface="Arial" panose="020B0604020202020204" pitchFamily="34" charset="0"/>
              <a:buChar char="•"/>
            </a:pPr>
            <a:r>
              <a:rPr lang="en-GB" sz="2000" dirty="0" smtClean="0"/>
              <a:t>Redirect emphasis of traditional messaging </a:t>
            </a:r>
          </a:p>
          <a:p>
            <a:pPr marL="342900" indent="-342900">
              <a:buFont typeface="Arial" panose="020B0604020202020204" pitchFamily="34" charset="0"/>
              <a:buChar char="•"/>
            </a:pPr>
            <a:r>
              <a:rPr lang="en-GB" sz="2000" b="1" dirty="0"/>
              <a:t>b</a:t>
            </a:r>
            <a:r>
              <a:rPr lang="en-GB" sz="2000" b="1" dirty="0" smtClean="0"/>
              <a:t>roadcast</a:t>
            </a:r>
            <a:r>
              <a:rPr lang="en-GB" sz="2000" dirty="0" smtClean="0"/>
              <a:t> as well as narrowcast  </a:t>
            </a:r>
          </a:p>
        </p:txBody>
      </p:sp>
      <p:sp>
        <p:nvSpPr>
          <p:cNvPr id="5" name="Rectangle 7"/>
          <p:cNvSpPr>
            <a:spLocks noChangeArrowheads="1"/>
          </p:cNvSpPr>
          <p:nvPr/>
        </p:nvSpPr>
        <p:spPr bwMode="auto">
          <a:xfrm>
            <a:off x="1186991" y="3591014"/>
            <a:ext cx="784950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t>Change the operation:</a:t>
            </a:r>
          </a:p>
          <a:p>
            <a:pPr marL="457200" indent="-457200">
              <a:buFont typeface="+mj-lt"/>
              <a:buAutoNum type="arabicPeriod"/>
            </a:pPr>
            <a:r>
              <a:rPr lang="en-GB" sz="2000" dirty="0" smtClean="0"/>
              <a:t>build in </a:t>
            </a:r>
            <a:r>
              <a:rPr lang="en-GB" sz="2000" b="1" dirty="0" smtClean="0"/>
              <a:t>collaboration</a:t>
            </a:r>
            <a:r>
              <a:rPr lang="en-GB" sz="2000" dirty="0" smtClean="0"/>
              <a:t>   (member/agency/ppa)</a:t>
            </a:r>
          </a:p>
          <a:p>
            <a:pPr marL="457200" indent="-457200">
              <a:buFont typeface="+mj-lt"/>
              <a:buAutoNum type="arabicPeriod"/>
            </a:pPr>
            <a:r>
              <a:rPr lang="en-GB" sz="2000" dirty="0"/>
              <a:t>r</a:t>
            </a:r>
            <a:r>
              <a:rPr lang="en-GB" sz="2000" dirty="0" smtClean="0"/>
              <a:t>e-invest in Advertising Awards =&gt; buzz, goodwill, case studies, sharable proofs</a:t>
            </a:r>
          </a:p>
          <a:p>
            <a:pPr marL="457200" indent="-457200">
              <a:buFont typeface="+mj-lt"/>
              <a:buAutoNum type="arabicPeriod"/>
            </a:pPr>
            <a:r>
              <a:rPr lang="en-GB" sz="2000" i="1" dirty="0" smtClean="0"/>
              <a:t>more groups! </a:t>
            </a:r>
            <a:r>
              <a:rPr lang="en-GB" sz="2000" dirty="0" smtClean="0"/>
              <a:t>Yes, but the right ones </a:t>
            </a:r>
          </a:p>
          <a:p>
            <a:pPr marL="457200" indent="-457200">
              <a:buFont typeface="+mj-lt"/>
              <a:buAutoNum type="arabicPeriod"/>
            </a:pPr>
            <a:r>
              <a:rPr lang="en-GB" sz="2000" dirty="0" smtClean="0"/>
              <a:t>listen to the customers</a:t>
            </a:r>
          </a:p>
          <a:p>
            <a:pPr marL="457200" indent="-457200">
              <a:buFont typeface="+mj-lt"/>
              <a:buAutoNum type="arabicPeriod"/>
            </a:pPr>
            <a:r>
              <a:rPr lang="en-GB" sz="2000" dirty="0" smtClean="0"/>
              <a:t>invest </a:t>
            </a:r>
            <a:r>
              <a:rPr lang="en-GB" sz="2000" dirty="0"/>
              <a:t>in a </a:t>
            </a:r>
            <a:r>
              <a:rPr lang="en-GB" sz="2000" dirty="0" smtClean="0"/>
              <a:t>digital </a:t>
            </a:r>
            <a:r>
              <a:rPr lang="en-GB" sz="2000" dirty="0" err="1"/>
              <a:t>comms</a:t>
            </a:r>
            <a:r>
              <a:rPr lang="en-GB" sz="2000" dirty="0"/>
              <a:t> framework =&gt; </a:t>
            </a:r>
            <a:r>
              <a:rPr lang="en-GB" sz="2000" dirty="0" smtClean="0"/>
              <a:t>represent the </a:t>
            </a:r>
            <a:r>
              <a:rPr lang="en-GB" sz="2000" dirty="0"/>
              <a:t>core </a:t>
            </a:r>
            <a:r>
              <a:rPr lang="en-GB" sz="2000" dirty="0" smtClean="0"/>
              <a:t>message; look good; shareable (encourage sharing)</a:t>
            </a:r>
            <a:endParaRPr lang="en-GB" sz="2000" dirty="0"/>
          </a:p>
          <a:p>
            <a:pPr marL="342900" indent="-3429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4238887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83409"/>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60"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36"/>
          <p:cNvSpPr>
            <a:spLocks/>
          </p:cNvSpPr>
          <p:nvPr/>
        </p:nvSpPr>
        <p:spPr bwMode="auto">
          <a:xfrm>
            <a:off x="6073070" y="301073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47" name="Freeform 36"/>
          <p:cNvSpPr>
            <a:spLocks/>
          </p:cNvSpPr>
          <p:nvPr/>
        </p:nvSpPr>
        <p:spPr bwMode="auto">
          <a:xfrm>
            <a:off x="2666220" y="2511463"/>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chemeClr val="tx1">
                  <a:lumMod val="65000"/>
                  <a:lumOff val="35000"/>
                </a:schemeClr>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43" name="Rectangle 42"/>
          <p:cNvSpPr>
            <a:spLocks noChangeArrowheads="1"/>
          </p:cNvSpPr>
          <p:nvPr/>
        </p:nvSpPr>
        <p:spPr bwMode="auto">
          <a:xfrm>
            <a:off x="-324544" y="728700"/>
            <a:ext cx="2479403"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sp>
        <p:nvSpPr>
          <p:cNvPr id="44" name="Rectangle 43"/>
          <p:cNvSpPr>
            <a:spLocks noChangeArrowheads="1"/>
          </p:cNvSpPr>
          <p:nvPr/>
        </p:nvSpPr>
        <p:spPr bwMode="auto">
          <a:xfrm>
            <a:off x="3842071" y="3659534"/>
            <a:ext cx="2242097" cy="5386090"/>
          </a:xfrm>
          <a:prstGeom prst="rect">
            <a:avLst/>
          </a:prstGeom>
          <a:noFill/>
          <a:ln w="9525">
            <a:noFill/>
            <a:miter lim="800000"/>
            <a:headEnd/>
            <a:tailEnd/>
          </a:ln>
        </p:spPr>
        <p:txBody>
          <a:bodyPr wrap="square">
            <a:spAutoFit/>
          </a:bodyPr>
          <a:lstStyle/>
          <a:p>
            <a:pPr fontAlgn="base">
              <a:spcBef>
                <a:spcPct val="0"/>
              </a:spcBef>
              <a:spcAft>
                <a:spcPct val="0"/>
              </a:spcAft>
              <a:defRPr/>
            </a:pPr>
            <a:r>
              <a:rPr lang="en-GB" sz="34400" b="1" dirty="0" smtClean="0">
                <a:solidFill>
                  <a:schemeClr val="bg2">
                    <a:lumMod val="25000"/>
                  </a:schemeClr>
                </a:solidFill>
                <a:cs typeface="Arial" charset="0"/>
              </a:rPr>
              <a:t>”</a:t>
            </a:r>
            <a:endParaRPr lang="en-GB" sz="23900" b="1" dirty="0">
              <a:solidFill>
                <a:schemeClr val="bg2">
                  <a:lumMod val="25000"/>
                </a:schemeClr>
              </a:solidFill>
              <a:cs typeface="Arial" charset="0"/>
            </a:endParaRPr>
          </a:p>
        </p:txBody>
      </p:sp>
      <p:sp>
        <p:nvSpPr>
          <p:cNvPr id="45" name="Rectangle 37"/>
          <p:cNvSpPr>
            <a:spLocks noChangeArrowheads="1"/>
          </p:cNvSpPr>
          <p:nvPr/>
        </p:nvSpPr>
        <p:spPr bwMode="auto">
          <a:xfrm>
            <a:off x="-1044624" y="6610243"/>
            <a:ext cx="3902651"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TNS Media Experience Study 2012 and others</a:t>
            </a:r>
            <a:endParaRPr lang="en-GB" sz="900" dirty="0">
              <a:solidFill>
                <a:schemeClr val="tx1">
                  <a:lumMod val="65000"/>
                  <a:lumOff val="35000"/>
                </a:schemeClr>
              </a:solidFill>
              <a:cs typeface="Arial" charset="0"/>
            </a:endParaRPr>
          </a:p>
        </p:txBody>
      </p:sp>
      <p:sp>
        <p:nvSpPr>
          <p:cNvPr id="48" name="Rectangle 7"/>
          <p:cNvSpPr>
            <a:spLocks noChangeArrowheads="1"/>
          </p:cNvSpPr>
          <p:nvPr/>
        </p:nvSpPr>
        <p:spPr bwMode="auto">
          <a:xfrm>
            <a:off x="107504" y="467090"/>
            <a:ext cx="5222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Advertising </a:t>
            </a:r>
            <a:r>
              <a:rPr lang="en-GB" sz="2800" b="1" i="1" dirty="0" smtClean="0">
                <a:solidFill>
                  <a:schemeClr val="tx1">
                    <a:lumMod val="65000"/>
                    <a:lumOff val="35000"/>
                  </a:schemeClr>
                </a:solidFill>
              </a:rPr>
              <a:t>feels</a:t>
            </a:r>
            <a:r>
              <a:rPr lang="en-GB" sz="2800" b="1" dirty="0" smtClean="0">
                <a:solidFill>
                  <a:schemeClr val="tx1">
                    <a:lumMod val="65000"/>
                    <a:lumOff val="35000"/>
                  </a:schemeClr>
                </a:solidFill>
              </a:rPr>
              <a:t> personal</a:t>
            </a:r>
          </a:p>
        </p:txBody>
      </p:sp>
      <p:sp>
        <p:nvSpPr>
          <p:cNvPr id="50" name="Rectangle 49"/>
          <p:cNvSpPr/>
          <p:nvPr/>
        </p:nvSpPr>
        <p:spPr>
          <a:xfrm>
            <a:off x="1953906" y="1911298"/>
            <a:ext cx="4541479" cy="1200329"/>
          </a:xfrm>
          <a:prstGeom prst="rect">
            <a:avLst/>
          </a:prstGeom>
        </p:spPr>
        <p:txBody>
          <a:bodyPr wrap="square">
            <a:spAutoFit/>
          </a:bodyPr>
          <a:lstStyle/>
          <a:p>
            <a:r>
              <a:rPr lang="en-GB" sz="2400" dirty="0" smtClean="0"/>
              <a:t>Audiences rank advertising in 10 media. Magazine adverts   headed 5 criteria: </a:t>
            </a:r>
          </a:p>
        </p:txBody>
      </p:sp>
      <p:sp>
        <p:nvSpPr>
          <p:cNvPr id="42" name="Rectangle 41"/>
          <p:cNvSpPr>
            <a:spLocks noChangeArrowheads="1"/>
          </p:cNvSpPr>
          <p:nvPr/>
        </p:nvSpPr>
        <p:spPr bwMode="auto">
          <a:xfrm>
            <a:off x="395536" y="3309952"/>
            <a:ext cx="4429572" cy="1631216"/>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n-GB" sz="2000" dirty="0" smtClean="0"/>
              <a:t>I feel </a:t>
            </a:r>
            <a:r>
              <a:rPr lang="en-GB" sz="2000" dirty="0"/>
              <a:t>involved </a:t>
            </a:r>
            <a:endParaRPr lang="en-GB" sz="2000" dirty="0" smtClean="0"/>
          </a:p>
          <a:p>
            <a:pPr marL="171450" indent="-171450">
              <a:buFont typeface="Arial" panose="020B0604020202020204" pitchFamily="34" charset="0"/>
              <a:buChar char="•"/>
            </a:pPr>
            <a:r>
              <a:rPr lang="en-GB" sz="2000" dirty="0" smtClean="0"/>
              <a:t>It made me excited </a:t>
            </a:r>
          </a:p>
          <a:p>
            <a:pPr marL="171450" indent="-171450">
              <a:buFont typeface="Arial" panose="020B0604020202020204" pitchFamily="34" charset="0"/>
              <a:buChar char="•"/>
            </a:pPr>
            <a:r>
              <a:rPr lang="en-GB" sz="2000" dirty="0" smtClean="0"/>
              <a:t>I found </a:t>
            </a:r>
            <a:r>
              <a:rPr lang="en-GB" sz="2000" dirty="0"/>
              <a:t>it original </a:t>
            </a:r>
          </a:p>
          <a:p>
            <a:pPr marL="171450" indent="-171450">
              <a:buFont typeface="Arial" panose="020B0604020202020204" pitchFamily="34" charset="0"/>
              <a:buChar char="•"/>
            </a:pPr>
            <a:r>
              <a:rPr lang="en-GB" sz="2000" dirty="0" smtClean="0"/>
              <a:t>I found It </a:t>
            </a:r>
            <a:r>
              <a:rPr lang="en-GB" sz="2000" dirty="0"/>
              <a:t>u</a:t>
            </a:r>
            <a:r>
              <a:rPr lang="en-GB" sz="2000" dirty="0" smtClean="0"/>
              <a:t>seful </a:t>
            </a:r>
            <a:r>
              <a:rPr lang="en-GB" sz="2000" dirty="0"/>
              <a:t>information </a:t>
            </a:r>
          </a:p>
          <a:p>
            <a:pPr marL="171450" indent="-171450">
              <a:buFont typeface="Arial" panose="020B0604020202020204" pitchFamily="34" charset="0"/>
              <a:buChar char="•"/>
            </a:pPr>
            <a:r>
              <a:rPr lang="en-GB" sz="2000" dirty="0" smtClean="0"/>
              <a:t>It offers me </a:t>
            </a:r>
            <a:r>
              <a:rPr lang="en-GB" sz="2000" dirty="0"/>
              <a:t>something </a:t>
            </a:r>
            <a:r>
              <a:rPr lang="en-GB" sz="2000" dirty="0" smtClean="0"/>
              <a:t>new</a:t>
            </a:r>
            <a:endParaRPr lang="en-GB" sz="2000" dirty="0"/>
          </a:p>
        </p:txBody>
      </p:sp>
    </p:spTree>
    <p:extLst>
      <p:ext uri="{BB962C8B-B14F-4D97-AF65-F5344CB8AC3E}">
        <p14:creationId xmlns:p14="http://schemas.microsoft.com/office/powerpoint/2010/main" val="156768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fltVal val="0"/>
                                          </p:val>
                                        </p:tav>
                                        <p:tav tm="100000">
                                          <p:val>
                                            <p:strVal val="#ppt_w"/>
                                          </p:val>
                                        </p:tav>
                                      </p:tavLst>
                                    </p:anim>
                                    <p:anim calcmode="lin" valueType="num">
                                      <p:cBhvr>
                                        <p:cTn id="13" dur="1000" fill="hold"/>
                                        <p:tgtEl>
                                          <p:spTgt spid="42"/>
                                        </p:tgtEl>
                                        <p:attrNameLst>
                                          <p:attrName>ppt_h</p:attrName>
                                        </p:attrNameLst>
                                      </p:cBhvr>
                                      <p:tavLst>
                                        <p:tav tm="0">
                                          <p:val>
                                            <p:fltVal val="0"/>
                                          </p:val>
                                        </p:tav>
                                        <p:tav tm="100000">
                                          <p:val>
                                            <p:strVal val="#ppt_h"/>
                                          </p:val>
                                        </p:tav>
                                      </p:tavLst>
                                    </p:anim>
                                    <p:animEffect transition="in" filter="fade">
                                      <p:cBhvr>
                                        <p:cTn id="14" dur="1000"/>
                                        <p:tgtEl>
                                          <p:spTgt spid="42"/>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8327" y="-27384"/>
            <a:ext cx="9162835" cy="6883409"/>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59"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62"/>
          <p:cNvSpPr/>
          <p:nvPr/>
        </p:nvSpPr>
        <p:spPr>
          <a:xfrm>
            <a:off x="1791694" y="2691426"/>
            <a:ext cx="4328101" cy="1433512"/>
          </a:xfrm>
          <a:custGeom>
            <a:avLst/>
            <a:gdLst>
              <a:gd name="connsiteX0" fmla="*/ 0 w 4862146"/>
              <a:gd name="connsiteY0" fmla="*/ 1433147 h 1433147"/>
              <a:gd name="connsiteX1" fmla="*/ 1213338 w 4862146"/>
              <a:gd name="connsiteY1" fmla="*/ 0 h 1433147"/>
              <a:gd name="connsiteX2" fmla="*/ 2435469 w 4862146"/>
              <a:gd name="connsiteY2" fmla="*/ 589085 h 1433147"/>
              <a:gd name="connsiteX3" fmla="*/ 3604846 w 4862146"/>
              <a:gd name="connsiteY3" fmla="*/ 413239 h 1433147"/>
              <a:gd name="connsiteX4" fmla="*/ 4862146 w 4862146"/>
              <a:gd name="connsiteY4" fmla="*/ 1433147 h 143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146" h="1433147">
                <a:moveTo>
                  <a:pt x="0" y="1433147"/>
                </a:moveTo>
                <a:lnTo>
                  <a:pt x="1213338" y="0"/>
                </a:lnTo>
                <a:lnTo>
                  <a:pt x="2435469" y="589085"/>
                </a:lnTo>
                <a:lnTo>
                  <a:pt x="3604846" y="413239"/>
                </a:lnTo>
                <a:lnTo>
                  <a:pt x="4862146" y="1433147"/>
                </a:lnTo>
              </a:path>
            </a:pathLst>
          </a:custGeom>
          <a:noFill/>
          <a:ln w="28575">
            <a:solidFill>
              <a:schemeClr val="accent6"/>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lumMod val="65000"/>
                  <a:lumOff val="35000"/>
                </a:schemeClr>
              </a:solidFill>
            </a:endParaRPr>
          </a:p>
        </p:txBody>
      </p:sp>
      <p:sp>
        <p:nvSpPr>
          <p:cNvPr id="62" name="Freeform 61"/>
          <p:cNvSpPr/>
          <p:nvPr/>
        </p:nvSpPr>
        <p:spPr>
          <a:xfrm>
            <a:off x="1783756" y="2726351"/>
            <a:ext cx="4336039" cy="1538287"/>
          </a:xfrm>
          <a:custGeom>
            <a:avLst/>
            <a:gdLst>
              <a:gd name="connsiteX0" fmla="*/ 0 w 4844562"/>
              <a:gd name="connsiteY0" fmla="*/ 1151792 h 1538653"/>
              <a:gd name="connsiteX1" fmla="*/ 1186962 w 4844562"/>
              <a:gd name="connsiteY1" fmla="*/ 298938 h 1538653"/>
              <a:gd name="connsiteX2" fmla="*/ 2426677 w 4844562"/>
              <a:gd name="connsiteY2" fmla="*/ 1301261 h 1538653"/>
              <a:gd name="connsiteX3" fmla="*/ 3613639 w 4844562"/>
              <a:gd name="connsiteY3" fmla="*/ 0 h 1538653"/>
              <a:gd name="connsiteX4" fmla="*/ 4844562 w 4844562"/>
              <a:gd name="connsiteY4" fmla="*/ 1538653 h 153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62" h="1538653">
                <a:moveTo>
                  <a:pt x="0" y="1151792"/>
                </a:moveTo>
                <a:lnTo>
                  <a:pt x="1186962" y="298938"/>
                </a:lnTo>
                <a:lnTo>
                  <a:pt x="2426677" y="1301261"/>
                </a:lnTo>
                <a:lnTo>
                  <a:pt x="3613639" y="0"/>
                </a:lnTo>
                <a:lnTo>
                  <a:pt x="4844562" y="1538653"/>
                </a:lnTo>
              </a:path>
            </a:pathLst>
          </a:custGeom>
          <a:noFill/>
          <a:ln w="28575">
            <a:solidFill>
              <a:schemeClr val="tx1">
                <a:lumMod val="65000"/>
                <a:lumOff val="35000"/>
              </a:schemeClr>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lumMod val="65000"/>
                  <a:lumOff val="35000"/>
                </a:schemeClr>
              </a:solidFill>
            </a:endParaRPr>
          </a:p>
        </p:txBody>
      </p:sp>
      <p:sp>
        <p:nvSpPr>
          <p:cNvPr id="61" name="Freeform 60"/>
          <p:cNvSpPr/>
          <p:nvPr/>
        </p:nvSpPr>
        <p:spPr>
          <a:xfrm>
            <a:off x="1774231" y="2392976"/>
            <a:ext cx="4345564" cy="974725"/>
          </a:xfrm>
          <a:custGeom>
            <a:avLst/>
            <a:gdLst>
              <a:gd name="connsiteX0" fmla="*/ 0 w 4844562"/>
              <a:gd name="connsiteY0" fmla="*/ 914400 h 975946"/>
              <a:gd name="connsiteX1" fmla="*/ 1239715 w 4844562"/>
              <a:gd name="connsiteY1" fmla="*/ 0 h 975946"/>
              <a:gd name="connsiteX2" fmla="*/ 2435469 w 4844562"/>
              <a:gd name="connsiteY2" fmla="*/ 685800 h 975946"/>
              <a:gd name="connsiteX3" fmla="*/ 3666392 w 4844562"/>
              <a:gd name="connsiteY3" fmla="*/ 184638 h 975946"/>
              <a:gd name="connsiteX4" fmla="*/ 4844562 w 4844562"/>
              <a:gd name="connsiteY4" fmla="*/ 975946 h 975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62" h="975946">
                <a:moveTo>
                  <a:pt x="0" y="914400"/>
                </a:moveTo>
                <a:lnTo>
                  <a:pt x="1239715" y="0"/>
                </a:lnTo>
                <a:lnTo>
                  <a:pt x="2435469" y="685800"/>
                </a:lnTo>
                <a:lnTo>
                  <a:pt x="3666392" y="184638"/>
                </a:lnTo>
                <a:lnTo>
                  <a:pt x="4844562" y="975946"/>
                </a:lnTo>
              </a:path>
            </a:pathLst>
          </a:custGeom>
          <a:noFill/>
          <a:ln w="28575">
            <a:solidFill>
              <a:srgbClr val="C0000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lumMod val="65000"/>
                  <a:lumOff val="35000"/>
                </a:schemeClr>
              </a:solidFill>
            </a:endParaRPr>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42" name="Rectangle 27"/>
          <p:cNvSpPr>
            <a:spLocks noChangeArrowheads="1"/>
          </p:cNvSpPr>
          <p:nvPr/>
        </p:nvSpPr>
        <p:spPr bwMode="auto">
          <a:xfrm>
            <a:off x="119906" y="6597352"/>
            <a:ext cx="315595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80000"/>
              </a:lnSpc>
              <a:spcBef>
                <a:spcPct val="20000"/>
              </a:spcBef>
            </a:pPr>
            <a:r>
              <a:rPr lang="en-GB" sz="900" dirty="0">
                <a:solidFill>
                  <a:schemeClr val="tx1">
                    <a:lumMod val="65000"/>
                    <a:lumOff val="35000"/>
                  </a:schemeClr>
                </a:solidFill>
              </a:rPr>
              <a:t>Experian Simmons Multi-media Engagement Study</a:t>
            </a:r>
          </a:p>
        </p:txBody>
      </p:sp>
      <p:sp>
        <p:nvSpPr>
          <p:cNvPr id="44" name="Rectangle 58"/>
          <p:cNvSpPr>
            <a:spLocks noChangeArrowheads="1"/>
          </p:cNvSpPr>
          <p:nvPr/>
        </p:nvSpPr>
        <p:spPr bwMode="auto">
          <a:xfrm rot="5400000">
            <a:off x="2458291" y="2830324"/>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5" name="Rectangle 58"/>
          <p:cNvSpPr>
            <a:spLocks noChangeArrowheads="1"/>
          </p:cNvSpPr>
          <p:nvPr/>
        </p:nvSpPr>
        <p:spPr bwMode="auto">
          <a:xfrm rot="5400000">
            <a:off x="2336324" y="29073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8" name="Freeform 47"/>
          <p:cNvSpPr/>
          <p:nvPr/>
        </p:nvSpPr>
        <p:spPr bwMode="auto">
          <a:xfrm>
            <a:off x="1007470" y="2005626"/>
            <a:ext cx="5112325" cy="3222625"/>
          </a:xfrm>
          <a:custGeom>
            <a:avLst/>
            <a:gdLst>
              <a:gd name="connsiteX0" fmla="*/ 0 w 6001305"/>
              <a:gd name="connsiteY0" fmla="*/ 0 h 3222595"/>
              <a:gd name="connsiteX1" fmla="*/ 0 w 6001305"/>
              <a:gd name="connsiteY1" fmla="*/ 3222595 h 3222595"/>
              <a:gd name="connsiteX2" fmla="*/ 97654 w 6001305"/>
              <a:gd name="connsiteY2" fmla="*/ 3222595 h 3222595"/>
              <a:gd name="connsiteX3" fmla="*/ 6001305 w 6001305"/>
              <a:gd name="connsiteY3" fmla="*/ 3222595 h 3222595"/>
            </a:gdLst>
            <a:ahLst/>
            <a:cxnLst>
              <a:cxn ang="0">
                <a:pos x="connsiteX0" y="connsiteY0"/>
              </a:cxn>
              <a:cxn ang="0">
                <a:pos x="connsiteX1" y="connsiteY1"/>
              </a:cxn>
              <a:cxn ang="0">
                <a:pos x="connsiteX2" y="connsiteY2"/>
              </a:cxn>
              <a:cxn ang="0">
                <a:pos x="connsiteX3" y="connsiteY3"/>
              </a:cxn>
            </a:cxnLst>
            <a:rect l="l" t="t" r="r" b="b"/>
            <a:pathLst>
              <a:path w="6001305" h="3222595">
                <a:moveTo>
                  <a:pt x="0" y="0"/>
                </a:moveTo>
                <a:lnTo>
                  <a:pt x="0" y="3222595"/>
                </a:lnTo>
                <a:lnTo>
                  <a:pt x="97654" y="3222595"/>
                </a:lnTo>
                <a:lnTo>
                  <a:pt x="6001305" y="3222595"/>
                </a:lnTo>
              </a:path>
            </a:pathLst>
          </a:custGeom>
          <a:noFill/>
          <a:ln w="28575">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65000"/>
                  <a:lumOff val="35000"/>
                </a:schemeClr>
              </a:solidFill>
            </a:endParaRPr>
          </a:p>
        </p:txBody>
      </p:sp>
      <p:grpSp>
        <p:nvGrpSpPr>
          <p:cNvPr id="49" name="Group 26"/>
          <p:cNvGrpSpPr>
            <a:grpSpLocks/>
          </p:cNvGrpSpPr>
          <p:nvPr/>
        </p:nvGrpSpPr>
        <p:grpSpPr bwMode="auto">
          <a:xfrm>
            <a:off x="529669" y="1897676"/>
            <a:ext cx="487635" cy="3505467"/>
            <a:chOff x="1058266" y="1951389"/>
            <a:chExt cx="487518" cy="3505431"/>
          </a:xfrm>
        </p:grpSpPr>
        <p:sp>
          <p:nvSpPr>
            <p:cNvPr id="50" name="TextBox 15"/>
            <p:cNvSpPr txBox="1">
              <a:spLocks noChangeArrowheads="1"/>
            </p:cNvSpPr>
            <p:nvPr/>
          </p:nvSpPr>
          <p:spPr bwMode="auto">
            <a:xfrm>
              <a:off x="1058266" y="2750803"/>
              <a:ext cx="487517" cy="30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1400" b="1" dirty="0">
                  <a:solidFill>
                    <a:schemeClr val="tx1">
                      <a:lumMod val="65000"/>
                      <a:lumOff val="35000"/>
                    </a:schemeClr>
                  </a:solidFill>
                  <a:latin typeface="+mn-lt"/>
                </a:rPr>
                <a:t>300</a:t>
              </a:r>
              <a:endParaRPr lang="en-US" sz="1400" b="1" dirty="0">
                <a:solidFill>
                  <a:schemeClr val="tx1">
                    <a:lumMod val="65000"/>
                    <a:lumOff val="35000"/>
                  </a:schemeClr>
                </a:solidFill>
                <a:latin typeface="+mn-lt"/>
              </a:endParaRPr>
            </a:p>
          </p:txBody>
        </p:sp>
        <p:sp>
          <p:nvSpPr>
            <p:cNvPr id="51" name="TextBox 16"/>
            <p:cNvSpPr txBox="1">
              <a:spLocks noChangeArrowheads="1"/>
            </p:cNvSpPr>
            <p:nvPr/>
          </p:nvSpPr>
          <p:spPr bwMode="auto">
            <a:xfrm>
              <a:off x="1058267" y="3550217"/>
              <a:ext cx="487517" cy="30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1400" b="1" dirty="0">
                  <a:solidFill>
                    <a:schemeClr val="tx1">
                      <a:lumMod val="65000"/>
                      <a:lumOff val="35000"/>
                    </a:schemeClr>
                  </a:solidFill>
                  <a:latin typeface="+mn-lt"/>
                </a:rPr>
                <a:t>250</a:t>
              </a:r>
              <a:endParaRPr lang="en-US" sz="1400" b="1" dirty="0">
                <a:solidFill>
                  <a:schemeClr val="tx1">
                    <a:lumMod val="65000"/>
                    <a:lumOff val="35000"/>
                  </a:schemeClr>
                </a:solidFill>
                <a:latin typeface="+mn-lt"/>
              </a:endParaRPr>
            </a:p>
          </p:txBody>
        </p:sp>
        <p:sp>
          <p:nvSpPr>
            <p:cNvPr id="52" name="TextBox 18"/>
            <p:cNvSpPr txBox="1">
              <a:spLocks noChangeArrowheads="1"/>
            </p:cNvSpPr>
            <p:nvPr/>
          </p:nvSpPr>
          <p:spPr bwMode="auto">
            <a:xfrm>
              <a:off x="1058267" y="4349631"/>
              <a:ext cx="487517" cy="30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1400" b="1" dirty="0">
                  <a:solidFill>
                    <a:schemeClr val="tx1">
                      <a:lumMod val="65000"/>
                      <a:lumOff val="35000"/>
                    </a:schemeClr>
                  </a:solidFill>
                  <a:latin typeface="+mn-lt"/>
                </a:rPr>
                <a:t>200</a:t>
              </a:r>
              <a:endParaRPr lang="en-US" sz="1400" b="1" dirty="0">
                <a:solidFill>
                  <a:schemeClr val="tx1">
                    <a:lumMod val="65000"/>
                    <a:lumOff val="35000"/>
                  </a:schemeClr>
                </a:solidFill>
                <a:latin typeface="+mn-lt"/>
              </a:endParaRPr>
            </a:p>
          </p:txBody>
        </p:sp>
        <p:sp>
          <p:nvSpPr>
            <p:cNvPr id="54" name="TextBox 21"/>
            <p:cNvSpPr txBox="1">
              <a:spLocks noChangeArrowheads="1"/>
            </p:cNvSpPr>
            <p:nvPr/>
          </p:nvSpPr>
          <p:spPr bwMode="auto">
            <a:xfrm>
              <a:off x="1058267" y="5149046"/>
              <a:ext cx="487517" cy="30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1400" b="1" dirty="0">
                  <a:solidFill>
                    <a:schemeClr val="tx1">
                      <a:lumMod val="65000"/>
                      <a:lumOff val="35000"/>
                    </a:schemeClr>
                  </a:solidFill>
                  <a:latin typeface="+mn-lt"/>
                </a:rPr>
                <a:t>150</a:t>
              </a:r>
              <a:endParaRPr lang="en-US" sz="1400" b="1" dirty="0">
                <a:solidFill>
                  <a:schemeClr val="tx1">
                    <a:lumMod val="65000"/>
                    <a:lumOff val="35000"/>
                  </a:schemeClr>
                </a:solidFill>
                <a:latin typeface="+mn-lt"/>
              </a:endParaRPr>
            </a:p>
          </p:txBody>
        </p:sp>
        <p:sp>
          <p:nvSpPr>
            <p:cNvPr id="55" name="TextBox 15"/>
            <p:cNvSpPr txBox="1">
              <a:spLocks noChangeArrowheads="1"/>
            </p:cNvSpPr>
            <p:nvPr/>
          </p:nvSpPr>
          <p:spPr bwMode="auto">
            <a:xfrm>
              <a:off x="1058266" y="1951389"/>
              <a:ext cx="487517" cy="30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1400" b="1" dirty="0">
                  <a:solidFill>
                    <a:schemeClr val="tx1">
                      <a:lumMod val="65000"/>
                      <a:lumOff val="35000"/>
                    </a:schemeClr>
                  </a:solidFill>
                  <a:latin typeface="+mn-lt"/>
                </a:rPr>
                <a:t>350</a:t>
              </a:r>
              <a:endParaRPr lang="en-US" sz="1400" b="1" dirty="0">
                <a:solidFill>
                  <a:schemeClr val="tx1">
                    <a:lumMod val="65000"/>
                    <a:lumOff val="35000"/>
                  </a:schemeClr>
                </a:solidFill>
                <a:latin typeface="+mn-lt"/>
              </a:endParaRPr>
            </a:p>
          </p:txBody>
        </p:sp>
      </p:grpSp>
      <p:sp>
        <p:nvSpPr>
          <p:cNvPr id="56" name="TextBox 55"/>
          <p:cNvSpPr txBox="1"/>
          <p:nvPr/>
        </p:nvSpPr>
        <p:spPr>
          <a:xfrm>
            <a:off x="1129211" y="5237875"/>
            <a:ext cx="1218603" cy="307777"/>
          </a:xfrm>
          <a:prstGeom prst="rect">
            <a:avLst/>
          </a:prstGeom>
          <a:noFill/>
        </p:spPr>
        <p:txBody>
          <a:bodyPr wrap="none" anchor="ctr">
            <a:spAutoFit/>
          </a:bodyPr>
          <a:lstStyle/>
          <a:p>
            <a:pPr algn="ctr">
              <a:defRPr/>
            </a:pPr>
            <a:r>
              <a:rPr lang="en-GB" sz="1400" dirty="0">
                <a:solidFill>
                  <a:schemeClr val="tx1">
                    <a:lumMod val="65000"/>
                    <a:lumOff val="35000"/>
                  </a:schemeClr>
                </a:solidFill>
                <a:cs typeface="+mn-cs"/>
              </a:rPr>
              <a:t>Inspirational</a:t>
            </a:r>
            <a:endParaRPr lang="en-US" sz="1400" dirty="0">
              <a:solidFill>
                <a:schemeClr val="tx1">
                  <a:lumMod val="65000"/>
                  <a:lumOff val="35000"/>
                </a:schemeClr>
              </a:solidFill>
              <a:cs typeface="+mn-cs"/>
            </a:endParaRPr>
          </a:p>
        </p:txBody>
      </p:sp>
      <p:sp>
        <p:nvSpPr>
          <p:cNvPr id="57" name="TextBox 56"/>
          <p:cNvSpPr txBox="1"/>
          <p:nvPr/>
        </p:nvSpPr>
        <p:spPr>
          <a:xfrm>
            <a:off x="2323383" y="5228350"/>
            <a:ext cx="1141659" cy="307777"/>
          </a:xfrm>
          <a:prstGeom prst="rect">
            <a:avLst/>
          </a:prstGeom>
          <a:noFill/>
        </p:spPr>
        <p:txBody>
          <a:bodyPr wrap="none" anchor="ctr">
            <a:spAutoFit/>
          </a:bodyPr>
          <a:lstStyle/>
          <a:p>
            <a:pPr algn="ctr">
              <a:defRPr/>
            </a:pPr>
            <a:r>
              <a:rPr lang="en-GB" sz="1400" dirty="0">
                <a:solidFill>
                  <a:schemeClr val="tx1">
                    <a:lumMod val="65000"/>
                    <a:lumOff val="35000"/>
                  </a:schemeClr>
                </a:solidFill>
                <a:cs typeface="+mn-cs"/>
              </a:rPr>
              <a:t>Trustworthy</a:t>
            </a:r>
            <a:endParaRPr lang="en-US" sz="1400" dirty="0">
              <a:solidFill>
                <a:schemeClr val="tx1">
                  <a:lumMod val="65000"/>
                  <a:lumOff val="35000"/>
                </a:schemeClr>
              </a:solidFill>
              <a:cs typeface="+mn-cs"/>
            </a:endParaRPr>
          </a:p>
        </p:txBody>
      </p:sp>
      <p:sp>
        <p:nvSpPr>
          <p:cNvPr id="58" name="TextBox 57"/>
          <p:cNvSpPr txBox="1"/>
          <p:nvPr/>
        </p:nvSpPr>
        <p:spPr>
          <a:xfrm>
            <a:off x="3275856" y="5233544"/>
            <a:ext cx="1160894" cy="523220"/>
          </a:xfrm>
          <a:prstGeom prst="rect">
            <a:avLst/>
          </a:prstGeom>
          <a:noFill/>
        </p:spPr>
        <p:txBody>
          <a:bodyPr wrap="none" anchor="ctr">
            <a:spAutoFit/>
          </a:bodyPr>
          <a:lstStyle/>
          <a:p>
            <a:pPr algn="ctr">
              <a:defRPr/>
            </a:pPr>
            <a:r>
              <a:rPr lang="en-GB" sz="1400" dirty="0" smtClean="0">
                <a:solidFill>
                  <a:schemeClr val="tx1">
                    <a:lumMod val="65000"/>
                    <a:lumOff val="35000"/>
                  </a:schemeClr>
                </a:solidFill>
                <a:cs typeface="+mn-cs"/>
              </a:rPr>
              <a:t>Life</a:t>
            </a:r>
          </a:p>
          <a:p>
            <a:pPr algn="ctr">
              <a:defRPr/>
            </a:pPr>
            <a:r>
              <a:rPr lang="en-GB" sz="1400" dirty="0" smtClean="0">
                <a:solidFill>
                  <a:schemeClr val="tx1">
                    <a:lumMod val="65000"/>
                    <a:lumOff val="35000"/>
                  </a:schemeClr>
                </a:solidFill>
                <a:cs typeface="+mn-cs"/>
              </a:rPr>
              <a:t> </a:t>
            </a:r>
            <a:r>
              <a:rPr lang="en-GB" sz="1400" dirty="0">
                <a:solidFill>
                  <a:schemeClr val="tx1">
                    <a:lumMod val="65000"/>
                    <a:lumOff val="35000"/>
                  </a:schemeClr>
                </a:solidFill>
                <a:cs typeface="+mn-cs"/>
              </a:rPr>
              <a:t>Enhancing</a:t>
            </a:r>
            <a:endParaRPr lang="en-US" sz="1400" dirty="0">
              <a:solidFill>
                <a:schemeClr val="tx1">
                  <a:lumMod val="65000"/>
                  <a:lumOff val="35000"/>
                </a:schemeClr>
              </a:solidFill>
              <a:cs typeface="+mn-cs"/>
            </a:endParaRPr>
          </a:p>
        </p:txBody>
      </p:sp>
      <p:sp>
        <p:nvSpPr>
          <p:cNvPr id="59" name="TextBox 58"/>
          <p:cNvSpPr txBox="1"/>
          <p:nvPr/>
        </p:nvSpPr>
        <p:spPr>
          <a:xfrm>
            <a:off x="4380872" y="5233544"/>
            <a:ext cx="1127232" cy="523220"/>
          </a:xfrm>
          <a:prstGeom prst="rect">
            <a:avLst/>
          </a:prstGeom>
          <a:noFill/>
        </p:spPr>
        <p:txBody>
          <a:bodyPr wrap="none" anchor="ctr">
            <a:spAutoFit/>
          </a:bodyPr>
          <a:lstStyle/>
          <a:p>
            <a:pPr algn="ctr">
              <a:defRPr/>
            </a:pPr>
            <a:r>
              <a:rPr lang="en-GB" sz="1400" dirty="0">
                <a:solidFill>
                  <a:schemeClr val="tx1">
                    <a:lumMod val="65000"/>
                    <a:lumOff val="35000"/>
                  </a:schemeClr>
                </a:solidFill>
                <a:cs typeface="+mn-cs"/>
              </a:rPr>
              <a:t>Social</a:t>
            </a:r>
            <a:br>
              <a:rPr lang="en-GB" sz="1400" dirty="0">
                <a:solidFill>
                  <a:schemeClr val="tx1">
                    <a:lumMod val="65000"/>
                    <a:lumOff val="35000"/>
                  </a:schemeClr>
                </a:solidFill>
                <a:cs typeface="+mn-cs"/>
              </a:rPr>
            </a:br>
            <a:r>
              <a:rPr lang="en-GB" sz="1400" dirty="0">
                <a:solidFill>
                  <a:schemeClr val="tx1">
                    <a:lumMod val="65000"/>
                    <a:lumOff val="35000"/>
                  </a:schemeClr>
                </a:solidFill>
                <a:cs typeface="+mn-cs"/>
              </a:rPr>
              <a:t>Interaction</a:t>
            </a:r>
            <a:endParaRPr lang="en-US" sz="1400" dirty="0">
              <a:solidFill>
                <a:schemeClr val="tx1">
                  <a:lumMod val="65000"/>
                  <a:lumOff val="35000"/>
                </a:schemeClr>
              </a:solidFill>
              <a:cs typeface="+mn-cs"/>
            </a:endParaRPr>
          </a:p>
        </p:txBody>
      </p:sp>
      <p:sp>
        <p:nvSpPr>
          <p:cNvPr id="64" name="TextBox 26"/>
          <p:cNvSpPr>
            <a:spLocks noChangeArrowheads="1"/>
          </p:cNvSpPr>
          <p:nvPr/>
        </p:nvSpPr>
        <p:spPr bwMode="auto">
          <a:xfrm>
            <a:off x="5110697" y="2393861"/>
            <a:ext cx="1441523" cy="374571"/>
          </a:xfrm>
          <a:prstGeom prst="roundRect">
            <a:avLst>
              <a:gd name="adj" fmla="val 16667"/>
            </a:avLst>
          </a:prstGeom>
          <a:noFill/>
          <a:ln w="9525">
            <a:noFill/>
            <a:round/>
            <a:headEnd/>
            <a:tailEnd/>
          </a:ln>
        </p:spPr>
        <p:txBody>
          <a:bodyPr wrap="none" anchor="ctr">
            <a:spAutoFit/>
          </a:bodyPr>
          <a:lstStyle/>
          <a:p>
            <a:pPr algn="ctr"/>
            <a:r>
              <a:rPr lang="en-GB" sz="1600" dirty="0">
                <a:solidFill>
                  <a:schemeClr val="tx1">
                    <a:lumMod val="65000"/>
                    <a:lumOff val="35000"/>
                  </a:schemeClr>
                </a:solidFill>
              </a:rPr>
              <a:t>MAGAZINES</a:t>
            </a:r>
          </a:p>
        </p:txBody>
      </p:sp>
      <p:sp>
        <p:nvSpPr>
          <p:cNvPr id="65" name="TextBox 64"/>
          <p:cNvSpPr txBox="1"/>
          <p:nvPr/>
        </p:nvSpPr>
        <p:spPr>
          <a:xfrm>
            <a:off x="3931524" y="3942033"/>
            <a:ext cx="1283024" cy="374571"/>
          </a:xfrm>
          <a:prstGeom prst="roundRect">
            <a:avLst/>
          </a:prstGeom>
          <a:noFill/>
          <a:ln>
            <a:noFill/>
          </a:ln>
        </p:spPr>
        <p:txBody>
          <a:bodyPr wrap="none" anchor="ctr">
            <a:spAutoFit/>
          </a:bodyPr>
          <a:lstStyle/>
          <a:p>
            <a:pPr algn="ctr">
              <a:defRPr/>
            </a:pPr>
            <a:r>
              <a:rPr lang="en-GB" sz="1600" dirty="0">
                <a:solidFill>
                  <a:schemeClr val="tx1">
                    <a:lumMod val="65000"/>
                    <a:lumOff val="35000"/>
                  </a:schemeClr>
                </a:solidFill>
              </a:rPr>
              <a:t>TELEVISION</a:t>
            </a:r>
          </a:p>
        </p:txBody>
      </p:sp>
      <p:sp>
        <p:nvSpPr>
          <p:cNvPr id="66" name="TextBox 28"/>
          <p:cNvSpPr>
            <a:spLocks noChangeArrowheads="1"/>
          </p:cNvSpPr>
          <p:nvPr/>
        </p:nvSpPr>
        <p:spPr bwMode="auto">
          <a:xfrm>
            <a:off x="3383868" y="3236484"/>
            <a:ext cx="1089008" cy="374571"/>
          </a:xfrm>
          <a:prstGeom prst="roundRect">
            <a:avLst>
              <a:gd name="adj" fmla="val 16667"/>
            </a:avLst>
          </a:prstGeom>
          <a:noFill/>
          <a:ln w="9525">
            <a:noFill/>
            <a:round/>
            <a:headEnd/>
            <a:tailEnd/>
          </a:ln>
        </p:spPr>
        <p:txBody>
          <a:bodyPr wrap="none" anchor="ctr">
            <a:spAutoFit/>
          </a:bodyPr>
          <a:lstStyle/>
          <a:p>
            <a:pPr algn="ctr"/>
            <a:r>
              <a:rPr lang="en-GB" sz="1600" dirty="0">
                <a:solidFill>
                  <a:schemeClr val="tx1">
                    <a:lumMod val="65000"/>
                    <a:lumOff val="35000"/>
                  </a:schemeClr>
                </a:solidFill>
              </a:rPr>
              <a:t>INTERNET</a:t>
            </a:r>
          </a:p>
        </p:txBody>
      </p:sp>
      <p:sp>
        <p:nvSpPr>
          <p:cNvPr id="67" name="TextBox 66"/>
          <p:cNvSpPr txBox="1"/>
          <p:nvPr/>
        </p:nvSpPr>
        <p:spPr>
          <a:xfrm>
            <a:off x="5543355" y="5246040"/>
            <a:ext cx="1152881" cy="523220"/>
          </a:xfrm>
          <a:prstGeom prst="rect">
            <a:avLst/>
          </a:prstGeom>
          <a:noFill/>
        </p:spPr>
        <p:txBody>
          <a:bodyPr wrap="none" anchor="ctr">
            <a:spAutoFit/>
          </a:bodyPr>
          <a:lstStyle/>
          <a:p>
            <a:pPr algn="ctr">
              <a:defRPr/>
            </a:pPr>
            <a:r>
              <a:rPr lang="en-GB" sz="1400" dirty="0">
                <a:solidFill>
                  <a:schemeClr val="tx1">
                    <a:lumMod val="65000"/>
                    <a:lumOff val="35000"/>
                  </a:schemeClr>
                </a:solidFill>
                <a:cs typeface="+mn-cs"/>
              </a:rPr>
              <a:t>Ad</a:t>
            </a:r>
            <a:br>
              <a:rPr lang="en-GB" sz="1400" dirty="0">
                <a:solidFill>
                  <a:schemeClr val="tx1">
                    <a:lumMod val="65000"/>
                    <a:lumOff val="35000"/>
                  </a:schemeClr>
                </a:solidFill>
                <a:cs typeface="+mn-cs"/>
              </a:rPr>
            </a:br>
            <a:r>
              <a:rPr lang="en-GB" sz="1400" dirty="0">
                <a:solidFill>
                  <a:schemeClr val="tx1">
                    <a:lumMod val="65000"/>
                    <a:lumOff val="35000"/>
                  </a:schemeClr>
                </a:solidFill>
                <a:cs typeface="+mn-cs"/>
              </a:rPr>
              <a:t>Receptivity</a:t>
            </a:r>
            <a:endParaRPr lang="en-US" sz="1400" dirty="0">
              <a:solidFill>
                <a:schemeClr val="tx1">
                  <a:lumMod val="65000"/>
                  <a:lumOff val="35000"/>
                </a:schemeClr>
              </a:solidFill>
              <a:cs typeface="+mn-cs"/>
            </a:endParaRPr>
          </a:p>
        </p:txBody>
      </p:sp>
      <p:sp>
        <p:nvSpPr>
          <p:cNvPr id="68" name="Rectangle 7"/>
          <p:cNvSpPr>
            <a:spLocks noChangeArrowheads="1"/>
          </p:cNvSpPr>
          <p:nvPr/>
        </p:nvSpPr>
        <p:spPr bwMode="auto">
          <a:xfrm>
            <a:off x="107504" y="476672"/>
            <a:ext cx="49413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The positive mood enhances advert reception</a:t>
            </a:r>
          </a:p>
        </p:txBody>
      </p:sp>
    </p:spTree>
    <p:extLst>
      <p:ext uri="{BB962C8B-B14F-4D97-AF65-F5344CB8AC3E}">
        <p14:creationId xmlns:p14="http://schemas.microsoft.com/office/powerpoint/2010/main" val="156768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2000"/>
                                        <p:tgtEl>
                                          <p:spTgt spid="62"/>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2000"/>
                                        <p:tgtEl>
                                          <p:spTgt spid="63"/>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750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2000"/>
                                        <p:tgtEl>
                                          <p:spTgt spid="61"/>
                                        </p:tgtEl>
                                      </p:cBhvr>
                                    </p:animEffect>
                                  </p:childTnLst>
                                </p:cTn>
                              </p:par>
                            </p:childTnLst>
                          </p:cTn>
                        </p:par>
                        <p:par>
                          <p:cTn id="44" fill="hold">
                            <p:stCondLst>
                              <p:cond delay="9500"/>
                            </p:stCondLst>
                            <p:childTnLst>
                              <p:par>
                                <p:cTn id="45" presetID="22" presetClass="entr" presetSubtype="8"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2" y="1580"/>
            <a:ext cx="9162835" cy="6856420"/>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59"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36"/>
          <p:cNvSpPr>
            <a:spLocks/>
          </p:cNvSpPr>
          <p:nvPr/>
        </p:nvSpPr>
        <p:spPr bwMode="auto">
          <a:xfrm>
            <a:off x="6073070" y="301073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47" name="Freeform 36"/>
          <p:cNvSpPr>
            <a:spLocks/>
          </p:cNvSpPr>
          <p:nvPr/>
        </p:nvSpPr>
        <p:spPr bwMode="auto">
          <a:xfrm>
            <a:off x="2666220" y="2511463"/>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chemeClr val="tx1">
                  <a:lumMod val="65000"/>
                  <a:lumOff val="35000"/>
                </a:schemeClr>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42" name="Rectangle 41"/>
          <p:cNvSpPr/>
          <p:nvPr/>
        </p:nvSpPr>
        <p:spPr>
          <a:xfrm>
            <a:off x="4199715" y="4828769"/>
            <a:ext cx="1344389" cy="140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tx1">
                  <a:lumMod val="65000"/>
                  <a:lumOff val="35000"/>
                </a:schemeClr>
              </a:solidFill>
            </a:endParaRPr>
          </a:p>
        </p:txBody>
      </p:sp>
      <p:grpSp>
        <p:nvGrpSpPr>
          <p:cNvPr id="43" name="Group 18"/>
          <p:cNvGrpSpPr>
            <a:grpSpLocks/>
          </p:cNvGrpSpPr>
          <p:nvPr/>
        </p:nvGrpSpPr>
        <p:grpSpPr bwMode="auto">
          <a:xfrm>
            <a:off x="4199719" y="4930136"/>
            <a:ext cx="1218679" cy="1373781"/>
            <a:chOff x="5518512" y="5337939"/>
            <a:chExt cx="981944" cy="1089791"/>
          </a:xfrm>
        </p:grpSpPr>
        <p:sp>
          <p:nvSpPr>
            <p:cNvPr id="44" name="Rectangle 43"/>
            <p:cNvSpPr/>
            <p:nvPr/>
          </p:nvSpPr>
          <p:spPr>
            <a:xfrm>
              <a:off x="5518512" y="5337939"/>
              <a:ext cx="981944" cy="1030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tx1">
                    <a:lumMod val="65000"/>
                    <a:lumOff val="35000"/>
                  </a:schemeClr>
                </a:solidFill>
              </a:endParaRPr>
            </a:p>
          </p:txBody>
        </p:sp>
        <p:sp>
          <p:nvSpPr>
            <p:cNvPr id="45" name="TextBox 31"/>
            <p:cNvSpPr txBox="1">
              <a:spLocks noChangeArrowheads="1"/>
            </p:cNvSpPr>
            <p:nvPr/>
          </p:nvSpPr>
          <p:spPr bwMode="auto">
            <a:xfrm>
              <a:off x="5560807" y="6012671"/>
              <a:ext cx="693853" cy="41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800" dirty="0">
                  <a:solidFill>
                    <a:schemeClr val="bg1"/>
                  </a:solidFill>
                  <a:latin typeface="+mn-lt"/>
                </a:rPr>
                <a:t>63%</a:t>
              </a:r>
              <a:endParaRPr lang="en-US" sz="2800" dirty="0">
                <a:solidFill>
                  <a:schemeClr val="bg1"/>
                </a:solidFill>
                <a:latin typeface="+mn-lt"/>
              </a:endParaRPr>
            </a:p>
          </p:txBody>
        </p:sp>
      </p:grpSp>
      <p:sp>
        <p:nvSpPr>
          <p:cNvPr id="48" name="Freeform 36"/>
          <p:cNvSpPr>
            <a:spLocks/>
          </p:cNvSpPr>
          <p:nvPr/>
        </p:nvSpPr>
        <p:spPr bwMode="auto">
          <a:xfrm>
            <a:off x="4452890" y="283071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49" name="Rectangle 48"/>
          <p:cNvSpPr/>
          <p:nvPr/>
        </p:nvSpPr>
        <p:spPr>
          <a:xfrm>
            <a:off x="632651" y="2415484"/>
            <a:ext cx="1312340" cy="1359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tx1">
                  <a:lumMod val="65000"/>
                  <a:lumOff val="35000"/>
                </a:schemeClr>
              </a:solidFill>
            </a:endParaRPr>
          </a:p>
        </p:txBody>
      </p:sp>
      <p:grpSp>
        <p:nvGrpSpPr>
          <p:cNvPr id="50" name="Group 13"/>
          <p:cNvGrpSpPr>
            <a:grpSpLocks/>
          </p:cNvGrpSpPr>
          <p:nvPr/>
        </p:nvGrpSpPr>
        <p:grpSpPr bwMode="auto">
          <a:xfrm>
            <a:off x="540836" y="2451488"/>
            <a:ext cx="1301593" cy="1333388"/>
            <a:chOff x="176512" y="2387861"/>
            <a:chExt cx="957994" cy="951385"/>
          </a:xfrm>
        </p:grpSpPr>
        <p:sp>
          <p:nvSpPr>
            <p:cNvPr id="51" name="Rectangle 50"/>
            <p:cNvSpPr/>
            <p:nvPr/>
          </p:nvSpPr>
          <p:spPr>
            <a:xfrm>
              <a:off x="229511" y="2387861"/>
              <a:ext cx="904995" cy="9513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tx1">
                    <a:lumMod val="65000"/>
                    <a:lumOff val="35000"/>
                  </a:schemeClr>
                </a:solidFill>
              </a:endParaRPr>
            </a:p>
          </p:txBody>
        </p:sp>
        <p:sp>
          <p:nvSpPr>
            <p:cNvPr id="52" name="TextBox 20"/>
            <p:cNvSpPr txBox="1">
              <a:spLocks noChangeArrowheads="1"/>
            </p:cNvSpPr>
            <p:nvPr/>
          </p:nvSpPr>
          <p:spPr bwMode="auto">
            <a:xfrm>
              <a:off x="176512" y="2931686"/>
              <a:ext cx="633808" cy="37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800" dirty="0">
                  <a:solidFill>
                    <a:schemeClr val="bg1"/>
                  </a:solidFill>
                  <a:latin typeface="+mn-lt"/>
                </a:rPr>
                <a:t>54%</a:t>
              </a:r>
              <a:endParaRPr lang="en-US" sz="2800" dirty="0">
                <a:solidFill>
                  <a:schemeClr val="bg1"/>
                </a:solidFill>
                <a:latin typeface="+mn-lt"/>
              </a:endParaRPr>
            </a:p>
          </p:txBody>
        </p:sp>
      </p:grpSp>
      <p:sp>
        <p:nvSpPr>
          <p:cNvPr id="54" name="Rectangle 53"/>
          <p:cNvSpPr/>
          <p:nvPr/>
        </p:nvSpPr>
        <p:spPr>
          <a:xfrm>
            <a:off x="1659516" y="2423173"/>
            <a:ext cx="1272381" cy="1351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tx1">
                  <a:lumMod val="65000"/>
                  <a:lumOff val="35000"/>
                </a:schemeClr>
              </a:solidFill>
            </a:endParaRPr>
          </a:p>
        </p:txBody>
      </p:sp>
      <p:grpSp>
        <p:nvGrpSpPr>
          <p:cNvPr id="55" name="Group 14"/>
          <p:cNvGrpSpPr>
            <a:grpSpLocks/>
          </p:cNvGrpSpPr>
          <p:nvPr/>
        </p:nvGrpSpPr>
        <p:grpSpPr bwMode="auto">
          <a:xfrm>
            <a:off x="1407897" y="3304515"/>
            <a:ext cx="1041152" cy="1323682"/>
            <a:chOff x="1840290" y="2413601"/>
            <a:chExt cx="941526" cy="951295"/>
          </a:xfrm>
        </p:grpSpPr>
        <p:sp>
          <p:nvSpPr>
            <p:cNvPr id="56" name="Rectangle 55"/>
            <p:cNvSpPr/>
            <p:nvPr/>
          </p:nvSpPr>
          <p:spPr>
            <a:xfrm>
              <a:off x="1844365" y="2413601"/>
              <a:ext cx="937451" cy="95129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bg1"/>
                </a:solidFill>
              </a:endParaRPr>
            </a:p>
          </p:txBody>
        </p:sp>
        <p:sp>
          <p:nvSpPr>
            <p:cNvPr id="57" name="TextBox 23"/>
            <p:cNvSpPr txBox="1">
              <a:spLocks noChangeArrowheads="1"/>
            </p:cNvSpPr>
            <p:nvPr/>
          </p:nvSpPr>
          <p:spPr bwMode="auto">
            <a:xfrm>
              <a:off x="1840290" y="2939047"/>
              <a:ext cx="662442" cy="37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800" dirty="0">
                  <a:solidFill>
                    <a:schemeClr val="bg1"/>
                  </a:solidFill>
                  <a:latin typeface="+mn-lt"/>
                </a:rPr>
                <a:t>54%</a:t>
              </a:r>
              <a:endParaRPr lang="en-US" sz="2800" dirty="0">
                <a:solidFill>
                  <a:schemeClr val="bg1"/>
                </a:solidFill>
                <a:latin typeface="+mn-lt"/>
              </a:endParaRPr>
            </a:p>
          </p:txBody>
        </p:sp>
      </p:grpSp>
      <p:sp>
        <p:nvSpPr>
          <p:cNvPr id="59" name="TextBox 58"/>
          <p:cNvSpPr txBox="1"/>
          <p:nvPr/>
        </p:nvSpPr>
        <p:spPr>
          <a:xfrm>
            <a:off x="1410438" y="3855644"/>
            <a:ext cx="1290638" cy="276999"/>
          </a:xfrm>
          <a:prstGeom prst="rect">
            <a:avLst/>
          </a:prstGeom>
          <a:noFill/>
        </p:spPr>
        <p:txBody>
          <a:bodyPr>
            <a:spAutoFit/>
          </a:bodyPr>
          <a:lstStyle/>
          <a:p>
            <a:pPr fontAlgn="base">
              <a:spcBef>
                <a:spcPct val="0"/>
              </a:spcBef>
              <a:spcAft>
                <a:spcPct val="0"/>
              </a:spcAft>
              <a:defRPr/>
            </a:pPr>
            <a:r>
              <a:rPr lang="en-GB" sz="1200" b="1" dirty="0">
                <a:solidFill>
                  <a:schemeClr val="bg1"/>
                </a:solidFill>
                <a:cs typeface="Arial" charset="0"/>
              </a:rPr>
              <a:t>EDITORIAL</a:t>
            </a:r>
            <a:endParaRPr lang="en-US" sz="1200" b="1" dirty="0">
              <a:solidFill>
                <a:schemeClr val="bg1"/>
              </a:solidFill>
              <a:cs typeface="Arial" charset="0"/>
            </a:endParaRPr>
          </a:p>
        </p:txBody>
      </p:sp>
      <p:grpSp>
        <p:nvGrpSpPr>
          <p:cNvPr id="61" name="Group 26"/>
          <p:cNvGrpSpPr>
            <a:grpSpLocks/>
          </p:cNvGrpSpPr>
          <p:nvPr/>
        </p:nvGrpSpPr>
        <p:grpSpPr bwMode="auto">
          <a:xfrm>
            <a:off x="5217670" y="4258544"/>
            <a:ext cx="1046518" cy="1343181"/>
            <a:chOff x="7115446" y="5255504"/>
            <a:chExt cx="1068271" cy="1146427"/>
          </a:xfrm>
        </p:grpSpPr>
        <p:sp>
          <p:nvSpPr>
            <p:cNvPr id="62" name="Rectangle 61"/>
            <p:cNvSpPr/>
            <p:nvPr/>
          </p:nvSpPr>
          <p:spPr>
            <a:xfrm>
              <a:off x="7126467" y="5255504"/>
              <a:ext cx="1057250" cy="11128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tx1">
                    <a:lumMod val="65000"/>
                    <a:lumOff val="35000"/>
                  </a:schemeClr>
                </a:solidFill>
              </a:endParaRPr>
            </a:p>
          </p:txBody>
        </p:sp>
        <p:sp>
          <p:nvSpPr>
            <p:cNvPr id="63" name="TextBox 34"/>
            <p:cNvSpPr txBox="1">
              <a:spLocks noChangeArrowheads="1"/>
            </p:cNvSpPr>
            <p:nvPr/>
          </p:nvSpPr>
          <p:spPr bwMode="auto">
            <a:xfrm>
              <a:off x="7115446" y="5955354"/>
              <a:ext cx="725835" cy="4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800" dirty="0">
                  <a:solidFill>
                    <a:schemeClr val="bg1"/>
                  </a:solidFill>
                  <a:latin typeface="+mn-lt"/>
                </a:rPr>
                <a:t>66%</a:t>
              </a:r>
              <a:endParaRPr lang="en-US" sz="2800" dirty="0">
                <a:solidFill>
                  <a:schemeClr val="bg1"/>
                </a:solidFill>
                <a:latin typeface="+mn-lt"/>
              </a:endParaRPr>
            </a:p>
          </p:txBody>
        </p:sp>
      </p:grpSp>
      <p:sp>
        <p:nvSpPr>
          <p:cNvPr id="64" name="TextBox 63"/>
          <p:cNvSpPr txBox="1"/>
          <p:nvPr/>
        </p:nvSpPr>
        <p:spPr>
          <a:xfrm>
            <a:off x="5221356" y="4935764"/>
            <a:ext cx="964694" cy="276999"/>
          </a:xfrm>
          <a:prstGeom prst="rect">
            <a:avLst/>
          </a:prstGeom>
          <a:noFill/>
        </p:spPr>
        <p:txBody>
          <a:bodyPr wrap="square">
            <a:spAutoFit/>
          </a:bodyPr>
          <a:lstStyle/>
          <a:p>
            <a:pPr fontAlgn="base">
              <a:spcBef>
                <a:spcPct val="0"/>
              </a:spcBef>
              <a:spcAft>
                <a:spcPct val="0"/>
              </a:spcAft>
              <a:defRPr/>
            </a:pPr>
            <a:r>
              <a:rPr lang="en-GB" sz="1200" b="1" dirty="0">
                <a:solidFill>
                  <a:schemeClr val="bg1"/>
                </a:solidFill>
                <a:cs typeface="Arial" charset="0"/>
              </a:rPr>
              <a:t>EDITORIAL</a:t>
            </a:r>
            <a:endParaRPr lang="en-US" sz="1200" b="1" dirty="0">
              <a:solidFill>
                <a:schemeClr val="bg1"/>
              </a:solidFill>
              <a:cs typeface="Arial" charset="0"/>
            </a:endParaRPr>
          </a:p>
        </p:txBody>
      </p:sp>
      <p:sp>
        <p:nvSpPr>
          <p:cNvPr id="65" name="Donut 64"/>
          <p:cNvSpPr/>
          <p:nvPr/>
        </p:nvSpPr>
        <p:spPr>
          <a:xfrm rot="5813060">
            <a:off x="1289425" y="1764434"/>
            <a:ext cx="3702050" cy="3702050"/>
          </a:xfrm>
          <a:prstGeom prst="donut">
            <a:avLst>
              <a:gd name="adj" fmla="val 103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chemeClr val="tx1">
                  <a:lumMod val="65000"/>
                  <a:lumOff val="35000"/>
                </a:schemeClr>
              </a:solidFill>
            </a:endParaRPr>
          </a:p>
        </p:txBody>
      </p:sp>
      <p:sp>
        <p:nvSpPr>
          <p:cNvPr id="66" name="Freeform 37"/>
          <p:cNvSpPr>
            <a:spLocks noEditPoints="1"/>
          </p:cNvSpPr>
          <p:nvPr/>
        </p:nvSpPr>
        <p:spPr bwMode="auto">
          <a:xfrm rot="273580">
            <a:off x="1571490" y="873251"/>
            <a:ext cx="3025775" cy="5216525"/>
          </a:xfrm>
          <a:custGeom>
            <a:avLst/>
            <a:gdLst>
              <a:gd name="T0" fmla="*/ 2147483647 w 904"/>
              <a:gd name="T1" fmla="*/ 2147483647 h 1567"/>
              <a:gd name="T2" fmla="*/ 2147483647 w 904"/>
              <a:gd name="T3" fmla="*/ 2147483647 h 1567"/>
              <a:gd name="T4" fmla="*/ 2147483647 w 904"/>
              <a:gd name="T5" fmla="*/ 2147483647 h 1567"/>
              <a:gd name="T6" fmla="*/ 2147483647 w 904"/>
              <a:gd name="T7" fmla="*/ 2147483647 h 1567"/>
              <a:gd name="T8" fmla="*/ 2147483647 w 904"/>
              <a:gd name="T9" fmla="*/ 2147483647 h 1567"/>
              <a:gd name="T10" fmla="*/ 2147483647 w 904"/>
              <a:gd name="T11" fmla="*/ 2147483647 h 1567"/>
              <a:gd name="T12" fmla="*/ 2147483647 w 904"/>
              <a:gd name="T13" fmla="*/ 2147483647 h 1567"/>
              <a:gd name="T14" fmla="*/ 2147483647 w 904"/>
              <a:gd name="T15" fmla="*/ 2147483647 h 1567"/>
              <a:gd name="T16" fmla="*/ 2147483647 w 904"/>
              <a:gd name="T17" fmla="*/ 2147483647 h 1567"/>
              <a:gd name="T18" fmla="*/ 2147483647 w 904"/>
              <a:gd name="T19" fmla="*/ 2147483647 h 1567"/>
              <a:gd name="T20" fmla="*/ 2147483647 w 904"/>
              <a:gd name="T21" fmla="*/ 2147483647 h 1567"/>
              <a:gd name="T22" fmla="*/ 2147483647 w 904"/>
              <a:gd name="T23" fmla="*/ 2147483647 h 1567"/>
              <a:gd name="T24" fmla="*/ 2147483647 w 904"/>
              <a:gd name="T25" fmla="*/ 2147483647 h 1567"/>
              <a:gd name="T26" fmla="*/ 2147483647 w 904"/>
              <a:gd name="T27" fmla="*/ 2147483647 h 1567"/>
              <a:gd name="T28" fmla="*/ 2147483647 w 904"/>
              <a:gd name="T29" fmla="*/ 2147483647 h 1567"/>
              <a:gd name="T30" fmla="*/ 2147483647 w 904"/>
              <a:gd name="T31" fmla="*/ 2147483647 h 1567"/>
              <a:gd name="T32" fmla="*/ 2147483647 w 904"/>
              <a:gd name="T33" fmla="*/ 2147483647 h 1567"/>
              <a:gd name="T34" fmla="*/ 2147483647 w 904"/>
              <a:gd name="T35" fmla="*/ 2147483647 h 1567"/>
              <a:gd name="T36" fmla="*/ 2147483647 w 904"/>
              <a:gd name="T37" fmla="*/ 2147483647 h 1567"/>
              <a:gd name="T38" fmla="*/ 2147483647 w 904"/>
              <a:gd name="T39" fmla="*/ 2147483647 h 1567"/>
              <a:gd name="T40" fmla="*/ 2147483647 w 904"/>
              <a:gd name="T41" fmla="*/ 2147483647 h 1567"/>
              <a:gd name="T42" fmla="*/ 2147483647 w 904"/>
              <a:gd name="T43" fmla="*/ 2147483647 h 1567"/>
              <a:gd name="T44" fmla="*/ 2147483647 w 904"/>
              <a:gd name="T45" fmla="*/ 2147483647 h 1567"/>
              <a:gd name="T46" fmla="*/ 2147483647 w 904"/>
              <a:gd name="T47" fmla="*/ 2147483647 h 1567"/>
              <a:gd name="T48" fmla="*/ 2147483647 w 904"/>
              <a:gd name="T49" fmla="*/ 2147483647 h 1567"/>
              <a:gd name="T50" fmla="*/ 2147483647 w 904"/>
              <a:gd name="T51" fmla="*/ 2147483647 h 1567"/>
              <a:gd name="T52" fmla="*/ 2147483647 w 904"/>
              <a:gd name="T53" fmla="*/ 2147483647 h 1567"/>
              <a:gd name="T54" fmla="*/ 2147483647 w 904"/>
              <a:gd name="T55" fmla="*/ 2147483647 h 1567"/>
              <a:gd name="T56" fmla="*/ 2147483647 w 904"/>
              <a:gd name="T57" fmla="*/ 2147483647 h 1567"/>
              <a:gd name="T58" fmla="*/ 2147483647 w 904"/>
              <a:gd name="T59" fmla="*/ 2147483647 h 1567"/>
              <a:gd name="T60" fmla="*/ 2147483647 w 904"/>
              <a:gd name="T61" fmla="*/ 2147483647 h 1567"/>
              <a:gd name="T62" fmla="*/ 2147483647 w 904"/>
              <a:gd name="T63" fmla="*/ 2147483647 h 1567"/>
              <a:gd name="T64" fmla="*/ 2147483647 w 904"/>
              <a:gd name="T65" fmla="*/ 2147483647 h 1567"/>
              <a:gd name="T66" fmla="*/ 2147483647 w 904"/>
              <a:gd name="T67" fmla="*/ 2147483647 h 1567"/>
              <a:gd name="T68" fmla="*/ 2147483647 w 904"/>
              <a:gd name="T69" fmla="*/ 2147483647 h 1567"/>
              <a:gd name="T70" fmla="*/ 2147483647 w 904"/>
              <a:gd name="T71" fmla="*/ 2147483647 h 1567"/>
              <a:gd name="T72" fmla="*/ 2147483647 w 904"/>
              <a:gd name="T73" fmla="*/ 2147483647 h 1567"/>
              <a:gd name="T74" fmla="*/ 2147483647 w 904"/>
              <a:gd name="T75" fmla="*/ 2147483647 h 1567"/>
              <a:gd name="T76" fmla="*/ 2147483647 w 904"/>
              <a:gd name="T77" fmla="*/ 2147483647 h 1567"/>
              <a:gd name="T78" fmla="*/ 2147483647 w 904"/>
              <a:gd name="T79" fmla="*/ 2147483647 h 1567"/>
              <a:gd name="T80" fmla="*/ 2147483647 w 904"/>
              <a:gd name="T81" fmla="*/ 2147483647 h 1567"/>
              <a:gd name="T82" fmla="*/ 2147483647 w 904"/>
              <a:gd name="T83" fmla="*/ 2147483647 h 1567"/>
              <a:gd name="T84" fmla="*/ 2147483647 w 904"/>
              <a:gd name="T85" fmla="*/ 2147483647 h 1567"/>
              <a:gd name="T86" fmla="*/ 2147483647 w 904"/>
              <a:gd name="T87" fmla="*/ 2147483647 h 1567"/>
              <a:gd name="T88" fmla="*/ 2147483647 w 904"/>
              <a:gd name="T89" fmla="*/ 2147483647 h 1567"/>
              <a:gd name="T90" fmla="*/ 2147483647 w 904"/>
              <a:gd name="T91" fmla="*/ 2147483647 h 1567"/>
              <a:gd name="T92" fmla="*/ 2147483647 w 904"/>
              <a:gd name="T93" fmla="*/ 2147483647 h 1567"/>
              <a:gd name="T94" fmla="*/ 2147483647 w 904"/>
              <a:gd name="T95" fmla="*/ 2147483647 h 1567"/>
              <a:gd name="T96" fmla="*/ 2147483647 w 904"/>
              <a:gd name="T97" fmla="*/ 2147483647 h 1567"/>
              <a:gd name="T98" fmla="*/ 2147483647 w 904"/>
              <a:gd name="T99" fmla="*/ 2147483647 h 1567"/>
              <a:gd name="T100" fmla="*/ 2147483647 w 904"/>
              <a:gd name="T101" fmla="*/ 2147483647 h 1567"/>
              <a:gd name="T102" fmla="*/ 2147483647 w 904"/>
              <a:gd name="T103" fmla="*/ 2147483647 h 1567"/>
              <a:gd name="T104" fmla="*/ 2147483647 w 904"/>
              <a:gd name="T105" fmla="*/ 2147483647 h 1567"/>
              <a:gd name="T106" fmla="*/ 2147483647 w 904"/>
              <a:gd name="T107" fmla="*/ 2147483647 h 1567"/>
              <a:gd name="T108" fmla="*/ 2147483647 w 904"/>
              <a:gd name="T109" fmla="*/ 2147483647 h 1567"/>
              <a:gd name="T110" fmla="*/ 2147483647 w 904"/>
              <a:gd name="T111" fmla="*/ 2147483647 h 1567"/>
              <a:gd name="T112" fmla="*/ 2147483647 w 904"/>
              <a:gd name="T113" fmla="*/ 2147483647 h 1567"/>
              <a:gd name="T114" fmla="*/ 2147483647 w 904"/>
              <a:gd name="T115" fmla="*/ 2147483647 h 1567"/>
              <a:gd name="T116" fmla="*/ 2147483647 w 904"/>
              <a:gd name="T117" fmla="*/ 2147483647 h 1567"/>
              <a:gd name="T118" fmla="*/ 2147483647 w 904"/>
              <a:gd name="T119" fmla="*/ 2147483647 h 1567"/>
              <a:gd name="T120" fmla="*/ 2147483647 w 904"/>
              <a:gd name="T121" fmla="*/ 2147483647 h 1567"/>
              <a:gd name="T122" fmla="*/ 2147483647 w 904"/>
              <a:gd name="T123" fmla="*/ 2147483647 h 1567"/>
              <a:gd name="T124" fmla="*/ 2147483647 w 904"/>
              <a:gd name="T125" fmla="*/ 2147483647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1567"/>
              <a:gd name="T191" fmla="*/ 904 w 904"/>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bg1">
              <a:lumMod val="75000"/>
            </a:schemeClr>
          </a:solidFill>
          <a:ln>
            <a:solidFill>
              <a:schemeClr val="accent1">
                <a:lumMod val="20000"/>
                <a:lumOff val="80000"/>
              </a:schemeClr>
            </a:solidFill>
          </a:ln>
        </p:spPr>
        <p:txBody>
          <a:bodyPr/>
          <a:lstStyle/>
          <a:p>
            <a:pPr fontAlgn="base">
              <a:spcBef>
                <a:spcPct val="0"/>
              </a:spcBef>
              <a:spcAft>
                <a:spcPct val="0"/>
              </a:spcAft>
              <a:defRPr/>
            </a:pPr>
            <a:endParaRPr lang="en-GB" dirty="0">
              <a:solidFill>
                <a:schemeClr val="tx1">
                  <a:lumMod val="65000"/>
                  <a:lumOff val="35000"/>
                </a:schemeClr>
              </a:solidFill>
              <a:cs typeface="Arial" charset="0"/>
            </a:endParaRPr>
          </a:p>
        </p:txBody>
      </p:sp>
      <p:sp>
        <p:nvSpPr>
          <p:cNvPr id="67" name="Arc 66"/>
          <p:cNvSpPr/>
          <p:nvPr/>
        </p:nvSpPr>
        <p:spPr bwMode="auto">
          <a:xfrm rot="19826724">
            <a:off x="1037285" y="1538352"/>
            <a:ext cx="4138973" cy="4126668"/>
          </a:xfrm>
          <a:prstGeom prst="arc">
            <a:avLst>
              <a:gd name="adj1" fmla="val 15937610"/>
              <a:gd name="adj2" fmla="val 3604664"/>
            </a:avLst>
          </a:prstGeom>
          <a:ln w="31750">
            <a:solidFill>
              <a:schemeClr val="bg1">
                <a:lumMod val="50000"/>
              </a:schemeClr>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chemeClr val="tx1">
                  <a:lumMod val="65000"/>
                  <a:lumOff val="35000"/>
                </a:schemeClr>
              </a:solidFill>
            </a:endParaRPr>
          </a:p>
        </p:txBody>
      </p:sp>
      <p:sp>
        <p:nvSpPr>
          <p:cNvPr id="68" name="TextBox 67"/>
          <p:cNvSpPr txBox="1">
            <a:spLocks noChangeArrowheads="1"/>
          </p:cNvSpPr>
          <p:nvPr/>
        </p:nvSpPr>
        <p:spPr bwMode="auto">
          <a:xfrm>
            <a:off x="4247964" y="5630873"/>
            <a:ext cx="20017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1200" b="1" dirty="0">
                <a:solidFill>
                  <a:schemeClr val="bg1"/>
                </a:solidFill>
                <a:latin typeface="+mn-lt"/>
              </a:rPr>
              <a:t>ADVERTISING</a:t>
            </a:r>
            <a:endParaRPr lang="en-US" sz="1200" b="1" dirty="0">
              <a:solidFill>
                <a:schemeClr val="bg1"/>
              </a:solidFill>
              <a:latin typeface="+mn-lt"/>
            </a:endParaRPr>
          </a:p>
        </p:txBody>
      </p:sp>
      <p:sp>
        <p:nvSpPr>
          <p:cNvPr id="69" name="TextBox 68"/>
          <p:cNvSpPr txBox="1"/>
          <p:nvPr/>
        </p:nvSpPr>
        <p:spPr>
          <a:xfrm>
            <a:off x="807180" y="2667512"/>
            <a:ext cx="1965904" cy="338554"/>
          </a:xfrm>
          <a:prstGeom prst="rect">
            <a:avLst/>
          </a:prstGeom>
          <a:noFill/>
        </p:spPr>
        <p:txBody>
          <a:bodyPr wrap="square">
            <a:spAutoFit/>
          </a:bodyPr>
          <a:lstStyle/>
          <a:p>
            <a:pPr fontAlgn="base">
              <a:spcBef>
                <a:spcPct val="0"/>
              </a:spcBef>
              <a:spcAft>
                <a:spcPct val="0"/>
              </a:spcAft>
              <a:defRPr/>
            </a:pPr>
            <a:r>
              <a:rPr lang="en-GB" sz="1600" b="1" dirty="0" smtClean="0">
                <a:solidFill>
                  <a:schemeClr val="tx1">
                    <a:lumMod val="65000"/>
                    <a:lumOff val="35000"/>
                  </a:schemeClr>
                </a:solidFill>
                <a:cs typeface="Arial" charset="0"/>
              </a:rPr>
              <a:t>NOTED SCORES</a:t>
            </a:r>
            <a:endParaRPr lang="en-US" sz="1600" b="1" dirty="0">
              <a:solidFill>
                <a:schemeClr val="tx1">
                  <a:lumMod val="65000"/>
                  <a:lumOff val="35000"/>
                </a:schemeClr>
              </a:solidFill>
              <a:cs typeface="Arial" charset="0"/>
            </a:endParaRPr>
          </a:p>
        </p:txBody>
      </p:sp>
      <p:sp>
        <p:nvSpPr>
          <p:cNvPr id="70" name="TextBox 69"/>
          <p:cNvSpPr txBox="1"/>
          <p:nvPr/>
        </p:nvSpPr>
        <p:spPr>
          <a:xfrm>
            <a:off x="3309727" y="4999061"/>
            <a:ext cx="1907943" cy="584775"/>
          </a:xfrm>
          <a:prstGeom prst="rect">
            <a:avLst/>
          </a:prstGeom>
          <a:noFill/>
        </p:spPr>
        <p:txBody>
          <a:bodyPr wrap="square">
            <a:spAutoFit/>
          </a:bodyPr>
          <a:lstStyle/>
          <a:p>
            <a:pPr algn="r" fontAlgn="base">
              <a:spcBef>
                <a:spcPct val="0"/>
              </a:spcBef>
              <a:spcAft>
                <a:spcPct val="0"/>
              </a:spcAft>
              <a:defRPr/>
            </a:pPr>
            <a:r>
              <a:rPr lang="en-GB" sz="1600" b="1" dirty="0">
                <a:solidFill>
                  <a:schemeClr val="tx1">
                    <a:lumMod val="65000"/>
                    <a:lumOff val="35000"/>
                  </a:schemeClr>
                </a:solidFill>
                <a:cs typeface="Arial" charset="0"/>
              </a:rPr>
              <a:t>NET ACTION SCORES</a:t>
            </a:r>
            <a:endParaRPr lang="en-US" sz="1600" b="1" dirty="0">
              <a:solidFill>
                <a:schemeClr val="tx1">
                  <a:lumMod val="65000"/>
                  <a:lumOff val="35000"/>
                </a:schemeClr>
              </a:solidFill>
              <a:cs typeface="Arial" charset="0"/>
            </a:endParaRPr>
          </a:p>
        </p:txBody>
      </p:sp>
      <p:sp>
        <p:nvSpPr>
          <p:cNvPr id="71" name="TextBox 141"/>
          <p:cNvSpPr txBox="1">
            <a:spLocks noChangeArrowheads="1"/>
          </p:cNvSpPr>
          <p:nvPr/>
        </p:nvSpPr>
        <p:spPr bwMode="auto">
          <a:xfrm>
            <a:off x="224711" y="6571971"/>
            <a:ext cx="24612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900" dirty="0" smtClean="0">
                <a:latin typeface="+mn-lt"/>
              </a:rPr>
              <a:t>PPA Magnify 2011</a:t>
            </a:r>
            <a:endParaRPr lang="en-GB" sz="900" dirty="0">
              <a:latin typeface="+mn-lt"/>
            </a:endParaRPr>
          </a:p>
        </p:txBody>
      </p:sp>
      <p:sp>
        <p:nvSpPr>
          <p:cNvPr id="72" name="Rectangle 7"/>
          <p:cNvSpPr>
            <a:spLocks noChangeArrowheads="1"/>
          </p:cNvSpPr>
          <p:nvPr/>
        </p:nvSpPr>
        <p:spPr bwMode="auto">
          <a:xfrm>
            <a:off x="206746" y="518234"/>
            <a:ext cx="4941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Evidenced by </a:t>
            </a:r>
            <a:r>
              <a:rPr lang="en-GB" sz="2800" b="1" dirty="0">
                <a:solidFill>
                  <a:schemeClr val="tx1">
                    <a:lumMod val="65000"/>
                    <a:lumOff val="35000"/>
                  </a:schemeClr>
                </a:solidFill>
              </a:rPr>
              <a:t>h</a:t>
            </a:r>
            <a:r>
              <a:rPr lang="en-GB" sz="2800" b="1" dirty="0" smtClean="0">
                <a:solidFill>
                  <a:schemeClr val="tx1">
                    <a:lumMod val="65000"/>
                    <a:lumOff val="35000"/>
                  </a:schemeClr>
                </a:solidFill>
              </a:rPr>
              <a:t>igh recall</a:t>
            </a:r>
          </a:p>
        </p:txBody>
      </p:sp>
      <p:sp>
        <p:nvSpPr>
          <p:cNvPr id="58" name="TextBox 57"/>
          <p:cNvSpPr txBox="1">
            <a:spLocks noChangeArrowheads="1"/>
          </p:cNvSpPr>
          <p:nvPr/>
        </p:nvSpPr>
        <p:spPr bwMode="auto">
          <a:xfrm>
            <a:off x="576840" y="3074589"/>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1200" b="1" dirty="0">
                <a:solidFill>
                  <a:schemeClr val="bg1"/>
                </a:solidFill>
                <a:latin typeface="+mn-lt"/>
              </a:rPr>
              <a:t>ADVERTISING</a:t>
            </a:r>
            <a:endParaRPr lang="en-US" sz="1200" b="1" dirty="0">
              <a:solidFill>
                <a:schemeClr val="bg1"/>
              </a:solidFill>
              <a:latin typeface="+mn-lt"/>
            </a:endParaRPr>
          </a:p>
        </p:txBody>
      </p:sp>
    </p:spTree>
    <p:extLst>
      <p:ext uri="{BB962C8B-B14F-4D97-AF65-F5344CB8AC3E}">
        <p14:creationId xmlns:p14="http://schemas.microsoft.com/office/powerpoint/2010/main" val="156768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21" presetClass="entr" presetSubtype="1"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heel(1)">
                                      <p:cBhvr>
                                        <p:cTn id="12" dur="1500"/>
                                        <p:tgtEl>
                                          <p:spTgt spid="65"/>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childTnLst>
                                </p:cTn>
                              </p:par>
                              <p:par>
                                <p:cTn id="30" presetID="22" presetClass="entr" presetSubtype="8"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2500"/>
                            </p:stCondLst>
                            <p:childTnLst>
                              <p:par>
                                <p:cTn id="34" presetID="6" presetClass="emph" presetSubtype="0" autoRev="1" fill="hold" nodeType="afterEffect">
                                  <p:stCondLst>
                                    <p:cond delay="0"/>
                                  </p:stCondLst>
                                  <p:childTnLst>
                                    <p:animScale>
                                      <p:cBhvr>
                                        <p:cTn id="35" dur="200" fill="hold"/>
                                        <p:tgtEl>
                                          <p:spTgt spid="50"/>
                                        </p:tgtEl>
                                      </p:cBhvr>
                                      <p:by x="87000" y="87000"/>
                                    </p:animScale>
                                  </p:childTnLst>
                                </p:cTn>
                              </p:par>
                              <p:par>
                                <p:cTn id="36" presetID="22" presetClass="entr" presetSubtype="8"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left)">
                                      <p:cBhvr>
                                        <p:cTn id="38" dur="500"/>
                                        <p:tgtEl>
                                          <p:spTgt spid="59"/>
                                        </p:tgtEl>
                                      </p:cBhvr>
                                    </p:animEffect>
                                  </p:childTnLst>
                                </p:cTn>
                              </p:par>
                            </p:childTnLst>
                          </p:cTn>
                        </p:par>
                        <p:par>
                          <p:cTn id="39" fill="hold">
                            <p:stCondLst>
                              <p:cond delay="3000"/>
                            </p:stCondLst>
                            <p:childTnLst>
                              <p:par>
                                <p:cTn id="40" presetID="23" presetClass="entr" presetSubtype="16"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6" presetClass="emph" presetSubtype="0" autoRev="1" fill="hold" nodeType="afterEffect">
                                  <p:stCondLst>
                                    <p:cond delay="0"/>
                                  </p:stCondLst>
                                  <p:childTnLst>
                                    <p:animScale>
                                      <p:cBhvr>
                                        <p:cTn id="46" dur="200" fill="hold"/>
                                        <p:tgtEl>
                                          <p:spTgt spid="55"/>
                                        </p:tgtEl>
                                      </p:cBhvr>
                                      <p:by x="87000" y="87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left)">
                                      <p:cBhvr>
                                        <p:cTn id="51" dur="500"/>
                                        <p:tgtEl>
                                          <p:spTgt spid="67"/>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1000"/>
                            </p:stCondLst>
                            <p:childTnLst>
                              <p:par>
                                <p:cTn id="57" presetID="23" presetClass="entr" presetSubtype="16"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childTnLst>
                                </p:cTn>
                              </p:par>
                            </p:childTnLst>
                          </p:cTn>
                        </p:par>
                        <p:par>
                          <p:cTn id="61" fill="hold">
                            <p:stCondLst>
                              <p:cond delay="1500"/>
                            </p:stCondLst>
                            <p:childTnLst>
                              <p:par>
                                <p:cTn id="62" presetID="23" presetClass="entr" presetSubtype="16"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childTnLst>
                                </p:cTn>
                              </p:par>
                            </p:childTnLst>
                          </p:cTn>
                        </p:par>
                        <p:par>
                          <p:cTn id="66" fill="hold">
                            <p:stCondLst>
                              <p:cond delay="2000"/>
                            </p:stCondLst>
                            <p:childTnLst>
                              <p:par>
                                <p:cTn id="67" presetID="6" presetClass="emph" presetSubtype="0" autoRev="1" fill="hold" nodeType="afterEffect">
                                  <p:stCondLst>
                                    <p:cond delay="0"/>
                                  </p:stCondLst>
                                  <p:childTnLst>
                                    <p:animScale>
                                      <p:cBhvr>
                                        <p:cTn id="68" dur="200" fill="hold"/>
                                        <p:tgtEl>
                                          <p:spTgt spid="43"/>
                                        </p:tgtEl>
                                      </p:cBhvr>
                                      <p:by x="87000" y="87000"/>
                                    </p:animScale>
                                  </p:childTnLst>
                                </p:cTn>
                              </p:par>
                              <p:par>
                                <p:cTn id="69" presetID="22" presetClass="entr" presetSubtype="8"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500"/>
                                        <p:tgtEl>
                                          <p:spTgt spid="68"/>
                                        </p:tgtEl>
                                      </p:cBhvr>
                                    </p:animEffect>
                                  </p:childTnLst>
                                </p:cTn>
                              </p:par>
                              <p:par>
                                <p:cTn id="72" presetID="22" presetClass="entr" presetSubtype="8"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wipe(left)">
                                      <p:cBhvr>
                                        <p:cTn id="74" dur="500"/>
                                        <p:tgtEl>
                                          <p:spTgt spid="64"/>
                                        </p:tgtEl>
                                      </p:cBhvr>
                                    </p:animEffect>
                                  </p:childTnLst>
                                </p:cTn>
                              </p:par>
                            </p:childTnLst>
                          </p:cTn>
                        </p:par>
                        <p:par>
                          <p:cTn id="75" fill="hold">
                            <p:stCondLst>
                              <p:cond delay="2500"/>
                            </p:stCondLst>
                            <p:childTnLst>
                              <p:par>
                                <p:cTn id="76" presetID="23" presetClass="entr" presetSubtype="16" fill="hold" nodeType="after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3000"/>
                            </p:stCondLst>
                            <p:childTnLst>
                              <p:par>
                                <p:cTn id="81" presetID="6" presetClass="emph" presetSubtype="0" autoRev="1" fill="hold" nodeType="afterEffect">
                                  <p:stCondLst>
                                    <p:cond delay="0"/>
                                  </p:stCondLst>
                                  <p:childTnLst>
                                    <p:animScale>
                                      <p:cBhvr>
                                        <p:cTn id="82" dur="200" fill="hold"/>
                                        <p:tgtEl>
                                          <p:spTgt spid="61"/>
                                        </p:tgtEl>
                                      </p:cBhvr>
                                      <p:by x="87000" y="8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56420"/>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59"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Freeform 5"/>
          <p:cNvSpPr>
            <a:spLocks/>
          </p:cNvSpPr>
          <p:nvPr/>
        </p:nvSpPr>
        <p:spPr bwMode="auto">
          <a:xfrm>
            <a:off x="-900608" y="1340768"/>
            <a:ext cx="5191125" cy="3825875"/>
          </a:xfrm>
          <a:custGeom>
            <a:avLst/>
            <a:gdLst>
              <a:gd name="T0" fmla="*/ 2147483647 w 1306"/>
              <a:gd name="T1" fmla="*/ 2147483647 h 1138"/>
              <a:gd name="T2" fmla="*/ 2147483647 w 1306"/>
              <a:gd name="T3" fmla="*/ 2147483647 h 1138"/>
              <a:gd name="T4" fmla="*/ 2147483647 w 1306"/>
              <a:gd name="T5" fmla="*/ 2147483647 h 1138"/>
              <a:gd name="T6" fmla="*/ 2147483647 w 1306"/>
              <a:gd name="T7" fmla="*/ 2147483647 h 1138"/>
              <a:gd name="T8" fmla="*/ 2147483647 w 1306"/>
              <a:gd name="T9" fmla="*/ 0 h 1138"/>
              <a:gd name="T10" fmla="*/ 2147483647 w 1306"/>
              <a:gd name="T11" fmla="*/ 2147483647 h 1138"/>
              <a:gd name="T12" fmla="*/ 2147483647 w 1306"/>
              <a:gd name="T13" fmla="*/ 2147483647 h 1138"/>
              <a:gd name="T14" fmla="*/ 2147483647 w 1306"/>
              <a:gd name="T15" fmla="*/ 2147483647 h 1138"/>
              <a:gd name="T16" fmla="*/ 2147483647 w 1306"/>
              <a:gd name="T17" fmla="*/ 2147483647 h 1138"/>
              <a:gd name="T18" fmla="*/ 2147483647 w 1306"/>
              <a:gd name="T19" fmla="*/ 2147483647 h 1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6"/>
              <a:gd name="T31" fmla="*/ 0 h 1138"/>
              <a:gd name="T32" fmla="*/ 1306 w 1306"/>
              <a:gd name="T33" fmla="*/ 1138 h 1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rotWithShape="0">
            <a:gsLst>
              <a:gs pos="0">
                <a:schemeClr val="bg2">
                  <a:alpha val="46999"/>
                </a:schemeClr>
              </a:gs>
              <a:gs pos="100000">
                <a:schemeClr val="bg1">
                  <a:alpha val="0"/>
                </a:schemeClr>
              </a:gs>
            </a:gsLst>
            <a:lin ang="5400000" scaled="1"/>
          </a:gradFill>
          <a:ln>
            <a:noFill/>
          </a:ln>
          <a:extLst>
            <a:ext uri="{91240B29-F687-4F45-9708-019B960494DF}">
              <a14:hiddenLine xmlns:a14="http://schemas.microsoft.com/office/drawing/2010/main" w="9" cap="flat">
                <a:solidFill>
                  <a:srgbClr val="000000"/>
                </a:solidFill>
                <a:prstDash val="solid"/>
                <a:miter lim="800000"/>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51" name="Freeform 36"/>
          <p:cNvSpPr>
            <a:spLocks/>
          </p:cNvSpPr>
          <p:nvPr/>
        </p:nvSpPr>
        <p:spPr bwMode="auto">
          <a:xfrm>
            <a:off x="4983578" y="3078518"/>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nvGrpSpPr>
          <p:cNvPr id="52" name="Group 51"/>
          <p:cNvGrpSpPr>
            <a:grpSpLocks/>
          </p:cNvGrpSpPr>
          <p:nvPr/>
        </p:nvGrpSpPr>
        <p:grpSpPr bwMode="auto">
          <a:xfrm>
            <a:off x="3183329" y="3120793"/>
            <a:ext cx="2732087" cy="1160462"/>
            <a:chOff x="3754671" y="2964237"/>
            <a:chExt cx="2731854" cy="1159489"/>
          </a:xfrm>
        </p:grpSpPr>
        <p:sp>
          <p:nvSpPr>
            <p:cNvPr id="54" name="Freeform 21"/>
            <p:cNvSpPr>
              <a:spLocks noEditPoints="1"/>
            </p:cNvSpPr>
            <p:nvPr/>
          </p:nvSpPr>
          <p:spPr bwMode="auto">
            <a:xfrm>
              <a:off x="3754671" y="2964237"/>
              <a:ext cx="2562006" cy="1159489"/>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4"/>
            </a:solid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GB">
                <a:solidFill>
                  <a:prstClr val="black"/>
                </a:solidFill>
                <a:cs typeface="Arial" pitchFamily="34" charset="0"/>
              </a:endParaRPr>
            </a:p>
          </p:txBody>
        </p:sp>
        <p:sp>
          <p:nvSpPr>
            <p:cNvPr id="55" name="Rectangle 41"/>
            <p:cNvSpPr>
              <a:spLocks noChangeArrowheads="1"/>
            </p:cNvSpPr>
            <p:nvPr/>
          </p:nvSpPr>
          <p:spPr bwMode="auto">
            <a:xfrm>
              <a:off x="4009071" y="3140892"/>
              <a:ext cx="2477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dirty="0">
                  <a:solidFill>
                    <a:srgbClr val="FFFFFF"/>
                  </a:solidFill>
                  <a:latin typeface="Arial Narrow" pitchFamily="34" charset="0"/>
                  <a:cs typeface="Arial" charset="0"/>
                </a:rPr>
                <a:t>   &lt;£2m</a:t>
              </a:r>
            </a:p>
            <a:p>
              <a:pPr fontAlgn="base">
                <a:spcBef>
                  <a:spcPct val="0"/>
                </a:spcBef>
                <a:spcAft>
                  <a:spcPct val="0"/>
                </a:spcAft>
              </a:pPr>
              <a:r>
                <a:rPr lang="en-GB" dirty="0">
                  <a:solidFill>
                    <a:srgbClr val="FFFFFF"/>
                  </a:solidFill>
                  <a:latin typeface="Arial Narrow" pitchFamily="34" charset="0"/>
                  <a:cs typeface="Arial" charset="0"/>
                </a:rPr>
                <a:t>Campaign      Value</a:t>
              </a:r>
            </a:p>
          </p:txBody>
        </p:sp>
      </p:grpSp>
      <p:grpSp>
        <p:nvGrpSpPr>
          <p:cNvPr id="56" name="Group 55"/>
          <p:cNvGrpSpPr>
            <a:grpSpLocks/>
          </p:cNvGrpSpPr>
          <p:nvPr/>
        </p:nvGrpSpPr>
        <p:grpSpPr bwMode="auto">
          <a:xfrm>
            <a:off x="455941" y="4024977"/>
            <a:ext cx="960437" cy="1431925"/>
            <a:chOff x="3211486" y="4523785"/>
            <a:chExt cx="1151614" cy="1716517"/>
          </a:xfrm>
        </p:grpSpPr>
        <p:sp>
          <p:nvSpPr>
            <p:cNvPr id="57" name="Title 5"/>
            <p:cNvSpPr txBox="1">
              <a:spLocks/>
            </p:cNvSpPr>
            <p:nvPr/>
          </p:nvSpPr>
          <p:spPr>
            <a:xfrm rot="18409958">
              <a:off x="3109473" y="4625798"/>
              <a:ext cx="1355639" cy="1151614"/>
            </a:xfrm>
            <a:prstGeom prst="rect">
              <a:avLst/>
            </a:prstGeom>
          </p:spPr>
          <p:txBody>
            <a:bodyPr spcFirstLastPara="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pPr fontAlgn="base">
                <a:spcBef>
                  <a:spcPct val="0"/>
                </a:spcBef>
                <a:spcAft>
                  <a:spcPct val="0"/>
                </a:spcAft>
                <a:defRPr/>
              </a:pPr>
              <a:r>
                <a:rPr lang="en-GB" sz="1800" dirty="0" smtClean="0">
                  <a:solidFill>
                    <a:srgbClr val="D2D2D2">
                      <a:lumMod val="75000"/>
                    </a:srgbClr>
                  </a:solidFill>
                  <a:cs typeface="Arial" pitchFamily="34" charset="0"/>
                </a:rPr>
                <a:t>PRESENCE</a:t>
              </a:r>
              <a:endParaRPr lang="en-GB" sz="1800" dirty="0">
                <a:solidFill>
                  <a:srgbClr val="D2D2D2">
                    <a:lumMod val="75000"/>
                  </a:srgbClr>
                </a:solidFill>
                <a:cs typeface="Arial" pitchFamily="34" charset="0"/>
              </a:endParaRPr>
            </a:p>
          </p:txBody>
        </p:sp>
        <p:sp>
          <p:nvSpPr>
            <p:cNvPr id="58" name="Freeform 37"/>
            <p:cNvSpPr>
              <a:spLocks noEditPoints="1"/>
            </p:cNvSpPr>
            <p:nvPr/>
          </p:nvSpPr>
          <p:spPr bwMode="auto">
            <a:xfrm rot="273580">
              <a:off x="3394222" y="4666510"/>
              <a:ext cx="913678" cy="1573792"/>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bg2">
                <a:lumMod val="75000"/>
              </a:schemeClr>
            </a:solidFill>
            <a:ln>
              <a:noFill/>
            </a:ln>
          </p:spPr>
          <p:txBody>
            <a:bodyPr/>
            <a:lstStyle/>
            <a:p>
              <a:pPr fontAlgn="base">
                <a:spcBef>
                  <a:spcPct val="0"/>
                </a:spcBef>
                <a:spcAft>
                  <a:spcPct val="0"/>
                </a:spcAft>
                <a:defRPr/>
              </a:pPr>
              <a:endParaRPr lang="en-GB" sz="1600">
                <a:solidFill>
                  <a:prstClr val="black"/>
                </a:solidFill>
                <a:cs typeface="Arial" pitchFamily="34" charset="0"/>
              </a:endParaRPr>
            </a:p>
          </p:txBody>
        </p:sp>
      </p:grpSp>
      <p:grpSp>
        <p:nvGrpSpPr>
          <p:cNvPr id="59" name="Group 58"/>
          <p:cNvGrpSpPr>
            <a:grpSpLocks/>
          </p:cNvGrpSpPr>
          <p:nvPr/>
        </p:nvGrpSpPr>
        <p:grpSpPr bwMode="auto">
          <a:xfrm>
            <a:off x="852467" y="2933151"/>
            <a:ext cx="896518" cy="964823"/>
            <a:chOff x="3630371" y="2791828"/>
            <a:chExt cx="1073831" cy="1158422"/>
          </a:xfrm>
        </p:grpSpPr>
        <p:sp>
          <p:nvSpPr>
            <p:cNvPr id="61" name="Title 5"/>
            <p:cNvSpPr txBox="1">
              <a:spLocks/>
            </p:cNvSpPr>
            <p:nvPr/>
          </p:nvSpPr>
          <p:spPr>
            <a:xfrm rot="18970143">
              <a:off x="3630371" y="2791828"/>
              <a:ext cx="1053663" cy="999756"/>
            </a:xfrm>
            <a:prstGeom prst="rect">
              <a:avLst/>
            </a:prstGeom>
          </p:spPr>
          <p:txBody>
            <a:bodyPr spcFirstLastPara="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pPr fontAlgn="base">
                <a:spcBef>
                  <a:spcPct val="0"/>
                </a:spcBef>
                <a:spcAft>
                  <a:spcPct val="0"/>
                </a:spcAft>
                <a:defRPr/>
              </a:pPr>
              <a:r>
                <a:rPr lang="en-GB" sz="1800" dirty="0" smtClean="0">
                  <a:solidFill>
                    <a:srgbClr val="D2D2D2">
                      <a:lumMod val="75000"/>
                    </a:srgbClr>
                  </a:solidFill>
                  <a:cs typeface="Arial" pitchFamily="34" charset="0"/>
                </a:rPr>
                <a:t>PERFORMANCE</a:t>
              </a:r>
              <a:endParaRPr lang="en-GB" sz="1800" dirty="0">
                <a:solidFill>
                  <a:srgbClr val="D2D2D2">
                    <a:lumMod val="75000"/>
                  </a:srgbClr>
                </a:solidFill>
                <a:cs typeface="Arial" pitchFamily="34" charset="0"/>
              </a:endParaRPr>
            </a:p>
          </p:txBody>
        </p:sp>
        <p:grpSp>
          <p:nvGrpSpPr>
            <p:cNvPr id="62" name="Group 60"/>
            <p:cNvGrpSpPr/>
            <p:nvPr/>
          </p:nvGrpSpPr>
          <p:grpSpPr>
            <a:xfrm>
              <a:off x="3787293" y="3033945"/>
              <a:ext cx="916909" cy="916305"/>
              <a:chOff x="10076625" y="3794617"/>
              <a:chExt cx="1599544" cy="1598488"/>
            </a:xfrm>
            <a:solidFill>
              <a:schemeClr val="accent2"/>
            </a:solidFill>
          </p:grpSpPr>
          <p:sp>
            <p:nvSpPr>
              <p:cNvPr id="63" name="Isosceles Triangle 62"/>
              <p:cNvSpPr/>
              <p:nvPr/>
            </p:nvSpPr>
            <p:spPr>
              <a:xfrm rot="19800000">
                <a:off x="10685929" y="3985834"/>
                <a:ext cx="72008" cy="617855"/>
              </a:xfrm>
              <a:prstGeom prst="triangle">
                <a:avLst/>
              </a:prstGeom>
              <a:solidFill>
                <a:schemeClr val="bg2">
                  <a:lumMod val="75000"/>
                </a:schemeClr>
              </a:solidFill>
              <a:ln w="9525" algn="ctr">
                <a:noFill/>
                <a:round/>
                <a:headEnd/>
                <a:tailEnd/>
              </a:ln>
              <a:effectLst/>
            </p:spPr>
            <p:txBody>
              <a:bodyPr lIns="0" tIns="0" rIns="0" bIns="0" anchor="ctr"/>
              <a:lstStyle/>
              <a:p>
                <a:pPr algn="ctr" fontAlgn="base">
                  <a:spcBef>
                    <a:spcPct val="0"/>
                  </a:spcBef>
                  <a:spcAft>
                    <a:spcPct val="0"/>
                  </a:spcAft>
                  <a:defRPr/>
                </a:pPr>
                <a:endParaRPr lang="en-GB" sz="1050">
                  <a:solidFill>
                    <a:prstClr val="black"/>
                  </a:solidFill>
                  <a:latin typeface="Myriad Pro" pitchFamily="34" charset="0"/>
                  <a:cs typeface="Arial" pitchFamily="34" charset="0"/>
                </a:endParaRPr>
              </a:p>
            </p:txBody>
          </p:sp>
          <p:sp>
            <p:nvSpPr>
              <p:cNvPr id="64" name="Oval 63"/>
              <p:cNvSpPr/>
              <p:nvPr/>
            </p:nvSpPr>
            <p:spPr>
              <a:xfrm>
                <a:off x="10788812" y="4474716"/>
                <a:ext cx="175170" cy="1751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prstClr val="white"/>
                  </a:solidFill>
                </a:endParaRPr>
              </a:p>
            </p:txBody>
          </p:sp>
          <p:grpSp>
            <p:nvGrpSpPr>
              <p:cNvPr id="65" name="Group 63"/>
              <p:cNvGrpSpPr/>
              <p:nvPr/>
            </p:nvGrpSpPr>
            <p:grpSpPr>
              <a:xfrm>
                <a:off x="10076625" y="3794617"/>
                <a:ext cx="1599544" cy="1598488"/>
                <a:chOff x="-2339015" y="6093296"/>
                <a:chExt cx="4813299" cy="4810125"/>
              </a:xfrm>
              <a:grpFill/>
            </p:grpSpPr>
            <p:sp>
              <p:nvSpPr>
                <p:cNvPr id="66"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67"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68"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69"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0"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1"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2"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3"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4"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5"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6"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77"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solidFill>
                  <a:schemeClr val="bg2">
                    <a:lumMod val="75000"/>
                  </a:schemeClr>
                </a:solidFill>
                <a:ln>
                  <a:noFill/>
                </a:ln>
                <a:extLst/>
              </p:spPr>
              <p:txBody>
                <a:bodyPr/>
                <a:lstStyle/>
                <a:p>
                  <a:pPr fontAlgn="base">
                    <a:spcBef>
                      <a:spcPct val="0"/>
                    </a:spcBef>
                    <a:spcAft>
                      <a:spcPct val="0"/>
                    </a:spcAft>
                    <a:defRPr/>
                  </a:pPr>
                  <a:endParaRPr lang="en-GB" sz="1600">
                    <a:solidFill>
                      <a:prstClr val="black"/>
                    </a:solidFill>
                    <a:cs typeface="Arial" pitchFamily="34" charset="0"/>
                  </a:endParaRPr>
                </a:p>
              </p:txBody>
            </p:sp>
          </p:grpSp>
        </p:grpSp>
      </p:grpSp>
      <p:grpSp>
        <p:nvGrpSpPr>
          <p:cNvPr id="78" name="Group 76"/>
          <p:cNvGrpSpPr>
            <a:grpSpLocks/>
          </p:cNvGrpSpPr>
          <p:nvPr/>
        </p:nvGrpSpPr>
        <p:grpSpPr bwMode="auto">
          <a:xfrm>
            <a:off x="1867226" y="3559266"/>
            <a:ext cx="812800" cy="1111250"/>
            <a:chOff x="6896188" y="4230359"/>
            <a:chExt cx="975192" cy="1332551"/>
          </a:xfrm>
        </p:grpSpPr>
        <p:sp>
          <p:nvSpPr>
            <p:cNvPr id="79" name="Title 5"/>
            <p:cNvSpPr txBox="1">
              <a:spLocks/>
            </p:cNvSpPr>
            <p:nvPr/>
          </p:nvSpPr>
          <p:spPr>
            <a:xfrm rot="3620453">
              <a:off x="6900561" y="4313203"/>
              <a:ext cx="1053663" cy="887975"/>
            </a:xfrm>
            <a:prstGeom prst="rect">
              <a:avLst/>
            </a:prstGeom>
          </p:spPr>
          <p:txBody>
            <a:bodyPr spcFirstLastPara="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pPr fontAlgn="base">
                <a:spcBef>
                  <a:spcPct val="0"/>
                </a:spcBef>
                <a:spcAft>
                  <a:spcPct val="0"/>
                </a:spcAft>
                <a:defRPr/>
              </a:pPr>
              <a:r>
                <a:rPr lang="en-GB" sz="1800" dirty="0" smtClean="0">
                  <a:solidFill>
                    <a:srgbClr val="D2D2D2">
                      <a:lumMod val="75000"/>
                    </a:srgbClr>
                  </a:solidFill>
                  <a:cs typeface="Arial" pitchFamily="34" charset="0"/>
                </a:rPr>
                <a:t>RELEVANCE</a:t>
              </a:r>
              <a:endParaRPr lang="en-GB" sz="1800" dirty="0">
                <a:solidFill>
                  <a:srgbClr val="D2D2D2">
                    <a:lumMod val="75000"/>
                  </a:srgbClr>
                </a:solidFill>
                <a:cs typeface="Arial" pitchFamily="34" charset="0"/>
              </a:endParaRPr>
            </a:p>
          </p:txBody>
        </p:sp>
        <p:grpSp>
          <p:nvGrpSpPr>
            <p:cNvPr id="80" name="Group 26"/>
            <p:cNvGrpSpPr>
              <a:grpSpLocks/>
            </p:cNvGrpSpPr>
            <p:nvPr/>
          </p:nvGrpSpPr>
          <p:grpSpPr bwMode="auto">
            <a:xfrm>
              <a:off x="6896188" y="4517976"/>
              <a:ext cx="668040" cy="1044934"/>
              <a:chOff x="9989522" y="2886243"/>
              <a:chExt cx="1083096" cy="1694158"/>
            </a:xfrm>
          </p:grpSpPr>
          <p:sp>
            <p:nvSpPr>
              <p:cNvPr id="81" name="Freeform 9"/>
              <p:cNvSpPr>
                <a:spLocks/>
              </p:cNvSpPr>
              <p:nvPr/>
            </p:nvSpPr>
            <p:spPr bwMode="auto">
              <a:xfrm rot="12352333">
                <a:off x="10205686" y="2885971"/>
                <a:ext cx="867744" cy="1185175"/>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bg2">
                  <a:lumMod val="75000"/>
                </a:schemeClr>
              </a:solidFill>
              <a:ln>
                <a:noFill/>
              </a:ln>
            </p:spPr>
            <p:txBody>
              <a:bodyPr/>
              <a:lstStyle/>
              <a:p>
                <a:pPr fontAlgn="base">
                  <a:spcBef>
                    <a:spcPct val="0"/>
                  </a:spcBef>
                  <a:spcAft>
                    <a:spcPct val="0"/>
                  </a:spcAft>
                  <a:defRPr/>
                </a:pPr>
                <a:endParaRPr lang="en-GB" sz="1600">
                  <a:solidFill>
                    <a:prstClr val="black"/>
                  </a:solidFill>
                  <a:cs typeface="Arial" pitchFamily="34" charset="0"/>
                </a:endParaRPr>
              </a:p>
            </p:txBody>
          </p:sp>
          <p:sp>
            <p:nvSpPr>
              <p:cNvPr id="82" name="Oval 81"/>
              <p:cNvSpPr/>
              <p:nvPr/>
            </p:nvSpPr>
            <p:spPr>
              <a:xfrm>
                <a:off x="9989522" y="4142133"/>
                <a:ext cx="438503" cy="438268"/>
              </a:xfrm>
              <a:prstGeom prst="ellipse">
                <a:avLst/>
              </a:prstGeom>
              <a:solidFill>
                <a:schemeClr val="bg2">
                  <a:lumMod val="75000"/>
                </a:schemeClr>
              </a:solidFill>
              <a:ln>
                <a:noFill/>
              </a:ln>
            </p:spPr>
            <p:txBody>
              <a:bodyPr/>
              <a:lstStyle/>
              <a:p>
                <a:pPr fontAlgn="base">
                  <a:spcBef>
                    <a:spcPct val="0"/>
                  </a:spcBef>
                  <a:spcAft>
                    <a:spcPct val="0"/>
                  </a:spcAft>
                  <a:defRPr/>
                </a:pPr>
                <a:endParaRPr lang="en-GB" sz="1600">
                  <a:solidFill>
                    <a:prstClr val="black"/>
                  </a:solidFill>
                  <a:cs typeface="Arial" pitchFamily="34" charset="0"/>
                </a:endParaRPr>
              </a:p>
            </p:txBody>
          </p:sp>
        </p:grpSp>
      </p:grpSp>
      <p:grpSp>
        <p:nvGrpSpPr>
          <p:cNvPr id="84" name="Group 81"/>
          <p:cNvGrpSpPr>
            <a:grpSpLocks/>
          </p:cNvGrpSpPr>
          <p:nvPr/>
        </p:nvGrpSpPr>
        <p:grpSpPr bwMode="auto">
          <a:xfrm rot="20347917">
            <a:off x="1291784" y="1826726"/>
            <a:ext cx="877888" cy="573088"/>
            <a:chOff x="5038162" y="829510"/>
            <a:chExt cx="1053663" cy="687484"/>
          </a:xfrm>
        </p:grpSpPr>
        <p:sp>
          <p:nvSpPr>
            <p:cNvPr id="85" name="Heart 84"/>
            <p:cNvSpPr/>
            <p:nvPr/>
          </p:nvSpPr>
          <p:spPr>
            <a:xfrm rot="476612">
              <a:off x="5288756" y="968531"/>
              <a:ext cx="546837" cy="548463"/>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prstClr val="white"/>
                </a:solidFill>
              </a:endParaRPr>
            </a:p>
          </p:txBody>
        </p:sp>
        <p:sp>
          <p:nvSpPr>
            <p:cNvPr id="86" name="Title 5"/>
            <p:cNvSpPr txBox="1">
              <a:spLocks/>
            </p:cNvSpPr>
            <p:nvPr/>
          </p:nvSpPr>
          <p:spPr>
            <a:xfrm>
              <a:off x="5038162" y="829510"/>
              <a:ext cx="1053663" cy="529035"/>
            </a:xfrm>
            <a:prstGeom prst="rect">
              <a:avLst/>
            </a:prstGeom>
          </p:spPr>
          <p:txBody>
            <a:bodyPr spcFirstLastPara="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pPr fontAlgn="base">
                <a:spcBef>
                  <a:spcPct val="0"/>
                </a:spcBef>
                <a:spcAft>
                  <a:spcPct val="0"/>
                </a:spcAft>
                <a:defRPr/>
              </a:pPr>
              <a:r>
                <a:rPr lang="en-GB" sz="1800" dirty="0" smtClean="0">
                  <a:solidFill>
                    <a:srgbClr val="C00000"/>
                  </a:solidFill>
                  <a:cs typeface="Arial" pitchFamily="34" charset="0"/>
                </a:rPr>
                <a:t>BONDING</a:t>
              </a:r>
              <a:endParaRPr lang="en-GB" sz="1800" dirty="0">
                <a:solidFill>
                  <a:srgbClr val="C00000"/>
                </a:solidFill>
                <a:cs typeface="Arial" pitchFamily="34" charset="0"/>
              </a:endParaRPr>
            </a:p>
          </p:txBody>
        </p:sp>
      </p:grpSp>
      <p:grpSp>
        <p:nvGrpSpPr>
          <p:cNvPr id="87" name="Group 84"/>
          <p:cNvGrpSpPr>
            <a:grpSpLocks/>
          </p:cNvGrpSpPr>
          <p:nvPr/>
        </p:nvGrpSpPr>
        <p:grpSpPr bwMode="auto">
          <a:xfrm>
            <a:off x="1856347" y="2298181"/>
            <a:ext cx="690563" cy="885825"/>
            <a:chOff x="6361677" y="2021940"/>
            <a:chExt cx="828005" cy="1062325"/>
          </a:xfrm>
        </p:grpSpPr>
        <p:grpSp>
          <p:nvGrpSpPr>
            <p:cNvPr id="88" name="Group 85"/>
            <p:cNvGrpSpPr/>
            <p:nvPr/>
          </p:nvGrpSpPr>
          <p:grpSpPr>
            <a:xfrm rot="20235440">
              <a:off x="6361677" y="2256330"/>
              <a:ext cx="564396" cy="827935"/>
              <a:chOff x="-967667" y="2814200"/>
              <a:chExt cx="884956" cy="1298178"/>
            </a:xfrm>
            <a:solidFill>
              <a:schemeClr val="accent3"/>
            </a:solidFill>
            <a:effectLst/>
          </p:grpSpPr>
          <p:sp>
            <p:nvSpPr>
              <p:cNvPr id="90"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solidFill>
                <a:schemeClr val="bg2">
                  <a:lumMod val="75000"/>
                </a:schemeClr>
              </a:solidFill>
              <a:ln w="22225" cap="flat">
                <a:noFill/>
                <a:prstDash val="solid"/>
                <a:miter lim="800000"/>
                <a:headEnd/>
                <a:tailEnd/>
              </a:ln>
              <a:effectLst/>
            </p:spPr>
            <p:txBody>
              <a:bodyPr/>
              <a:lstStyle/>
              <a:p>
                <a:pPr fontAlgn="base">
                  <a:spcBef>
                    <a:spcPct val="0"/>
                  </a:spcBef>
                  <a:spcAft>
                    <a:spcPct val="0"/>
                  </a:spcAft>
                  <a:defRPr/>
                </a:pPr>
                <a:endParaRPr lang="en-GB" sz="1600">
                  <a:solidFill>
                    <a:srgbClr val="D2D2D2">
                      <a:lumMod val="75000"/>
                    </a:srgbClr>
                  </a:solidFill>
                  <a:cs typeface="Arial" pitchFamily="34" charset="0"/>
                </a:endParaRPr>
              </a:p>
            </p:txBody>
          </p:sp>
          <p:sp>
            <p:nvSpPr>
              <p:cNvPr id="91" name="32-Point Star 90"/>
              <p:cNvSpPr/>
              <p:nvPr/>
            </p:nvSpPr>
            <p:spPr>
              <a:xfrm>
                <a:off x="-967667" y="2814200"/>
                <a:ext cx="884956" cy="884956"/>
              </a:xfrm>
              <a:prstGeom prst="star32">
                <a:avLst>
                  <a:gd name="adj" fmla="val 45525"/>
                </a:avLst>
              </a:prstGeom>
              <a:solidFill>
                <a:schemeClr val="bg2">
                  <a:lumMod val="75000"/>
                </a:schemeClr>
              </a:solidFill>
              <a:ln w="22225" cap="flat">
                <a:noFill/>
                <a:prstDash val="solid"/>
                <a:miter lim="800000"/>
                <a:headEnd/>
                <a:tailEnd/>
              </a:ln>
              <a:effectLst/>
            </p:spPr>
            <p:txBody>
              <a:bodyPr/>
              <a:lstStyle/>
              <a:p>
                <a:pPr fontAlgn="base">
                  <a:spcBef>
                    <a:spcPct val="0"/>
                  </a:spcBef>
                  <a:spcAft>
                    <a:spcPct val="0"/>
                  </a:spcAft>
                  <a:defRPr/>
                </a:pPr>
                <a:endParaRPr lang="en-GB" sz="1600">
                  <a:solidFill>
                    <a:srgbClr val="D2D2D2">
                      <a:lumMod val="75000"/>
                    </a:srgbClr>
                  </a:solidFill>
                  <a:cs typeface="Arial" pitchFamily="34" charset="0"/>
                </a:endParaRPr>
              </a:p>
            </p:txBody>
          </p:sp>
        </p:grpSp>
        <p:sp>
          <p:nvSpPr>
            <p:cNvPr id="89" name="Title 5"/>
            <p:cNvSpPr txBox="1">
              <a:spLocks/>
            </p:cNvSpPr>
            <p:nvPr/>
          </p:nvSpPr>
          <p:spPr>
            <a:xfrm rot="4497213">
              <a:off x="6302895" y="2188816"/>
              <a:ext cx="1053663" cy="719911"/>
            </a:xfrm>
            <a:prstGeom prst="rect">
              <a:avLst/>
            </a:prstGeom>
          </p:spPr>
          <p:txBody>
            <a:bodyPr spcFirstLastPara="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pPr fontAlgn="base">
                <a:spcBef>
                  <a:spcPct val="0"/>
                </a:spcBef>
                <a:spcAft>
                  <a:spcPct val="0"/>
                </a:spcAft>
                <a:defRPr/>
              </a:pPr>
              <a:r>
                <a:rPr lang="en-GB" sz="1800" dirty="0" smtClean="0">
                  <a:solidFill>
                    <a:srgbClr val="D2D2D2">
                      <a:lumMod val="75000"/>
                    </a:srgbClr>
                  </a:solidFill>
                  <a:cs typeface="Arial" pitchFamily="34" charset="0"/>
                </a:rPr>
                <a:t>ADVANTAGE</a:t>
              </a:r>
              <a:endParaRPr lang="en-GB" sz="1800" dirty="0">
                <a:solidFill>
                  <a:srgbClr val="D2D2D2">
                    <a:lumMod val="75000"/>
                  </a:srgbClr>
                </a:solidFill>
                <a:cs typeface="Arial" pitchFamily="34" charset="0"/>
              </a:endParaRPr>
            </a:p>
          </p:txBody>
        </p:sp>
      </p:grpSp>
      <p:sp>
        <p:nvSpPr>
          <p:cNvPr id="92" name="Rectangle 91"/>
          <p:cNvSpPr/>
          <p:nvPr/>
        </p:nvSpPr>
        <p:spPr>
          <a:xfrm>
            <a:off x="1583668" y="5364505"/>
            <a:ext cx="5054762" cy="584775"/>
          </a:xfrm>
          <a:prstGeom prst="rect">
            <a:avLst/>
          </a:prstGeom>
        </p:spPr>
        <p:txBody>
          <a:bodyPr wrap="square">
            <a:spAutoFit/>
          </a:bodyPr>
          <a:lstStyle/>
          <a:p>
            <a:pPr fontAlgn="base">
              <a:spcBef>
                <a:spcPct val="0"/>
              </a:spcBef>
              <a:spcAft>
                <a:spcPct val="0"/>
              </a:spcAft>
              <a:defRPr/>
            </a:pPr>
            <a:r>
              <a:rPr lang="en-GB" sz="1600" dirty="0">
                <a:gradFill>
                  <a:gsLst>
                    <a:gs pos="0">
                      <a:prstClr val="black">
                        <a:lumMod val="75000"/>
                        <a:lumOff val="25000"/>
                      </a:prstClr>
                    </a:gs>
                    <a:gs pos="100000">
                      <a:prstClr val="black">
                        <a:lumMod val="65000"/>
                        <a:lumOff val="35000"/>
                      </a:prstClr>
                    </a:gs>
                  </a:gsLst>
                  <a:lin ang="5400000" scaled="1"/>
                </a:gradFill>
                <a:latin typeface="Arial Narrow" pitchFamily="34" charset="0"/>
                <a:cs typeface="Arial" pitchFamily="34" charset="0"/>
              </a:rPr>
              <a:t>Brands </a:t>
            </a:r>
            <a:r>
              <a:rPr lang="en-GB" sz="1600" dirty="0" smtClean="0">
                <a:gradFill>
                  <a:gsLst>
                    <a:gs pos="0">
                      <a:prstClr val="black">
                        <a:lumMod val="75000"/>
                        <a:lumOff val="25000"/>
                      </a:prstClr>
                    </a:gs>
                    <a:gs pos="100000">
                      <a:prstClr val="black">
                        <a:lumMod val="65000"/>
                        <a:lumOff val="35000"/>
                      </a:prstClr>
                    </a:gs>
                  </a:gsLst>
                  <a:lin ang="5400000" scaled="1"/>
                </a:gradFill>
                <a:latin typeface="Arial Narrow" pitchFamily="34" charset="0"/>
                <a:cs typeface="Arial" pitchFamily="34" charset="0"/>
              </a:rPr>
              <a:t>which </a:t>
            </a:r>
            <a:r>
              <a:rPr lang="en-GB" sz="1600" dirty="0">
                <a:gradFill>
                  <a:gsLst>
                    <a:gs pos="0">
                      <a:prstClr val="black">
                        <a:lumMod val="75000"/>
                        <a:lumOff val="25000"/>
                      </a:prstClr>
                    </a:gs>
                    <a:gs pos="100000">
                      <a:prstClr val="black">
                        <a:lumMod val="65000"/>
                        <a:lumOff val="35000"/>
                      </a:prstClr>
                    </a:gs>
                  </a:gsLst>
                  <a:lin ang="5400000" scaled="1"/>
                </a:gradFill>
                <a:latin typeface="Arial Narrow" pitchFamily="34" charset="0"/>
                <a:cs typeface="Arial" pitchFamily="34" charset="0"/>
              </a:rPr>
              <a:t>invest 20% above average* in magazines enjoy significantly higher bonding scores than brands that underinvest</a:t>
            </a:r>
          </a:p>
        </p:txBody>
      </p:sp>
      <p:grpSp>
        <p:nvGrpSpPr>
          <p:cNvPr id="93" name="Group 90"/>
          <p:cNvGrpSpPr>
            <a:grpSpLocks/>
          </p:cNvGrpSpPr>
          <p:nvPr/>
        </p:nvGrpSpPr>
        <p:grpSpPr bwMode="auto">
          <a:xfrm>
            <a:off x="4072161" y="4120124"/>
            <a:ext cx="2732087" cy="1160462"/>
            <a:chOff x="3754671" y="2964237"/>
            <a:chExt cx="2731854" cy="1159489"/>
          </a:xfrm>
        </p:grpSpPr>
        <p:sp>
          <p:nvSpPr>
            <p:cNvPr id="94" name="Freeform 21"/>
            <p:cNvSpPr>
              <a:spLocks noEditPoints="1"/>
            </p:cNvSpPr>
            <p:nvPr/>
          </p:nvSpPr>
          <p:spPr bwMode="auto">
            <a:xfrm>
              <a:off x="3754671" y="2964237"/>
              <a:ext cx="2562225" cy="1159489"/>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2"/>
            </a:solidFill>
            <a:ln w="28575" cap="flat" cmpd="sng" algn="ctr">
              <a:solidFill>
                <a:srgbClr val="FFFFFF"/>
              </a:solidFill>
              <a:prstDash val="solid"/>
              <a:round/>
              <a:headEnd type="none" w="med" len="med"/>
              <a:tailEnd type="none" w="med" len="med"/>
            </a:ln>
          </p:spPr>
          <p:txBody>
            <a:bodyPr/>
            <a:lstStyle/>
            <a:p>
              <a:pPr fontAlgn="base">
                <a:spcBef>
                  <a:spcPct val="0"/>
                </a:spcBef>
                <a:spcAft>
                  <a:spcPct val="0"/>
                </a:spcAft>
              </a:pPr>
              <a:endParaRPr lang="en-GB">
                <a:solidFill>
                  <a:srgbClr val="3F3F3F"/>
                </a:solidFill>
                <a:cs typeface="Arial" charset="0"/>
              </a:endParaRPr>
            </a:p>
          </p:txBody>
        </p:sp>
        <p:sp>
          <p:nvSpPr>
            <p:cNvPr id="95" name="Rectangle 46"/>
            <p:cNvSpPr>
              <a:spLocks noChangeArrowheads="1"/>
            </p:cNvSpPr>
            <p:nvPr/>
          </p:nvSpPr>
          <p:spPr bwMode="auto">
            <a:xfrm>
              <a:off x="4009071" y="3131367"/>
              <a:ext cx="2477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solidFill>
                    <a:srgbClr val="FFFFFF"/>
                  </a:solidFill>
                  <a:latin typeface="Arial Narrow" pitchFamily="34" charset="0"/>
                  <a:cs typeface="Arial" charset="0"/>
                </a:rPr>
                <a:t>     £2m –      £10m</a:t>
              </a:r>
            </a:p>
            <a:p>
              <a:pPr fontAlgn="base">
                <a:spcBef>
                  <a:spcPct val="0"/>
                </a:spcBef>
                <a:spcAft>
                  <a:spcPct val="0"/>
                </a:spcAft>
              </a:pPr>
              <a:r>
                <a:rPr lang="en-GB">
                  <a:solidFill>
                    <a:srgbClr val="FFFFFF"/>
                  </a:solidFill>
                  <a:latin typeface="Arial Narrow" pitchFamily="34" charset="0"/>
                  <a:cs typeface="Arial" charset="0"/>
                </a:rPr>
                <a:t>Campaign     Value</a:t>
              </a:r>
            </a:p>
          </p:txBody>
        </p:sp>
      </p:grpSp>
      <p:grpSp>
        <p:nvGrpSpPr>
          <p:cNvPr id="96" name="Group 93"/>
          <p:cNvGrpSpPr>
            <a:grpSpLocks/>
          </p:cNvGrpSpPr>
          <p:nvPr/>
        </p:nvGrpSpPr>
        <p:grpSpPr bwMode="auto">
          <a:xfrm>
            <a:off x="4676583" y="2888940"/>
            <a:ext cx="762000" cy="600075"/>
            <a:chOff x="4953234" y="2593668"/>
            <a:chExt cx="761768" cy="600388"/>
          </a:xfrm>
        </p:grpSpPr>
        <p:sp>
          <p:nvSpPr>
            <p:cNvPr id="97" name="Rounded Rectangle 56"/>
            <p:cNvSpPr/>
            <p:nvPr/>
          </p:nvSpPr>
          <p:spPr>
            <a:xfrm>
              <a:off x="4953234" y="2593668"/>
              <a:ext cx="761768" cy="600388"/>
            </a:xfrm>
            <a:custGeom>
              <a:avLst/>
              <a:gdLst>
                <a:gd name="connsiteX0" fmla="*/ 536928 w 1073855"/>
                <a:gd name="connsiteY0" fmla="*/ 209192 h 836768"/>
                <a:gd name="connsiteX1" fmla="*/ 536928 w 1073855"/>
                <a:gd name="connsiteY1" fmla="*/ 836768 h 836768"/>
                <a:gd name="connsiteX2" fmla="*/ 536928 w 1073855"/>
                <a:gd name="connsiteY2" fmla="*/ 209192 h 836768"/>
                <a:gd name="connsiteX0" fmla="*/ 99122 w 639963"/>
                <a:gd name="connsiteY0" fmla="*/ 198827 h 878429"/>
                <a:gd name="connsiteX1" fmla="*/ 99122 w 639963"/>
                <a:gd name="connsiteY1" fmla="*/ 826403 h 878429"/>
                <a:gd name="connsiteX2" fmla="*/ 0 w 639963"/>
                <a:gd name="connsiteY2" fmla="*/ 771164 h 878429"/>
                <a:gd name="connsiteX3" fmla="*/ 99122 w 639963"/>
                <a:gd name="connsiteY3" fmla="*/ 198827 h 878429"/>
                <a:gd name="connsiteX0" fmla="*/ 215685 w 756526"/>
                <a:gd name="connsiteY0" fmla="*/ 198827 h 854286"/>
                <a:gd name="connsiteX1" fmla="*/ 215685 w 756526"/>
                <a:gd name="connsiteY1" fmla="*/ 826403 h 854286"/>
                <a:gd name="connsiteX2" fmla="*/ 116563 w 756526"/>
                <a:gd name="connsiteY2" fmla="*/ 771164 h 854286"/>
                <a:gd name="connsiteX3" fmla="*/ 215685 w 756526"/>
                <a:gd name="connsiteY3" fmla="*/ 198827 h 854286"/>
                <a:gd name="connsiteX0" fmla="*/ 624064 w 1164905"/>
                <a:gd name="connsiteY0" fmla="*/ 243535 h 898994"/>
                <a:gd name="connsiteX1" fmla="*/ 624064 w 1164905"/>
                <a:gd name="connsiteY1" fmla="*/ 871111 h 898994"/>
                <a:gd name="connsiteX2" fmla="*/ 524942 w 1164905"/>
                <a:gd name="connsiteY2" fmla="*/ 815872 h 898994"/>
                <a:gd name="connsiteX3" fmla="*/ 624064 w 1164905"/>
                <a:gd name="connsiteY3" fmla="*/ 243535 h 898994"/>
                <a:gd name="connsiteX0" fmla="*/ 583211 w 1124052"/>
                <a:gd name="connsiteY0" fmla="*/ 214399 h 869858"/>
                <a:gd name="connsiteX1" fmla="*/ 583211 w 1124052"/>
                <a:gd name="connsiteY1" fmla="*/ 841975 h 869858"/>
                <a:gd name="connsiteX2" fmla="*/ 484089 w 1124052"/>
                <a:gd name="connsiteY2" fmla="*/ 786736 h 869858"/>
                <a:gd name="connsiteX3" fmla="*/ 583211 w 1124052"/>
                <a:gd name="connsiteY3" fmla="*/ 214399 h 869858"/>
                <a:gd name="connsiteX0" fmla="*/ 262159 w 803000"/>
                <a:gd name="connsiteY0" fmla="*/ 429575 h 1085034"/>
                <a:gd name="connsiteX1" fmla="*/ 262159 w 803000"/>
                <a:gd name="connsiteY1" fmla="*/ 1057151 h 1085034"/>
                <a:gd name="connsiteX2" fmla="*/ 163037 w 803000"/>
                <a:gd name="connsiteY2" fmla="*/ 1001912 h 1085034"/>
                <a:gd name="connsiteX3" fmla="*/ 1112 w 803000"/>
                <a:gd name="connsiteY3" fmla="*/ 14487 h 1085034"/>
                <a:gd name="connsiteX4" fmla="*/ 262159 w 803000"/>
                <a:gd name="connsiteY4" fmla="*/ 429575 h 1085034"/>
                <a:gd name="connsiteX0" fmla="*/ 262159 w 803000"/>
                <a:gd name="connsiteY0" fmla="*/ 456793 h 1112252"/>
                <a:gd name="connsiteX1" fmla="*/ 262159 w 803000"/>
                <a:gd name="connsiteY1" fmla="*/ 1084369 h 1112252"/>
                <a:gd name="connsiteX2" fmla="*/ 163037 w 803000"/>
                <a:gd name="connsiteY2" fmla="*/ 1029130 h 1112252"/>
                <a:gd name="connsiteX3" fmla="*/ 1112 w 803000"/>
                <a:gd name="connsiteY3" fmla="*/ 41705 h 1112252"/>
                <a:gd name="connsiteX4" fmla="*/ 262159 w 803000"/>
                <a:gd name="connsiteY4" fmla="*/ 456793 h 1112252"/>
                <a:gd name="connsiteX0" fmla="*/ 610680 w 1151521"/>
                <a:gd name="connsiteY0" fmla="*/ 198827 h 854286"/>
                <a:gd name="connsiteX1" fmla="*/ 610680 w 1151521"/>
                <a:gd name="connsiteY1" fmla="*/ 826403 h 854286"/>
                <a:gd name="connsiteX2" fmla="*/ 511558 w 1151521"/>
                <a:gd name="connsiteY2" fmla="*/ 771164 h 854286"/>
                <a:gd name="connsiteX3" fmla="*/ 383 w 1151521"/>
                <a:gd name="connsiteY3" fmla="*/ 371114 h 854286"/>
                <a:gd name="connsiteX4" fmla="*/ 610680 w 1151521"/>
                <a:gd name="connsiteY4" fmla="*/ 198827 h 854286"/>
                <a:gd name="connsiteX0" fmla="*/ 215686 w 756527"/>
                <a:gd name="connsiteY0" fmla="*/ 198827 h 854286"/>
                <a:gd name="connsiteX1" fmla="*/ 215686 w 756527"/>
                <a:gd name="connsiteY1" fmla="*/ 826403 h 854286"/>
                <a:gd name="connsiteX2" fmla="*/ 116564 w 756527"/>
                <a:gd name="connsiteY2" fmla="*/ 771164 h 854286"/>
                <a:gd name="connsiteX3" fmla="*/ 215686 w 756527"/>
                <a:gd name="connsiteY3" fmla="*/ 198827 h 854286"/>
                <a:gd name="connsiteX0" fmla="*/ 536733 w 1077574"/>
                <a:gd name="connsiteY0" fmla="*/ 198827 h 854286"/>
                <a:gd name="connsiteX1" fmla="*/ 536733 w 1077574"/>
                <a:gd name="connsiteY1" fmla="*/ 826403 h 854286"/>
                <a:gd name="connsiteX2" fmla="*/ 437611 w 1077574"/>
                <a:gd name="connsiteY2" fmla="*/ 771164 h 854286"/>
                <a:gd name="connsiteX3" fmla="*/ 536733 w 1077574"/>
                <a:gd name="connsiteY3" fmla="*/ 198827 h 854286"/>
                <a:gd name="connsiteX0" fmla="*/ 603105 w 1143946"/>
                <a:gd name="connsiteY0" fmla="*/ 372673 h 1028132"/>
                <a:gd name="connsiteX1" fmla="*/ 603105 w 1143946"/>
                <a:gd name="connsiteY1" fmla="*/ 1000249 h 1028132"/>
                <a:gd name="connsiteX2" fmla="*/ 503983 w 1143946"/>
                <a:gd name="connsiteY2" fmla="*/ 945010 h 1028132"/>
                <a:gd name="connsiteX3" fmla="*/ 603105 w 1143946"/>
                <a:gd name="connsiteY3" fmla="*/ 372673 h 1028132"/>
                <a:gd name="connsiteX0" fmla="*/ 507794 w 1048635"/>
                <a:gd name="connsiteY0" fmla="*/ 198827 h 854286"/>
                <a:gd name="connsiteX1" fmla="*/ 507794 w 1048635"/>
                <a:gd name="connsiteY1" fmla="*/ 826403 h 854286"/>
                <a:gd name="connsiteX2" fmla="*/ 408672 w 1048635"/>
                <a:gd name="connsiteY2" fmla="*/ 771164 h 854286"/>
                <a:gd name="connsiteX3" fmla="*/ 507794 w 1048635"/>
                <a:gd name="connsiteY3" fmla="*/ 198827 h 854286"/>
                <a:gd name="connsiteX0" fmla="*/ 507794 w 1150634"/>
                <a:gd name="connsiteY0" fmla="*/ 212050 h 813943"/>
                <a:gd name="connsiteX1" fmla="*/ 650669 w 1150634"/>
                <a:gd name="connsiteY1" fmla="*/ 776126 h 813943"/>
                <a:gd name="connsiteX2" fmla="*/ 408672 w 1150634"/>
                <a:gd name="connsiteY2" fmla="*/ 784387 h 813943"/>
                <a:gd name="connsiteX3" fmla="*/ 507794 w 1150634"/>
                <a:gd name="connsiteY3" fmla="*/ 212050 h 813943"/>
                <a:gd name="connsiteX0" fmla="*/ 507794 w 1150634"/>
                <a:gd name="connsiteY0" fmla="*/ 212050 h 817117"/>
                <a:gd name="connsiteX1" fmla="*/ 650669 w 1150634"/>
                <a:gd name="connsiteY1" fmla="*/ 776126 h 817117"/>
                <a:gd name="connsiteX2" fmla="*/ 408672 w 1150634"/>
                <a:gd name="connsiteY2" fmla="*/ 784387 h 817117"/>
                <a:gd name="connsiteX3" fmla="*/ 507794 w 1150634"/>
                <a:gd name="connsiteY3" fmla="*/ 212050 h 817117"/>
                <a:gd name="connsiteX0" fmla="*/ 507794 w 1150634"/>
                <a:gd name="connsiteY0" fmla="*/ 212050 h 784387"/>
                <a:gd name="connsiteX1" fmla="*/ 650669 w 1150634"/>
                <a:gd name="connsiteY1" fmla="*/ 776126 h 784387"/>
                <a:gd name="connsiteX2" fmla="*/ 408672 w 1150634"/>
                <a:gd name="connsiteY2" fmla="*/ 784387 h 784387"/>
                <a:gd name="connsiteX3" fmla="*/ 507794 w 1150634"/>
                <a:gd name="connsiteY3" fmla="*/ 212050 h 784387"/>
                <a:gd name="connsiteX0" fmla="*/ 507794 w 1150634"/>
                <a:gd name="connsiteY0" fmla="*/ 212050 h 788770"/>
                <a:gd name="connsiteX1" fmla="*/ 650669 w 1150634"/>
                <a:gd name="connsiteY1" fmla="*/ 776126 h 788770"/>
                <a:gd name="connsiteX2" fmla="*/ 408672 w 1150634"/>
                <a:gd name="connsiteY2" fmla="*/ 784387 h 788770"/>
                <a:gd name="connsiteX3" fmla="*/ 507794 w 1150634"/>
                <a:gd name="connsiteY3" fmla="*/ 212050 h 788770"/>
                <a:gd name="connsiteX0" fmla="*/ 507794 w 1070216"/>
                <a:gd name="connsiteY0" fmla="*/ 177617 h 754337"/>
                <a:gd name="connsiteX1" fmla="*/ 650669 w 1070216"/>
                <a:gd name="connsiteY1" fmla="*/ 741693 h 754337"/>
                <a:gd name="connsiteX2" fmla="*/ 408672 w 1070216"/>
                <a:gd name="connsiteY2" fmla="*/ 749954 h 754337"/>
                <a:gd name="connsiteX3" fmla="*/ 507794 w 1070216"/>
                <a:gd name="connsiteY3" fmla="*/ 177617 h 754337"/>
                <a:gd name="connsiteX0" fmla="*/ 507794 w 1046233"/>
                <a:gd name="connsiteY0" fmla="*/ 178562 h 755282"/>
                <a:gd name="connsiteX1" fmla="*/ 650669 w 1046233"/>
                <a:gd name="connsiteY1" fmla="*/ 742638 h 755282"/>
                <a:gd name="connsiteX2" fmla="*/ 408672 w 1046233"/>
                <a:gd name="connsiteY2" fmla="*/ 750899 h 755282"/>
                <a:gd name="connsiteX3" fmla="*/ 507794 w 1046233"/>
                <a:gd name="connsiteY3" fmla="*/ 178562 h 755282"/>
                <a:gd name="connsiteX0" fmla="*/ 507794 w 1050617"/>
                <a:gd name="connsiteY0" fmla="*/ 188740 h 765460"/>
                <a:gd name="connsiteX1" fmla="*/ 650669 w 1050617"/>
                <a:gd name="connsiteY1" fmla="*/ 752816 h 765460"/>
                <a:gd name="connsiteX2" fmla="*/ 408672 w 1050617"/>
                <a:gd name="connsiteY2" fmla="*/ 761077 h 765460"/>
                <a:gd name="connsiteX3" fmla="*/ 507794 w 1050617"/>
                <a:gd name="connsiteY3" fmla="*/ 188740 h 765460"/>
                <a:gd name="connsiteX0" fmla="*/ 507794 w 1054509"/>
                <a:gd name="connsiteY0" fmla="*/ 197923 h 774643"/>
                <a:gd name="connsiteX1" fmla="*/ 650669 w 1054509"/>
                <a:gd name="connsiteY1" fmla="*/ 761999 h 774643"/>
                <a:gd name="connsiteX2" fmla="*/ 408672 w 1054509"/>
                <a:gd name="connsiteY2" fmla="*/ 770260 h 774643"/>
                <a:gd name="connsiteX3" fmla="*/ 507794 w 1054509"/>
                <a:gd name="connsiteY3" fmla="*/ 197923 h 774643"/>
                <a:gd name="connsiteX0" fmla="*/ 507794 w 1068354"/>
                <a:gd name="connsiteY0" fmla="*/ 196297 h 778164"/>
                <a:gd name="connsiteX1" fmla="*/ 669719 w 1068354"/>
                <a:gd name="connsiteY1" fmla="*/ 769898 h 778164"/>
                <a:gd name="connsiteX2" fmla="*/ 408672 w 1068354"/>
                <a:gd name="connsiteY2" fmla="*/ 768634 h 778164"/>
                <a:gd name="connsiteX3" fmla="*/ 507794 w 1068354"/>
                <a:gd name="connsiteY3" fmla="*/ 196297 h 778164"/>
                <a:gd name="connsiteX0" fmla="*/ 507794 w 1022867"/>
                <a:gd name="connsiteY0" fmla="*/ 195577 h 777444"/>
                <a:gd name="connsiteX1" fmla="*/ 669719 w 1022867"/>
                <a:gd name="connsiteY1" fmla="*/ 769178 h 777444"/>
                <a:gd name="connsiteX2" fmla="*/ 408672 w 1022867"/>
                <a:gd name="connsiteY2" fmla="*/ 767914 h 777444"/>
                <a:gd name="connsiteX3" fmla="*/ 507794 w 1022867"/>
                <a:gd name="connsiteY3" fmla="*/ 195577 h 777444"/>
                <a:gd name="connsiteX0" fmla="*/ 507794 w 1049312"/>
                <a:gd name="connsiteY0" fmla="*/ 198481 h 780348"/>
                <a:gd name="connsiteX1" fmla="*/ 669719 w 1049312"/>
                <a:gd name="connsiteY1" fmla="*/ 772082 h 780348"/>
                <a:gd name="connsiteX2" fmla="*/ 408672 w 1049312"/>
                <a:gd name="connsiteY2" fmla="*/ 770818 h 780348"/>
                <a:gd name="connsiteX3" fmla="*/ 507794 w 1049312"/>
                <a:gd name="connsiteY3" fmla="*/ 198481 h 780348"/>
                <a:gd name="connsiteX0" fmla="*/ 507794 w 1049312"/>
                <a:gd name="connsiteY0" fmla="*/ 198481 h 776003"/>
                <a:gd name="connsiteX1" fmla="*/ 669719 w 1049312"/>
                <a:gd name="connsiteY1" fmla="*/ 772082 h 776003"/>
                <a:gd name="connsiteX2" fmla="*/ 408672 w 1049312"/>
                <a:gd name="connsiteY2" fmla="*/ 770818 h 776003"/>
                <a:gd name="connsiteX3" fmla="*/ 507794 w 1049312"/>
                <a:gd name="connsiteY3" fmla="*/ 198481 h 776003"/>
                <a:gd name="connsiteX0" fmla="*/ 507794 w 1049312"/>
                <a:gd name="connsiteY0" fmla="*/ 198481 h 772082"/>
                <a:gd name="connsiteX1" fmla="*/ 669719 w 1049312"/>
                <a:gd name="connsiteY1" fmla="*/ 772082 h 772082"/>
                <a:gd name="connsiteX2" fmla="*/ 408672 w 1049312"/>
                <a:gd name="connsiteY2" fmla="*/ 770818 h 772082"/>
                <a:gd name="connsiteX3" fmla="*/ 507794 w 1049312"/>
                <a:gd name="connsiteY3" fmla="*/ 198481 h 772082"/>
                <a:gd name="connsiteX0" fmla="*/ 507794 w 1049312"/>
                <a:gd name="connsiteY0" fmla="*/ 198481 h 777644"/>
                <a:gd name="connsiteX1" fmla="*/ 669719 w 1049312"/>
                <a:gd name="connsiteY1" fmla="*/ 772082 h 777644"/>
                <a:gd name="connsiteX2" fmla="*/ 408672 w 1049312"/>
                <a:gd name="connsiteY2" fmla="*/ 770818 h 777644"/>
                <a:gd name="connsiteX3" fmla="*/ 507794 w 1049312"/>
                <a:gd name="connsiteY3" fmla="*/ 198481 h 777644"/>
                <a:gd name="connsiteX0" fmla="*/ 507794 w 1052790"/>
                <a:gd name="connsiteY0" fmla="*/ 201823 h 779250"/>
                <a:gd name="connsiteX1" fmla="*/ 674482 w 1052790"/>
                <a:gd name="connsiteY1" fmla="*/ 756374 h 779250"/>
                <a:gd name="connsiteX2" fmla="*/ 408672 w 1052790"/>
                <a:gd name="connsiteY2" fmla="*/ 774160 h 779250"/>
                <a:gd name="connsiteX3" fmla="*/ 507794 w 1052790"/>
                <a:gd name="connsiteY3" fmla="*/ 201823 h 779250"/>
                <a:gd name="connsiteX0" fmla="*/ 507794 w 1052790"/>
                <a:gd name="connsiteY0" fmla="*/ 201823 h 779406"/>
                <a:gd name="connsiteX1" fmla="*/ 674482 w 1052790"/>
                <a:gd name="connsiteY1" fmla="*/ 756374 h 779406"/>
                <a:gd name="connsiteX2" fmla="*/ 408672 w 1052790"/>
                <a:gd name="connsiteY2" fmla="*/ 774160 h 779406"/>
                <a:gd name="connsiteX3" fmla="*/ 507794 w 1052790"/>
                <a:gd name="connsiteY3" fmla="*/ 201823 h 779406"/>
                <a:gd name="connsiteX0" fmla="*/ 507794 w 1037963"/>
                <a:gd name="connsiteY0" fmla="*/ 193667 h 795775"/>
                <a:gd name="connsiteX1" fmla="*/ 654101 w 1037963"/>
                <a:gd name="connsiteY1" fmla="*/ 795775 h 795775"/>
                <a:gd name="connsiteX2" fmla="*/ 408672 w 1037963"/>
                <a:gd name="connsiteY2" fmla="*/ 766004 h 795775"/>
                <a:gd name="connsiteX3" fmla="*/ 507794 w 1037963"/>
                <a:gd name="connsiteY3" fmla="*/ 193667 h 795775"/>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Lst>
              <a:ahLst/>
              <a:cxnLst>
                <a:cxn ang="0">
                  <a:pos x="connsiteX0" y="connsiteY0"/>
                </a:cxn>
                <a:cxn ang="0">
                  <a:pos x="connsiteX1" y="connsiteY1"/>
                </a:cxn>
                <a:cxn ang="0">
                  <a:pos x="connsiteX2" y="connsiteY2"/>
                </a:cxn>
                <a:cxn ang="0">
                  <a:pos x="connsiteX3" y="connsiteY3"/>
                </a:cxn>
              </a:cxnLst>
              <a:rect l="l" t="t" r="r" b="b"/>
              <a:pathLst>
                <a:path w="1016850" h="801430">
                  <a:moveTo>
                    <a:pt x="507794" y="199322"/>
                  </a:moveTo>
                  <a:cubicBezTo>
                    <a:pt x="767231" y="-334037"/>
                    <a:pt x="1424957" y="319050"/>
                    <a:pt x="654101" y="801430"/>
                  </a:cubicBezTo>
                  <a:cubicBezTo>
                    <a:pt x="531440" y="771535"/>
                    <a:pt x="525098" y="763927"/>
                    <a:pt x="408672" y="771659"/>
                  </a:cubicBezTo>
                  <a:cubicBezTo>
                    <a:pt x="-407303" y="371788"/>
                    <a:pt x="199174" y="-295659"/>
                    <a:pt x="507794" y="199322"/>
                  </a:cubicBezTo>
                  <a:close/>
                </a:path>
              </a:pathLst>
            </a:custGeom>
            <a:solidFill>
              <a:schemeClr val="accent4"/>
            </a:solidFill>
            <a:ln w="19050">
              <a:solidFill>
                <a:schemeClr val="bg1"/>
              </a:solidFill>
              <a:round/>
              <a:headEnd/>
              <a:tailEnd/>
            </a:ln>
          </p:spPr>
          <p:txBody>
            <a:bodyPr/>
            <a:lstStyle/>
            <a:p>
              <a:pPr fontAlgn="base">
                <a:spcBef>
                  <a:spcPct val="0"/>
                </a:spcBef>
                <a:spcAft>
                  <a:spcPct val="0"/>
                </a:spcAft>
                <a:defRPr/>
              </a:pPr>
              <a:endParaRPr lang="en-GB" sz="2000" b="1">
                <a:solidFill>
                  <a:prstClr val="black"/>
                </a:solidFill>
                <a:cs typeface="Arial" pitchFamily="34" charset="0"/>
              </a:endParaRPr>
            </a:p>
          </p:txBody>
        </p:sp>
        <p:sp>
          <p:nvSpPr>
            <p:cNvPr id="105" name="Rectangle 49"/>
            <p:cNvSpPr>
              <a:spLocks noChangeArrowheads="1"/>
            </p:cNvSpPr>
            <p:nvPr/>
          </p:nvSpPr>
          <p:spPr bwMode="auto">
            <a:xfrm>
              <a:off x="5071108" y="2739315"/>
              <a:ext cx="615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sz="2000" b="1" dirty="0">
                  <a:solidFill>
                    <a:srgbClr val="FFFFFF"/>
                  </a:solidFill>
                  <a:latin typeface="Arial Narrow" pitchFamily="34" charset="0"/>
                  <a:cs typeface="Arial" charset="0"/>
                </a:rPr>
                <a:t>25%</a:t>
              </a:r>
            </a:p>
          </p:txBody>
        </p:sp>
      </p:grpSp>
      <p:grpSp>
        <p:nvGrpSpPr>
          <p:cNvPr id="106" name="Group 96"/>
          <p:cNvGrpSpPr>
            <a:grpSpLocks/>
          </p:cNvGrpSpPr>
          <p:nvPr/>
        </p:nvGrpSpPr>
        <p:grpSpPr bwMode="auto">
          <a:xfrm>
            <a:off x="5428013" y="3596912"/>
            <a:ext cx="1020762" cy="750887"/>
            <a:chOff x="7657063" y="2442525"/>
            <a:chExt cx="1020212" cy="751531"/>
          </a:xfrm>
        </p:grpSpPr>
        <p:sp>
          <p:nvSpPr>
            <p:cNvPr id="107" name="Rounded Rectangle 56"/>
            <p:cNvSpPr>
              <a:spLocks/>
            </p:cNvSpPr>
            <p:nvPr/>
          </p:nvSpPr>
          <p:spPr bwMode="auto">
            <a:xfrm>
              <a:off x="7657063" y="2442525"/>
              <a:ext cx="953537" cy="751531"/>
            </a:xfrm>
            <a:custGeom>
              <a:avLst/>
              <a:gdLst>
                <a:gd name="T0" fmla="*/ 303622 w 1016850"/>
                <a:gd name="T1" fmla="*/ 119180 h 801430"/>
                <a:gd name="T2" fmla="*/ 391103 w 1016850"/>
                <a:gd name="T3" fmla="*/ 479199 h 801430"/>
                <a:gd name="T4" fmla="*/ 244354 w 1016850"/>
                <a:gd name="T5" fmla="*/ 461399 h 801430"/>
                <a:gd name="T6" fmla="*/ 303622 w 1016850"/>
                <a:gd name="T7" fmla="*/ 119180 h 801430"/>
                <a:gd name="T8" fmla="*/ 0 60000 65536"/>
                <a:gd name="T9" fmla="*/ 0 60000 65536"/>
                <a:gd name="T10" fmla="*/ 0 60000 65536"/>
                <a:gd name="T11" fmla="*/ 0 60000 65536"/>
                <a:gd name="T12" fmla="*/ 0 w 1016850"/>
                <a:gd name="T13" fmla="*/ 0 h 801430"/>
                <a:gd name="T14" fmla="*/ 1016850 w 1016850"/>
                <a:gd name="T15" fmla="*/ 801430 h 801430"/>
              </a:gdLst>
              <a:ahLst/>
              <a:cxnLst>
                <a:cxn ang="T8">
                  <a:pos x="T0" y="T1"/>
                </a:cxn>
                <a:cxn ang="T9">
                  <a:pos x="T2" y="T3"/>
                </a:cxn>
                <a:cxn ang="T10">
                  <a:pos x="T4" y="T5"/>
                </a:cxn>
                <a:cxn ang="T11">
                  <a:pos x="T6" y="T7"/>
                </a:cxn>
              </a:cxnLst>
              <a:rect l="T12" t="T13" r="T14" b="T15"/>
              <a:pathLst>
                <a:path w="1016850" h="801430">
                  <a:moveTo>
                    <a:pt x="507794" y="199322"/>
                  </a:moveTo>
                  <a:cubicBezTo>
                    <a:pt x="767231" y="-334037"/>
                    <a:pt x="1424957" y="319050"/>
                    <a:pt x="654101" y="801430"/>
                  </a:cubicBezTo>
                  <a:cubicBezTo>
                    <a:pt x="531440" y="771535"/>
                    <a:pt x="525098" y="763927"/>
                    <a:pt x="408672" y="771659"/>
                  </a:cubicBezTo>
                  <a:cubicBezTo>
                    <a:pt x="-407303" y="371788"/>
                    <a:pt x="199174" y="-295659"/>
                    <a:pt x="507794" y="199322"/>
                  </a:cubicBezTo>
                  <a:close/>
                </a:path>
              </a:pathLst>
            </a:custGeom>
            <a:solidFill>
              <a:schemeClr val="accent2"/>
            </a:solidFill>
            <a:ln w="19050">
              <a:solidFill>
                <a:schemeClr val="bg1"/>
              </a:solidFill>
              <a:round/>
              <a:headEnd/>
              <a:tailEnd/>
            </a:ln>
          </p:spPr>
          <p:txBody>
            <a:bodyPr/>
            <a:lstStyle/>
            <a:p>
              <a:pPr fontAlgn="base">
                <a:spcBef>
                  <a:spcPct val="0"/>
                </a:spcBef>
                <a:spcAft>
                  <a:spcPct val="0"/>
                </a:spcAft>
              </a:pPr>
              <a:endParaRPr lang="en-GB">
                <a:solidFill>
                  <a:srgbClr val="3F3F3F"/>
                </a:solidFill>
                <a:cs typeface="Arial" charset="0"/>
              </a:endParaRPr>
            </a:p>
          </p:txBody>
        </p:sp>
        <p:sp>
          <p:nvSpPr>
            <p:cNvPr id="108" name="Rectangle 51"/>
            <p:cNvSpPr>
              <a:spLocks noChangeArrowheads="1"/>
            </p:cNvSpPr>
            <p:nvPr/>
          </p:nvSpPr>
          <p:spPr bwMode="auto">
            <a:xfrm>
              <a:off x="7830417" y="2628346"/>
              <a:ext cx="846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sz="2400" b="1">
                  <a:solidFill>
                    <a:srgbClr val="FFFFFF"/>
                  </a:solidFill>
                  <a:latin typeface="Arial Narrow" pitchFamily="34" charset="0"/>
                  <a:cs typeface="Arial" charset="0"/>
                </a:rPr>
                <a:t>72%</a:t>
              </a:r>
            </a:p>
          </p:txBody>
        </p:sp>
      </p:grpSp>
      <p:sp>
        <p:nvSpPr>
          <p:cNvPr id="109" name="Rectangle 108"/>
          <p:cNvSpPr>
            <a:spLocks noChangeArrowheads="1"/>
          </p:cNvSpPr>
          <p:nvPr/>
        </p:nvSpPr>
        <p:spPr bwMode="auto">
          <a:xfrm>
            <a:off x="3381678" y="2371294"/>
            <a:ext cx="32180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75000"/>
              </a:lnSpc>
              <a:spcBef>
                <a:spcPct val="0"/>
              </a:spcBef>
              <a:spcAft>
                <a:spcPct val="0"/>
              </a:spcAft>
            </a:pPr>
            <a:r>
              <a:rPr lang="en-GB" sz="2000" dirty="0" smtClean="0">
                <a:solidFill>
                  <a:srgbClr val="C00000"/>
                </a:solidFill>
                <a:cs typeface="Arial" charset="0"/>
              </a:rPr>
              <a:t>average 7% spend in </a:t>
            </a:r>
            <a:r>
              <a:rPr lang="en-GB" sz="2000" dirty="0">
                <a:solidFill>
                  <a:srgbClr val="C00000"/>
                </a:solidFill>
                <a:cs typeface="Arial" charset="0"/>
              </a:rPr>
              <a:t>magazines</a:t>
            </a:r>
          </a:p>
        </p:txBody>
      </p:sp>
      <p:sp>
        <p:nvSpPr>
          <p:cNvPr id="110" name="TextBox 141"/>
          <p:cNvSpPr txBox="1">
            <a:spLocks noChangeArrowheads="1"/>
          </p:cNvSpPr>
          <p:nvPr/>
        </p:nvSpPr>
        <p:spPr bwMode="auto">
          <a:xfrm>
            <a:off x="143508" y="6408040"/>
            <a:ext cx="5927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900" dirty="0" smtClean="0">
                <a:solidFill>
                  <a:srgbClr val="666666"/>
                </a:solidFill>
                <a:latin typeface="+mn-lt"/>
              </a:rPr>
              <a:t>Group M: </a:t>
            </a:r>
            <a:r>
              <a:rPr lang="en-GB" sz="900" dirty="0" err="1" smtClean="0">
                <a:solidFill>
                  <a:srgbClr val="666666"/>
                </a:solidFill>
                <a:latin typeface="+mn-lt"/>
              </a:rPr>
              <a:t>BrandZ</a:t>
            </a:r>
            <a:r>
              <a:rPr lang="en-GB" sz="900" dirty="0">
                <a:solidFill>
                  <a:srgbClr val="666666"/>
                </a:solidFill>
                <a:latin typeface="+mn-lt"/>
              </a:rPr>
              <a:t>: 136 Brands using magazines</a:t>
            </a:r>
          </a:p>
          <a:p>
            <a:pPr eaLnBrk="1" fontAlgn="base" hangingPunct="1">
              <a:spcBef>
                <a:spcPct val="0"/>
              </a:spcBef>
              <a:spcAft>
                <a:spcPct val="0"/>
              </a:spcAft>
            </a:pPr>
            <a:r>
              <a:rPr lang="en-GB" sz="900" dirty="0">
                <a:solidFill>
                  <a:srgbClr val="666666"/>
                </a:solidFill>
                <a:latin typeface="+mn-lt"/>
              </a:rPr>
              <a:t>*Based on average share of spend of 7% in 2011: Source WARC/ AA</a:t>
            </a:r>
          </a:p>
        </p:txBody>
      </p:sp>
      <p:sp>
        <p:nvSpPr>
          <p:cNvPr id="111" name="Rectangle 7"/>
          <p:cNvSpPr>
            <a:spLocks noChangeArrowheads="1"/>
          </p:cNvSpPr>
          <p:nvPr/>
        </p:nvSpPr>
        <p:spPr bwMode="auto">
          <a:xfrm>
            <a:off x="206745" y="518234"/>
            <a:ext cx="60600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Mutual friends: Advertising that creates a bond say Mindshare</a:t>
            </a:r>
          </a:p>
        </p:txBody>
      </p:sp>
    </p:spTree>
    <p:extLst>
      <p:ext uri="{BB962C8B-B14F-4D97-AF65-F5344CB8AC3E}">
        <p14:creationId xmlns:p14="http://schemas.microsoft.com/office/powerpoint/2010/main" val="3835583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ppt_x</p:attrName>
                                        </p:attrNameLst>
                                      </p:cBhvr>
                                      <p:tavLst>
                                        <p:tav tm="0">
                                          <p:val>
                                            <p:strVal val="#ppt_x"/>
                                          </p:val>
                                        </p:tav>
                                        <p:tav tm="100000">
                                          <p:val>
                                            <p:strVal val="#ppt_x"/>
                                          </p:val>
                                        </p:tav>
                                      </p:tavLst>
                                    </p:anim>
                                    <p:anim calcmode="lin" valueType="num">
                                      <p:cBhvr>
                                        <p:cTn id="8" dur="500" fill="hold"/>
                                        <p:tgtEl>
                                          <p:spTgt spid="96"/>
                                        </p:tgtEl>
                                        <p:attrNameLst>
                                          <p:attrName>ppt_y</p:attrName>
                                        </p:attrNameLst>
                                      </p:cBhvr>
                                      <p:tavLst>
                                        <p:tav tm="0">
                                          <p:val>
                                            <p:strVal val="#ppt_y+#ppt_h/2"/>
                                          </p:val>
                                        </p:tav>
                                        <p:tav tm="100000">
                                          <p:val>
                                            <p:strVal val="#ppt_y"/>
                                          </p:val>
                                        </p:tav>
                                      </p:tavLst>
                                    </p:anim>
                                    <p:anim calcmode="lin" valueType="num">
                                      <p:cBhvr>
                                        <p:cTn id="9" dur="500" fill="hold"/>
                                        <p:tgtEl>
                                          <p:spTgt spid="96"/>
                                        </p:tgtEl>
                                        <p:attrNameLst>
                                          <p:attrName>ppt_w</p:attrName>
                                        </p:attrNameLst>
                                      </p:cBhvr>
                                      <p:tavLst>
                                        <p:tav tm="0">
                                          <p:val>
                                            <p:strVal val="#ppt_w"/>
                                          </p:val>
                                        </p:tav>
                                        <p:tav tm="100000">
                                          <p:val>
                                            <p:strVal val="#ppt_w"/>
                                          </p:val>
                                        </p:tav>
                                      </p:tavLst>
                                    </p:anim>
                                    <p:anim calcmode="lin" valueType="num">
                                      <p:cBhvr>
                                        <p:cTn id="10" dur="500" fill="hold"/>
                                        <p:tgtEl>
                                          <p:spTgt spid="9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p:cTn id="14" dur="500" fill="hold"/>
                                        <p:tgtEl>
                                          <p:spTgt spid="106"/>
                                        </p:tgtEl>
                                        <p:attrNameLst>
                                          <p:attrName>ppt_x</p:attrName>
                                        </p:attrNameLst>
                                      </p:cBhvr>
                                      <p:tavLst>
                                        <p:tav tm="0">
                                          <p:val>
                                            <p:strVal val="#ppt_x"/>
                                          </p:val>
                                        </p:tav>
                                        <p:tav tm="100000">
                                          <p:val>
                                            <p:strVal val="#ppt_x"/>
                                          </p:val>
                                        </p:tav>
                                      </p:tavLst>
                                    </p:anim>
                                    <p:anim calcmode="lin" valueType="num">
                                      <p:cBhvr>
                                        <p:cTn id="15" dur="500" fill="hold"/>
                                        <p:tgtEl>
                                          <p:spTgt spid="106"/>
                                        </p:tgtEl>
                                        <p:attrNameLst>
                                          <p:attrName>ppt_y</p:attrName>
                                        </p:attrNameLst>
                                      </p:cBhvr>
                                      <p:tavLst>
                                        <p:tav tm="0">
                                          <p:val>
                                            <p:strVal val="#ppt_y+#ppt_h/2"/>
                                          </p:val>
                                        </p:tav>
                                        <p:tav tm="100000">
                                          <p:val>
                                            <p:strVal val="#ppt_y"/>
                                          </p:val>
                                        </p:tav>
                                      </p:tavLst>
                                    </p:anim>
                                    <p:anim calcmode="lin" valueType="num">
                                      <p:cBhvr>
                                        <p:cTn id="16" dur="500" fill="hold"/>
                                        <p:tgtEl>
                                          <p:spTgt spid="106"/>
                                        </p:tgtEl>
                                        <p:attrNameLst>
                                          <p:attrName>ppt_w</p:attrName>
                                        </p:attrNameLst>
                                      </p:cBhvr>
                                      <p:tavLst>
                                        <p:tav tm="0">
                                          <p:val>
                                            <p:strVal val="#ppt_w"/>
                                          </p:val>
                                        </p:tav>
                                        <p:tav tm="100000">
                                          <p:val>
                                            <p:strVal val="#ppt_w"/>
                                          </p:val>
                                        </p:tav>
                                      </p:tavLst>
                                    </p:anim>
                                    <p:anim calcmode="lin" valueType="num">
                                      <p:cBhvr>
                                        <p:cTn id="17" dur="500" fill="hold"/>
                                        <p:tgtEl>
                                          <p:spTgt spid="1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288" fill="hold" nodeType="clickEffect">
                                  <p:stCondLst>
                                    <p:cond delay="0"/>
                                  </p:stCondLst>
                                  <p:iterate type="lt">
                                    <p:tmPct val="4000"/>
                                  </p:iterate>
                                  <p:childTnLst>
                                    <p:set>
                                      <p:cBhvr>
                                        <p:cTn id="21" dur="1" fill="hold">
                                          <p:stCondLst>
                                            <p:cond delay="0"/>
                                          </p:stCondLst>
                                        </p:cTn>
                                        <p:tgtEl>
                                          <p:spTgt spid="92"/>
                                        </p:tgtEl>
                                        <p:attrNameLst>
                                          <p:attrName>style.visibility</p:attrName>
                                        </p:attrNameLst>
                                      </p:cBhvr>
                                      <p:to>
                                        <p:strVal val="visible"/>
                                      </p:to>
                                    </p:set>
                                    <p:anim calcmode="lin" valueType="num">
                                      <p:cBhvr>
                                        <p:cTn id="22" dur="500" fill="hold"/>
                                        <p:tgtEl>
                                          <p:spTgt spid="92"/>
                                        </p:tgtEl>
                                        <p:attrNameLst>
                                          <p:attrName>ppt_w</p:attrName>
                                        </p:attrNameLst>
                                      </p:cBhvr>
                                      <p:tavLst>
                                        <p:tav tm="0">
                                          <p:val>
                                            <p:strVal val="4/3*#ppt_w"/>
                                          </p:val>
                                        </p:tav>
                                        <p:tav tm="100000">
                                          <p:val>
                                            <p:strVal val="#ppt_w"/>
                                          </p:val>
                                        </p:tav>
                                      </p:tavLst>
                                    </p:anim>
                                    <p:anim calcmode="lin" valueType="num">
                                      <p:cBhvr>
                                        <p:cTn id="23" dur="500" fill="hold"/>
                                        <p:tgtEl>
                                          <p:spTgt spid="9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56420"/>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59"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1" name="Rectangle 110"/>
          <p:cNvSpPr/>
          <p:nvPr/>
        </p:nvSpPr>
        <p:spPr>
          <a:xfrm>
            <a:off x="359533" y="1665675"/>
            <a:ext cx="2052228" cy="1246495"/>
          </a:xfrm>
          <a:prstGeom prst="rect">
            <a:avLst/>
          </a:prstGeom>
        </p:spPr>
        <p:txBody>
          <a:bodyPr wrap="square">
            <a:spAutoFit/>
          </a:bodyPr>
          <a:lstStyle/>
          <a:p>
            <a:pPr fontAlgn="base">
              <a:lnSpc>
                <a:spcPct val="75000"/>
              </a:lnSpc>
              <a:spcBef>
                <a:spcPct val="0"/>
              </a:spcBef>
              <a:spcAft>
                <a:spcPct val="0"/>
              </a:spcAft>
              <a:defRPr/>
            </a:pPr>
            <a:r>
              <a:rPr lang="en-GB" sz="2000" dirty="0">
                <a:solidFill>
                  <a:schemeClr val="tx1">
                    <a:lumMod val="85000"/>
                    <a:lumOff val="15000"/>
                  </a:schemeClr>
                </a:solidFill>
                <a:cs typeface="Arial" pitchFamily="34" charset="0"/>
              </a:rPr>
              <a:t>ANALYSIS OF 77 FMGC CAMPAIGNS WITH A SPEND UP </a:t>
            </a:r>
            <a:r>
              <a:rPr lang="en-GB" sz="2000" dirty="0" smtClean="0">
                <a:solidFill>
                  <a:schemeClr val="tx1">
                    <a:lumMod val="85000"/>
                    <a:lumOff val="15000"/>
                  </a:schemeClr>
                </a:solidFill>
                <a:cs typeface="Arial" pitchFamily="34" charset="0"/>
              </a:rPr>
              <a:t>TO £6M</a:t>
            </a:r>
            <a:endParaRPr lang="en-GB" sz="2000" dirty="0">
              <a:solidFill>
                <a:schemeClr val="tx1">
                  <a:lumMod val="85000"/>
                  <a:lumOff val="15000"/>
                </a:schemeClr>
              </a:solidFill>
              <a:cs typeface="Arial" pitchFamily="34" charset="0"/>
            </a:endParaRPr>
          </a:p>
        </p:txBody>
      </p:sp>
      <p:grpSp>
        <p:nvGrpSpPr>
          <p:cNvPr id="113" name="Group 51"/>
          <p:cNvGrpSpPr>
            <a:grpSpLocks/>
          </p:cNvGrpSpPr>
          <p:nvPr/>
        </p:nvGrpSpPr>
        <p:grpSpPr bwMode="auto">
          <a:xfrm>
            <a:off x="4572257" y="4081750"/>
            <a:ext cx="1531937" cy="1531937"/>
            <a:chOff x="5594383" y="1947292"/>
            <a:chExt cx="1427856" cy="1427856"/>
          </a:xfrm>
        </p:grpSpPr>
        <p:sp>
          <p:nvSpPr>
            <p:cNvPr id="114" name="Freeform 25"/>
            <p:cNvSpPr>
              <a:spLocks/>
            </p:cNvSpPr>
            <p:nvPr/>
          </p:nvSpPr>
          <p:spPr bwMode="auto">
            <a:xfrm>
              <a:off x="5665406" y="2034591"/>
              <a:ext cx="1278412" cy="12769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15" name="Freeform 17"/>
            <p:cNvSpPr>
              <a:spLocks noEditPoints="1"/>
            </p:cNvSpPr>
            <p:nvPr/>
          </p:nvSpPr>
          <p:spPr bwMode="auto">
            <a:xfrm>
              <a:off x="5594383" y="1947292"/>
              <a:ext cx="1427856" cy="1427856"/>
            </a:xfrm>
            <a:custGeom>
              <a:avLst/>
              <a:gdLst>
                <a:gd name="T0" fmla="*/ 2147483647 w 2266"/>
                <a:gd name="T1" fmla="*/ 2147483647 h 2266"/>
                <a:gd name="T2" fmla="*/ 2147483647 w 2266"/>
                <a:gd name="T3" fmla="*/ 2147483647 h 2266"/>
                <a:gd name="T4" fmla="*/ 2147483647 w 2266"/>
                <a:gd name="T5" fmla="*/ 2147483647 h 2266"/>
                <a:gd name="T6" fmla="*/ 2147483647 w 2266"/>
                <a:gd name="T7" fmla="*/ 2147483647 h 2266"/>
                <a:gd name="T8" fmla="*/ 2147483647 w 2266"/>
                <a:gd name="T9" fmla="*/ 2147483647 h 2266"/>
                <a:gd name="T10" fmla="*/ 2147483647 w 2266"/>
                <a:gd name="T11" fmla="*/ 2147483647 h 2266"/>
                <a:gd name="T12" fmla="*/ 2147483647 w 2266"/>
                <a:gd name="T13" fmla="*/ 2147483647 h 2266"/>
                <a:gd name="T14" fmla="*/ 2147483647 w 2266"/>
                <a:gd name="T15" fmla="*/ 2147483647 h 2266"/>
                <a:gd name="T16" fmla="*/ 2147483647 w 2266"/>
                <a:gd name="T17" fmla="*/ 2147483647 h 2266"/>
                <a:gd name="T18" fmla="*/ 2147483647 w 2266"/>
                <a:gd name="T19" fmla="*/ 2147483647 h 2266"/>
                <a:gd name="T20" fmla="*/ 2147483647 w 2266"/>
                <a:gd name="T21" fmla="*/ 2147483647 h 2266"/>
                <a:gd name="T22" fmla="*/ 2147483647 w 2266"/>
                <a:gd name="T23" fmla="*/ 2147483647 h 2266"/>
                <a:gd name="T24" fmla="*/ 2147483647 w 2266"/>
                <a:gd name="T25" fmla="*/ 2147483647 h 2266"/>
                <a:gd name="T26" fmla="*/ 2147483647 w 2266"/>
                <a:gd name="T27" fmla="*/ 2147483647 h 2266"/>
                <a:gd name="T28" fmla="*/ 2147483647 w 2266"/>
                <a:gd name="T29" fmla="*/ 2147483647 h 2266"/>
                <a:gd name="T30" fmla="*/ 2147483647 w 2266"/>
                <a:gd name="T31" fmla="*/ 2147483647 h 2266"/>
                <a:gd name="T32" fmla="*/ 2147483647 w 2266"/>
                <a:gd name="T33" fmla="*/ 2147483647 h 2266"/>
                <a:gd name="T34" fmla="*/ 2147483647 w 2266"/>
                <a:gd name="T35" fmla="*/ 2147483647 h 2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66"/>
                <a:gd name="T55" fmla="*/ 0 h 2266"/>
                <a:gd name="T56" fmla="*/ 2266 w 2266"/>
                <a:gd name="T57" fmla="*/ 2266 h 22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16" name="Group 54"/>
          <p:cNvGrpSpPr>
            <a:grpSpLocks/>
          </p:cNvGrpSpPr>
          <p:nvPr/>
        </p:nvGrpSpPr>
        <p:grpSpPr bwMode="auto">
          <a:xfrm>
            <a:off x="2871952" y="1966995"/>
            <a:ext cx="1423987" cy="1423988"/>
            <a:chOff x="3716954" y="1639229"/>
            <a:chExt cx="1420472" cy="1420472"/>
          </a:xfrm>
        </p:grpSpPr>
        <p:sp>
          <p:nvSpPr>
            <p:cNvPr id="117" name="Freeform 25"/>
            <p:cNvSpPr>
              <a:spLocks/>
            </p:cNvSpPr>
            <p:nvPr/>
          </p:nvSpPr>
          <p:spPr bwMode="auto">
            <a:xfrm>
              <a:off x="3764461" y="1686736"/>
              <a:ext cx="1325457" cy="132545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18"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a:lstStyle/>
            <a:p>
              <a:pPr fontAlgn="base">
                <a:spcBef>
                  <a:spcPct val="0"/>
                </a:spcBef>
                <a:spcAft>
                  <a:spcPct val="0"/>
                </a:spcAft>
                <a:defRPr/>
              </a:pPr>
              <a:endParaRPr lang="en-GB">
                <a:solidFill>
                  <a:prstClr val="black"/>
                </a:solidFill>
                <a:cs typeface="Arial" pitchFamily="34" charset="0"/>
              </a:endParaRPr>
            </a:p>
          </p:txBody>
        </p:sp>
      </p:grpSp>
      <p:grpSp>
        <p:nvGrpSpPr>
          <p:cNvPr id="119" name="Group 66"/>
          <p:cNvGrpSpPr>
            <a:grpSpLocks/>
          </p:cNvGrpSpPr>
          <p:nvPr/>
        </p:nvGrpSpPr>
        <p:grpSpPr bwMode="auto">
          <a:xfrm>
            <a:off x="3315509" y="2021154"/>
            <a:ext cx="761553" cy="754358"/>
            <a:chOff x="2525182" y="2045778"/>
            <a:chExt cx="1106184" cy="1093822"/>
          </a:xfrm>
        </p:grpSpPr>
        <p:sp>
          <p:nvSpPr>
            <p:cNvPr id="120" name="Rounded Rectangle 119"/>
            <p:cNvSpPr/>
            <p:nvPr/>
          </p:nvSpPr>
          <p:spPr>
            <a:xfrm>
              <a:off x="2556538" y="2353579"/>
              <a:ext cx="1015599" cy="699072"/>
            </a:xfrm>
            <a:prstGeom prst="roundRect">
              <a:avLst/>
            </a:prstGeom>
            <a:pattFill prst="dkHorz">
              <a:fgClr>
                <a:schemeClr val="accent5"/>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21" name="Rounded Rectangle 22"/>
            <p:cNvSpPr>
              <a:spLocks/>
            </p:cNvSpPr>
            <p:nvPr/>
          </p:nvSpPr>
          <p:spPr bwMode="auto">
            <a:xfrm>
              <a:off x="2525182" y="2045778"/>
              <a:ext cx="1106184" cy="1093822"/>
            </a:xfrm>
            <a:custGeom>
              <a:avLst/>
              <a:gdLst>
                <a:gd name="T0" fmla="*/ 298620 w 1106184"/>
                <a:gd name="T1" fmla="*/ 1032000 h 1093822"/>
                <a:gd name="T2" fmla="*/ 807568 w 1106184"/>
                <a:gd name="T3" fmla="*/ 1032000 h 1093822"/>
                <a:gd name="T4" fmla="*/ 817872 w 1106184"/>
                <a:gd name="T5" fmla="*/ 1042304 h 1093822"/>
                <a:gd name="T6" fmla="*/ 817872 w 1106184"/>
                <a:gd name="T7" fmla="*/ 1062911 h 1093822"/>
                <a:gd name="T8" fmla="*/ 786961 w 1106184"/>
                <a:gd name="T9" fmla="*/ 1093822 h 1093822"/>
                <a:gd name="T10" fmla="*/ 319227 w 1106184"/>
                <a:gd name="T11" fmla="*/ 1093822 h 1093822"/>
                <a:gd name="T12" fmla="*/ 288316 w 1106184"/>
                <a:gd name="T13" fmla="*/ 1062911 h 1093822"/>
                <a:gd name="T14" fmla="*/ 288316 w 1106184"/>
                <a:gd name="T15" fmla="*/ 1042304 h 1093822"/>
                <a:gd name="T16" fmla="*/ 298620 w 1106184"/>
                <a:gd name="T17" fmla="*/ 1032000 h 1093822"/>
                <a:gd name="T18" fmla="*/ 104919 w 1106184"/>
                <a:gd name="T19" fmla="*/ 357660 h 1093822"/>
                <a:gd name="T20" fmla="*/ 71276 w 1106184"/>
                <a:gd name="T21" fmla="*/ 391303 h 1093822"/>
                <a:gd name="T22" fmla="*/ 71276 w 1106184"/>
                <a:gd name="T23" fmla="*/ 919467 h 1093822"/>
                <a:gd name="T24" fmla="*/ 104919 w 1106184"/>
                <a:gd name="T25" fmla="*/ 953110 h 1093822"/>
                <a:gd name="T26" fmla="*/ 1001263 w 1106184"/>
                <a:gd name="T27" fmla="*/ 953110 h 1093822"/>
                <a:gd name="T28" fmla="*/ 1034906 w 1106184"/>
                <a:gd name="T29" fmla="*/ 919467 h 1093822"/>
                <a:gd name="T30" fmla="*/ 1034906 w 1106184"/>
                <a:gd name="T31" fmla="*/ 391303 h 1093822"/>
                <a:gd name="T32" fmla="*/ 1001263 w 1106184"/>
                <a:gd name="T33" fmla="*/ 357660 h 1093822"/>
                <a:gd name="T34" fmla="*/ 104919 w 1106184"/>
                <a:gd name="T35" fmla="*/ 357660 h 1093822"/>
                <a:gd name="T36" fmla="*/ 440866 w 1106184"/>
                <a:gd name="T37" fmla="*/ 962 h 1093822"/>
                <a:gd name="T38" fmla="*/ 475207 w 1106184"/>
                <a:gd name="T39" fmla="*/ 20789 h 1093822"/>
                <a:gd name="T40" fmla="*/ 464105 w 1106184"/>
                <a:gd name="T41" fmla="*/ 50796 h 1093822"/>
                <a:gd name="T42" fmla="*/ 518835 w 1106184"/>
                <a:gd name="T43" fmla="*/ 255051 h 1093822"/>
                <a:gd name="T44" fmla="*/ 550710 w 1106184"/>
                <a:gd name="T45" fmla="*/ 246875 h 1093822"/>
                <a:gd name="T46" fmla="*/ 577882 w 1106184"/>
                <a:gd name="T47" fmla="*/ 253845 h 1093822"/>
                <a:gd name="T48" fmla="*/ 632289 w 1106184"/>
                <a:gd name="T49" fmla="*/ 50796 h 1093822"/>
                <a:gd name="T50" fmla="*/ 621187 w 1106184"/>
                <a:gd name="T51" fmla="*/ 20789 h 1093822"/>
                <a:gd name="T52" fmla="*/ 655529 w 1106184"/>
                <a:gd name="T53" fmla="*/ 962 h 1093822"/>
                <a:gd name="T54" fmla="*/ 675355 w 1106184"/>
                <a:gd name="T55" fmla="*/ 35303 h 1093822"/>
                <a:gd name="T56" fmla="*/ 650738 w 1106184"/>
                <a:gd name="T57" fmla="*/ 55739 h 1093822"/>
                <a:gd name="T58" fmla="*/ 596384 w 1106184"/>
                <a:gd name="T59" fmla="*/ 258590 h 1093822"/>
                <a:gd name="T60" fmla="*/ 630710 w 1106184"/>
                <a:gd name="T61" fmla="*/ 290621 h 1093822"/>
                <a:gd name="T62" fmla="*/ 1049771 w 1106184"/>
                <a:gd name="T63" fmla="*/ 290621 h 1093822"/>
                <a:gd name="T64" fmla="*/ 1106184 w 1106184"/>
                <a:gd name="T65" fmla="*/ 347034 h 1093822"/>
                <a:gd name="T66" fmla="*/ 1106184 w 1106184"/>
                <a:gd name="T67" fmla="*/ 963814 h 1093822"/>
                <a:gd name="T68" fmla="*/ 1049771 w 1106184"/>
                <a:gd name="T69" fmla="*/ 1020227 h 1093822"/>
                <a:gd name="T70" fmla="*/ 56413 w 1106184"/>
                <a:gd name="T71" fmla="*/ 1020227 h 1093822"/>
                <a:gd name="T72" fmla="*/ 0 w 1106184"/>
                <a:gd name="T73" fmla="*/ 963814 h 1093822"/>
                <a:gd name="T74" fmla="*/ 0 w 1106184"/>
                <a:gd name="T75" fmla="*/ 347034 h 1093822"/>
                <a:gd name="T76" fmla="*/ 56413 w 1106184"/>
                <a:gd name="T77" fmla="*/ 290621 h 1093822"/>
                <a:gd name="T78" fmla="*/ 470711 w 1106184"/>
                <a:gd name="T79" fmla="*/ 290621 h 1093822"/>
                <a:gd name="T80" fmla="*/ 500920 w 1106184"/>
                <a:gd name="T81" fmla="*/ 261986 h 1093822"/>
                <a:gd name="T82" fmla="*/ 445657 w 1106184"/>
                <a:gd name="T83" fmla="*/ 55739 h 1093822"/>
                <a:gd name="T84" fmla="*/ 421039 w 1106184"/>
                <a:gd name="T85" fmla="*/ 35303 h 1093822"/>
                <a:gd name="T86" fmla="*/ 440866 w 1106184"/>
                <a:gd name="T87" fmla="*/ 962 h 10938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6184"/>
                <a:gd name="T133" fmla="*/ 0 h 1093822"/>
                <a:gd name="T134" fmla="*/ 1106184 w 1106184"/>
                <a:gd name="T135" fmla="*/ 1093822 h 10938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6184" h="1093822">
                  <a:moveTo>
                    <a:pt x="298620" y="1032000"/>
                  </a:moveTo>
                  <a:lnTo>
                    <a:pt x="807568" y="1032000"/>
                  </a:lnTo>
                  <a:cubicBezTo>
                    <a:pt x="813259" y="1032000"/>
                    <a:pt x="817872" y="1036613"/>
                    <a:pt x="817872" y="1042304"/>
                  </a:cubicBezTo>
                  <a:lnTo>
                    <a:pt x="817872" y="1062911"/>
                  </a:lnTo>
                  <a:cubicBezTo>
                    <a:pt x="817872" y="1079983"/>
                    <a:pt x="804033" y="1093822"/>
                    <a:pt x="786961" y="1093822"/>
                  </a:cubicBezTo>
                  <a:lnTo>
                    <a:pt x="319227" y="1093822"/>
                  </a:lnTo>
                  <a:cubicBezTo>
                    <a:pt x="302155" y="1093822"/>
                    <a:pt x="288316" y="1079983"/>
                    <a:pt x="288316" y="1062911"/>
                  </a:cubicBezTo>
                  <a:lnTo>
                    <a:pt x="288316" y="1042304"/>
                  </a:lnTo>
                  <a:cubicBezTo>
                    <a:pt x="288316" y="1036613"/>
                    <a:pt x="292929" y="1032000"/>
                    <a:pt x="298620" y="1032000"/>
                  </a:cubicBezTo>
                  <a:close/>
                  <a:moveTo>
                    <a:pt x="104919" y="357660"/>
                  </a:moveTo>
                  <a:cubicBezTo>
                    <a:pt x="86339" y="357660"/>
                    <a:pt x="71276" y="372722"/>
                    <a:pt x="71276" y="391303"/>
                  </a:cubicBezTo>
                  <a:lnTo>
                    <a:pt x="71276" y="919467"/>
                  </a:lnTo>
                  <a:cubicBezTo>
                    <a:pt x="71276" y="938048"/>
                    <a:pt x="86339" y="953110"/>
                    <a:pt x="104919" y="953110"/>
                  </a:cubicBezTo>
                  <a:lnTo>
                    <a:pt x="1001263" y="953110"/>
                  </a:lnTo>
                  <a:cubicBezTo>
                    <a:pt x="1019844" y="953110"/>
                    <a:pt x="1034906" y="938048"/>
                    <a:pt x="1034906" y="919467"/>
                  </a:cubicBezTo>
                  <a:lnTo>
                    <a:pt x="1034906" y="391303"/>
                  </a:lnTo>
                  <a:cubicBezTo>
                    <a:pt x="1034906" y="372722"/>
                    <a:pt x="1019844" y="357660"/>
                    <a:pt x="1001263" y="357660"/>
                  </a:cubicBezTo>
                  <a:lnTo>
                    <a:pt x="104919" y="357660"/>
                  </a:lnTo>
                  <a:close/>
                  <a:moveTo>
                    <a:pt x="440866" y="962"/>
                  </a:moveTo>
                  <a:cubicBezTo>
                    <a:pt x="455824" y="-3046"/>
                    <a:pt x="471199" y="5830"/>
                    <a:pt x="475207" y="20789"/>
                  </a:cubicBezTo>
                  <a:cubicBezTo>
                    <a:pt x="478339" y="32478"/>
                    <a:pt x="473603" y="44421"/>
                    <a:pt x="464105" y="50796"/>
                  </a:cubicBezTo>
                  <a:lnTo>
                    <a:pt x="518835" y="255051"/>
                  </a:lnTo>
                  <a:cubicBezTo>
                    <a:pt x="528154" y="248878"/>
                    <a:pt x="539198" y="246875"/>
                    <a:pt x="550710" y="246875"/>
                  </a:cubicBezTo>
                  <a:lnTo>
                    <a:pt x="577882" y="253845"/>
                  </a:lnTo>
                  <a:lnTo>
                    <a:pt x="632289" y="50796"/>
                  </a:lnTo>
                  <a:cubicBezTo>
                    <a:pt x="622791" y="44421"/>
                    <a:pt x="618055" y="32478"/>
                    <a:pt x="621187" y="20789"/>
                  </a:cubicBezTo>
                  <a:cubicBezTo>
                    <a:pt x="625195" y="5830"/>
                    <a:pt x="640570" y="-3046"/>
                    <a:pt x="655529" y="962"/>
                  </a:cubicBezTo>
                  <a:cubicBezTo>
                    <a:pt x="670487" y="4970"/>
                    <a:pt x="679363" y="20345"/>
                    <a:pt x="675355" y="35303"/>
                  </a:cubicBezTo>
                  <a:cubicBezTo>
                    <a:pt x="672223" y="46992"/>
                    <a:pt x="662151" y="54967"/>
                    <a:pt x="650738" y="55739"/>
                  </a:cubicBezTo>
                  <a:lnTo>
                    <a:pt x="596384" y="258590"/>
                  </a:lnTo>
                  <a:cubicBezTo>
                    <a:pt x="610466" y="266051"/>
                    <a:pt x="622274" y="277121"/>
                    <a:pt x="630710" y="290621"/>
                  </a:cubicBezTo>
                  <a:lnTo>
                    <a:pt x="1049771" y="290621"/>
                  </a:lnTo>
                  <a:cubicBezTo>
                    <a:pt x="1080927" y="290621"/>
                    <a:pt x="1106184" y="315878"/>
                    <a:pt x="1106184" y="347034"/>
                  </a:cubicBezTo>
                  <a:lnTo>
                    <a:pt x="1106184" y="963814"/>
                  </a:lnTo>
                  <a:cubicBezTo>
                    <a:pt x="1106184" y="994970"/>
                    <a:pt x="1080927" y="1020227"/>
                    <a:pt x="1049771" y="1020227"/>
                  </a:cubicBezTo>
                  <a:lnTo>
                    <a:pt x="56413" y="1020227"/>
                  </a:lnTo>
                  <a:cubicBezTo>
                    <a:pt x="25257" y="1020227"/>
                    <a:pt x="0" y="994970"/>
                    <a:pt x="0" y="963814"/>
                  </a:cubicBezTo>
                  <a:lnTo>
                    <a:pt x="0" y="347034"/>
                  </a:lnTo>
                  <a:cubicBezTo>
                    <a:pt x="0" y="315878"/>
                    <a:pt x="25257" y="290621"/>
                    <a:pt x="56413" y="290621"/>
                  </a:cubicBezTo>
                  <a:lnTo>
                    <a:pt x="470711" y="290621"/>
                  </a:lnTo>
                  <a:lnTo>
                    <a:pt x="500920" y="261986"/>
                  </a:lnTo>
                  <a:lnTo>
                    <a:pt x="445657" y="55739"/>
                  </a:lnTo>
                  <a:cubicBezTo>
                    <a:pt x="434244" y="54967"/>
                    <a:pt x="424171" y="46992"/>
                    <a:pt x="421039" y="35303"/>
                  </a:cubicBezTo>
                  <a:cubicBezTo>
                    <a:pt x="417031" y="20345"/>
                    <a:pt x="425907" y="4970"/>
                    <a:pt x="440866" y="962"/>
                  </a:cubicBezTo>
                  <a:close/>
                </a:path>
              </a:pathLst>
            </a:cu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22" name="Group 25"/>
          <p:cNvGrpSpPr>
            <a:grpSpLocks/>
          </p:cNvGrpSpPr>
          <p:nvPr/>
        </p:nvGrpSpPr>
        <p:grpSpPr bwMode="auto">
          <a:xfrm>
            <a:off x="3893790" y="2570548"/>
            <a:ext cx="1930400" cy="1490191"/>
            <a:chOff x="3447379" y="2843720"/>
            <a:chExt cx="2029910" cy="1261793"/>
          </a:xfrm>
        </p:grpSpPr>
        <p:grpSp>
          <p:nvGrpSpPr>
            <p:cNvPr id="123" name="Group 23"/>
            <p:cNvGrpSpPr>
              <a:grpSpLocks/>
            </p:cNvGrpSpPr>
            <p:nvPr/>
          </p:nvGrpSpPr>
          <p:grpSpPr bwMode="auto">
            <a:xfrm>
              <a:off x="3447379" y="2893230"/>
              <a:ext cx="2029910" cy="1212283"/>
              <a:chOff x="3447379" y="2893230"/>
              <a:chExt cx="2029910" cy="1212283"/>
            </a:xfrm>
          </p:grpSpPr>
          <p:sp>
            <p:nvSpPr>
              <p:cNvPr id="125" name="Oval 19"/>
              <p:cNvSpPr/>
              <p:nvPr/>
            </p:nvSpPr>
            <p:spPr>
              <a:xfrm rot="804859">
                <a:off x="4385545" y="2893056"/>
                <a:ext cx="1091744" cy="957061"/>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3"/>
              </a:solidFill>
              <a:ln w="31750"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126" name="Oval 26"/>
              <p:cNvSpPr/>
              <p:nvPr/>
            </p:nvSpPr>
            <p:spPr>
              <a:xfrm rot="20007336">
                <a:off x="4268691" y="3609508"/>
                <a:ext cx="1173541" cy="475842"/>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4"/>
              </a:solidFill>
              <a:ln w="31750"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127" name="Freeform 126"/>
              <p:cNvSpPr/>
              <p:nvPr/>
            </p:nvSpPr>
            <p:spPr>
              <a:xfrm rot="21123836" flipH="1" flipV="1">
                <a:off x="3447379" y="3069145"/>
                <a:ext cx="1545803" cy="1036368"/>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3"/>
              </a:solidFill>
              <a:ln w="31750" cap="flat" cmpd="sng" algn="ctr">
                <a:solidFill>
                  <a:srgbClr val="FFFFFF"/>
                </a:solidFill>
                <a:prstDash val="solid"/>
                <a:round/>
                <a:headEnd type="none" w="med" len="med"/>
                <a:tailEnd type="none" w="med" len="med"/>
              </a:ln>
            </p:spPr>
            <p:txBody>
              <a:bodyPr/>
              <a:lstStyle/>
              <a:p>
                <a:pPr fontAlgn="base">
                  <a:spcBef>
                    <a:spcPct val="0"/>
                  </a:spcBef>
                  <a:spcAft>
                    <a:spcPct val="0"/>
                  </a:spcAft>
                  <a:defRPr/>
                </a:pPr>
                <a:endParaRPr lang="en-US" dirty="0">
                  <a:solidFill>
                    <a:prstClr val="black"/>
                  </a:solidFill>
                  <a:cs typeface="Arial" pitchFamily="34" charset="0"/>
                </a:endParaRPr>
              </a:p>
            </p:txBody>
          </p:sp>
        </p:grpSp>
        <p:sp>
          <p:nvSpPr>
            <p:cNvPr id="124" name="TextBox 123"/>
            <p:cNvSpPr txBox="1"/>
            <p:nvPr/>
          </p:nvSpPr>
          <p:spPr>
            <a:xfrm rot="3473461">
              <a:off x="4454363" y="3150882"/>
              <a:ext cx="905602" cy="291278"/>
            </a:xfrm>
            <a:prstGeom prst="rect">
              <a:avLst/>
            </a:prstGeom>
            <a:noFill/>
          </p:spPr>
          <p:txBody>
            <a:bodyPr wrap="none">
              <a:spAutoFit/>
            </a:bodyPr>
            <a:lstStyle/>
            <a:p>
              <a:pPr algn="ctr" fontAlgn="base">
                <a:spcBef>
                  <a:spcPct val="0"/>
                </a:spcBef>
                <a:spcAft>
                  <a:spcPct val="0"/>
                </a:spcAft>
                <a:defRPr/>
              </a:pPr>
              <a:r>
                <a:rPr lang="en-GB" sz="1200" dirty="0" smtClean="0">
                  <a:gradFill>
                    <a:gsLst>
                      <a:gs pos="100000">
                        <a:prstClr val="white">
                          <a:alpha val="69000"/>
                        </a:prstClr>
                      </a:gs>
                      <a:gs pos="0">
                        <a:prstClr val="white"/>
                      </a:gs>
                    </a:gsLst>
                    <a:lin ang="5400000" scaled="0"/>
                  </a:gradFill>
                  <a:cs typeface="Arial" pitchFamily="34" charset="0"/>
                </a:rPr>
                <a:t>MAGAZINES</a:t>
              </a:r>
              <a:endParaRPr lang="en-US" sz="1200" dirty="0">
                <a:gradFill>
                  <a:gsLst>
                    <a:gs pos="100000">
                      <a:prstClr val="white">
                        <a:alpha val="69000"/>
                      </a:prstClr>
                    </a:gs>
                    <a:gs pos="0">
                      <a:prstClr val="white"/>
                    </a:gs>
                  </a:gsLst>
                  <a:lin ang="5400000" scaled="0"/>
                </a:gradFill>
                <a:cs typeface="Arial" pitchFamily="34" charset="0"/>
              </a:endParaRPr>
            </a:p>
          </p:txBody>
        </p:sp>
      </p:grpSp>
      <p:grpSp>
        <p:nvGrpSpPr>
          <p:cNvPr id="128" name="Group 75"/>
          <p:cNvGrpSpPr>
            <a:grpSpLocks/>
          </p:cNvGrpSpPr>
          <p:nvPr/>
        </p:nvGrpSpPr>
        <p:grpSpPr bwMode="auto">
          <a:xfrm>
            <a:off x="4878061" y="4553002"/>
            <a:ext cx="973138" cy="738188"/>
            <a:chOff x="3490553" y="4004875"/>
            <a:chExt cx="1183708" cy="898880"/>
          </a:xfrm>
        </p:grpSpPr>
        <p:sp>
          <p:nvSpPr>
            <p:cNvPr id="129" name="Rounded Rectangle 2"/>
            <p:cNvSpPr/>
            <p:nvPr/>
          </p:nvSpPr>
          <p:spPr>
            <a:xfrm>
              <a:off x="3490553" y="4004875"/>
              <a:ext cx="1183708" cy="898880"/>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8900" algn="ctr" defTabSz="457200" eaLnBrk="0" fontAlgn="base" hangingPunct="0">
                <a:spcBef>
                  <a:spcPct val="20000"/>
                </a:spcBef>
                <a:spcAft>
                  <a:spcPts val="1200"/>
                </a:spcAft>
                <a:defRPr/>
              </a:pPr>
              <a:endParaRPr kumimoji="1" lang="en-GB" sz="1000">
                <a:solidFill>
                  <a:srgbClr val="CF142B">
                    <a:lumMod val="60000"/>
                    <a:lumOff val="40000"/>
                  </a:srgbClr>
                </a:solidFill>
              </a:endParaRPr>
            </a:p>
          </p:txBody>
        </p:sp>
        <p:sp>
          <p:nvSpPr>
            <p:cNvPr id="130" name="Freeform 46"/>
            <p:cNvSpPr>
              <a:spLocks noEditPoints="1"/>
            </p:cNvSpPr>
            <p:nvPr/>
          </p:nvSpPr>
          <p:spPr bwMode="auto">
            <a:xfrm>
              <a:off x="3823917" y="4085920"/>
              <a:ext cx="560634" cy="558396"/>
            </a:xfrm>
            <a:custGeom>
              <a:avLst/>
              <a:gdLst>
                <a:gd name="T0" fmla="*/ 0 w 318"/>
                <a:gd name="T1" fmla="*/ 2147483647 h 317"/>
                <a:gd name="T2" fmla="*/ 2147483647 w 318"/>
                <a:gd name="T3" fmla="*/ 2147483647 h 317"/>
                <a:gd name="T4" fmla="*/ 2147483647 w 318"/>
                <a:gd name="T5" fmla="*/ 2147483647 h 317"/>
                <a:gd name="T6" fmla="*/ 2147483647 w 318"/>
                <a:gd name="T7" fmla="*/ 2147483647 h 317"/>
                <a:gd name="T8" fmla="*/ 2147483647 w 318"/>
                <a:gd name="T9" fmla="*/ 2147483647 h 317"/>
                <a:gd name="T10" fmla="*/ 2147483647 w 318"/>
                <a:gd name="T11" fmla="*/ 2147483647 h 317"/>
                <a:gd name="T12" fmla="*/ 2147483647 w 318"/>
                <a:gd name="T13" fmla="*/ 2147483647 h 317"/>
                <a:gd name="T14" fmla="*/ 2147483647 w 318"/>
                <a:gd name="T15" fmla="*/ 2147483647 h 317"/>
                <a:gd name="T16" fmla="*/ 2147483647 w 318"/>
                <a:gd name="T17" fmla="*/ 2147483647 h 317"/>
                <a:gd name="T18" fmla="*/ 2147483647 w 318"/>
                <a:gd name="T19" fmla="*/ 2147483647 h 317"/>
                <a:gd name="T20" fmla="*/ 2147483647 w 318"/>
                <a:gd name="T21" fmla="*/ 2147483647 h 317"/>
                <a:gd name="T22" fmla="*/ 2147483647 w 318"/>
                <a:gd name="T23" fmla="*/ 2147483647 h 317"/>
                <a:gd name="T24" fmla="*/ 2147483647 w 318"/>
                <a:gd name="T25" fmla="*/ 2147483647 h 317"/>
                <a:gd name="T26" fmla="*/ 2147483647 w 318"/>
                <a:gd name="T27" fmla="*/ 2147483647 h 317"/>
                <a:gd name="T28" fmla="*/ 2147483647 w 318"/>
                <a:gd name="T29" fmla="*/ 2147483647 h 317"/>
                <a:gd name="T30" fmla="*/ 2147483647 w 318"/>
                <a:gd name="T31" fmla="*/ 2147483647 h 317"/>
                <a:gd name="T32" fmla="*/ 2147483647 w 318"/>
                <a:gd name="T33" fmla="*/ 2147483647 h 317"/>
                <a:gd name="T34" fmla="*/ 2147483647 w 318"/>
                <a:gd name="T35" fmla="*/ 2147483647 h 317"/>
                <a:gd name="T36" fmla="*/ 2147483647 w 318"/>
                <a:gd name="T37" fmla="*/ 2147483647 h 317"/>
                <a:gd name="T38" fmla="*/ 2147483647 w 318"/>
                <a:gd name="T39" fmla="*/ 2147483647 h 317"/>
                <a:gd name="T40" fmla="*/ 2147483647 w 318"/>
                <a:gd name="T41" fmla="*/ 2147483647 h 317"/>
                <a:gd name="T42" fmla="*/ 2147483647 w 318"/>
                <a:gd name="T43" fmla="*/ 2147483647 h 317"/>
                <a:gd name="T44" fmla="*/ 2147483647 w 318"/>
                <a:gd name="T45" fmla="*/ 2147483647 h 317"/>
                <a:gd name="T46" fmla="*/ 2147483647 w 318"/>
                <a:gd name="T47" fmla="*/ 2147483647 h 317"/>
                <a:gd name="T48" fmla="*/ 2147483647 w 318"/>
                <a:gd name="T49" fmla="*/ 2147483647 h 317"/>
                <a:gd name="T50" fmla="*/ 2147483647 w 318"/>
                <a:gd name="T51" fmla="*/ 2147483647 h 317"/>
                <a:gd name="T52" fmla="*/ 2147483647 w 318"/>
                <a:gd name="T53" fmla="*/ 2147483647 h 317"/>
                <a:gd name="T54" fmla="*/ 2147483647 w 318"/>
                <a:gd name="T55" fmla="*/ 2147483647 h 317"/>
                <a:gd name="T56" fmla="*/ 2147483647 w 318"/>
                <a:gd name="T57" fmla="*/ 2147483647 h 317"/>
                <a:gd name="T58" fmla="*/ 2147483647 w 318"/>
                <a:gd name="T59" fmla="*/ 2147483647 h 317"/>
                <a:gd name="T60" fmla="*/ 2147483647 w 318"/>
                <a:gd name="T61" fmla="*/ 2147483647 h 317"/>
                <a:gd name="T62" fmla="*/ 2147483647 w 318"/>
                <a:gd name="T63" fmla="*/ 2147483647 h 317"/>
                <a:gd name="T64" fmla="*/ 2147483647 w 318"/>
                <a:gd name="T65" fmla="*/ 2147483647 h 317"/>
                <a:gd name="T66" fmla="*/ 2147483647 w 318"/>
                <a:gd name="T67" fmla="*/ 2147483647 h 317"/>
                <a:gd name="T68" fmla="*/ 2147483647 w 318"/>
                <a:gd name="T69" fmla="*/ 2147483647 h 317"/>
                <a:gd name="T70" fmla="*/ 2147483647 w 318"/>
                <a:gd name="T71" fmla="*/ 2147483647 h 317"/>
                <a:gd name="T72" fmla="*/ 2147483647 w 318"/>
                <a:gd name="T73" fmla="*/ 2147483647 h 317"/>
                <a:gd name="T74" fmla="*/ 2147483647 w 318"/>
                <a:gd name="T75" fmla="*/ 2147483647 h 317"/>
                <a:gd name="T76" fmla="*/ 2147483647 w 318"/>
                <a:gd name="T77" fmla="*/ 2147483647 h 317"/>
                <a:gd name="T78" fmla="*/ 2147483647 w 318"/>
                <a:gd name="T79" fmla="*/ 2147483647 h 317"/>
                <a:gd name="T80" fmla="*/ 2147483647 w 318"/>
                <a:gd name="T81" fmla="*/ 2147483647 h 317"/>
                <a:gd name="T82" fmla="*/ 2147483647 w 318"/>
                <a:gd name="T83" fmla="*/ 2147483647 h 317"/>
                <a:gd name="T84" fmla="*/ 2147483647 w 318"/>
                <a:gd name="T85" fmla="*/ 2147483647 h 3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8"/>
                <a:gd name="T130" fmla="*/ 0 h 317"/>
                <a:gd name="T131" fmla="*/ 318 w 318"/>
                <a:gd name="T132" fmla="*/ 317 h 3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131" y="303"/>
                  </a:moveTo>
                  <a:cubicBezTo>
                    <a:pt x="117" y="286"/>
                    <a:pt x="105" y="265"/>
                    <a:pt x="97" y="241"/>
                  </a:cubicBezTo>
                  <a:cubicBezTo>
                    <a:pt x="153" y="241"/>
                    <a:pt x="153" y="241"/>
                    <a:pt x="153" y="241"/>
                  </a:cubicBezTo>
                  <a:cubicBezTo>
                    <a:pt x="153" y="306"/>
                    <a:pt x="153" y="306"/>
                    <a:pt x="153" y="306"/>
                  </a:cubicBezTo>
                  <a:cubicBezTo>
                    <a:pt x="146" y="306"/>
                    <a:pt x="138" y="305"/>
                    <a:pt x="131" y="303"/>
                  </a:cubicBezTo>
                  <a:close/>
                  <a:moveTo>
                    <a:pt x="12" y="164"/>
                  </a:moveTo>
                  <a:cubicBezTo>
                    <a:pt x="73" y="164"/>
                    <a:pt x="73" y="164"/>
                    <a:pt x="73" y="164"/>
                  </a:cubicBezTo>
                  <a:cubicBezTo>
                    <a:pt x="73" y="187"/>
                    <a:pt x="76" y="210"/>
                    <a:pt x="82" y="231"/>
                  </a:cubicBezTo>
                  <a:cubicBezTo>
                    <a:pt x="30" y="231"/>
                    <a:pt x="30" y="231"/>
                    <a:pt x="30" y="231"/>
                  </a:cubicBezTo>
                  <a:cubicBezTo>
                    <a:pt x="19" y="211"/>
                    <a:pt x="13" y="188"/>
                    <a:pt x="12" y="164"/>
                  </a:cubicBezTo>
                  <a:close/>
                  <a:moveTo>
                    <a:pt x="165" y="76"/>
                  </a:moveTo>
                  <a:cubicBezTo>
                    <a:pt x="165" y="11"/>
                    <a:pt x="165" y="11"/>
                    <a:pt x="165" y="11"/>
                  </a:cubicBezTo>
                  <a:cubicBezTo>
                    <a:pt x="171" y="11"/>
                    <a:pt x="177" y="12"/>
                    <a:pt x="183" y="13"/>
                  </a:cubicBezTo>
                  <a:cubicBezTo>
                    <a:pt x="197" y="31"/>
                    <a:pt x="209" y="52"/>
                    <a:pt x="217" y="76"/>
                  </a:cubicBezTo>
                  <a:lnTo>
                    <a:pt x="165" y="76"/>
                  </a:lnTo>
                  <a:close/>
                  <a:moveTo>
                    <a:pt x="221" y="86"/>
                  </a:moveTo>
                  <a:cubicBezTo>
                    <a:pt x="227" y="107"/>
                    <a:pt x="231" y="130"/>
                    <a:pt x="231" y="153"/>
                  </a:cubicBezTo>
                  <a:cubicBezTo>
                    <a:pt x="165" y="153"/>
                    <a:pt x="165" y="153"/>
                    <a:pt x="165" y="153"/>
                  </a:cubicBezTo>
                  <a:cubicBezTo>
                    <a:pt x="165" y="86"/>
                    <a:pt x="165" y="86"/>
                    <a:pt x="165" y="86"/>
                  </a:cubicBezTo>
                  <a:lnTo>
                    <a:pt x="221" y="86"/>
                  </a:lnTo>
                  <a:close/>
                  <a:moveTo>
                    <a:pt x="153" y="76"/>
                  </a:moveTo>
                  <a:cubicBezTo>
                    <a:pt x="97" y="76"/>
                    <a:pt x="97" y="76"/>
                    <a:pt x="97" y="76"/>
                  </a:cubicBezTo>
                  <a:cubicBezTo>
                    <a:pt x="106" y="52"/>
                    <a:pt x="117" y="31"/>
                    <a:pt x="131" y="14"/>
                  </a:cubicBezTo>
                  <a:cubicBezTo>
                    <a:pt x="138" y="12"/>
                    <a:pt x="146" y="12"/>
                    <a:pt x="153" y="11"/>
                  </a:cubicBezTo>
                  <a:lnTo>
                    <a:pt x="153" y="76"/>
                  </a:lnTo>
                  <a:close/>
                  <a:moveTo>
                    <a:pt x="153" y="86"/>
                  </a:moveTo>
                  <a:cubicBezTo>
                    <a:pt x="153" y="153"/>
                    <a:pt x="153" y="153"/>
                    <a:pt x="153" y="153"/>
                  </a:cubicBezTo>
                  <a:cubicBezTo>
                    <a:pt x="83" y="153"/>
                    <a:pt x="83" y="153"/>
                    <a:pt x="83" y="153"/>
                  </a:cubicBezTo>
                  <a:cubicBezTo>
                    <a:pt x="84" y="130"/>
                    <a:pt x="88" y="107"/>
                    <a:pt x="94" y="86"/>
                  </a:cubicBezTo>
                  <a:lnTo>
                    <a:pt x="153" y="86"/>
                  </a:lnTo>
                  <a:close/>
                  <a:moveTo>
                    <a:pt x="73" y="153"/>
                  </a:moveTo>
                  <a:cubicBezTo>
                    <a:pt x="12" y="153"/>
                    <a:pt x="12" y="153"/>
                    <a:pt x="12" y="153"/>
                  </a:cubicBezTo>
                  <a:cubicBezTo>
                    <a:pt x="13" y="129"/>
                    <a:pt x="19" y="106"/>
                    <a:pt x="30" y="86"/>
                  </a:cubicBezTo>
                  <a:cubicBezTo>
                    <a:pt x="82" y="86"/>
                    <a:pt x="82" y="86"/>
                    <a:pt x="82" y="86"/>
                  </a:cubicBezTo>
                  <a:cubicBezTo>
                    <a:pt x="76" y="107"/>
                    <a:pt x="73" y="130"/>
                    <a:pt x="73" y="153"/>
                  </a:cubicBezTo>
                  <a:close/>
                  <a:moveTo>
                    <a:pt x="83" y="164"/>
                  </a:moveTo>
                  <a:cubicBezTo>
                    <a:pt x="153" y="164"/>
                    <a:pt x="153" y="164"/>
                    <a:pt x="153" y="164"/>
                  </a:cubicBezTo>
                  <a:cubicBezTo>
                    <a:pt x="153" y="231"/>
                    <a:pt x="153" y="231"/>
                    <a:pt x="153" y="231"/>
                  </a:cubicBezTo>
                  <a:cubicBezTo>
                    <a:pt x="94" y="231"/>
                    <a:pt x="94" y="231"/>
                    <a:pt x="94" y="231"/>
                  </a:cubicBezTo>
                  <a:cubicBezTo>
                    <a:pt x="87" y="210"/>
                    <a:pt x="84" y="187"/>
                    <a:pt x="83" y="164"/>
                  </a:cubicBezTo>
                  <a:close/>
                  <a:moveTo>
                    <a:pt x="165" y="241"/>
                  </a:moveTo>
                  <a:cubicBezTo>
                    <a:pt x="217" y="241"/>
                    <a:pt x="217" y="241"/>
                    <a:pt x="217" y="241"/>
                  </a:cubicBezTo>
                  <a:cubicBezTo>
                    <a:pt x="209" y="265"/>
                    <a:pt x="197" y="286"/>
                    <a:pt x="183" y="304"/>
                  </a:cubicBezTo>
                  <a:cubicBezTo>
                    <a:pt x="177" y="305"/>
                    <a:pt x="171" y="306"/>
                    <a:pt x="165" y="306"/>
                  </a:cubicBezTo>
                  <a:lnTo>
                    <a:pt x="165" y="241"/>
                  </a:lnTo>
                  <a:close/>
                  <a:moveTo>
                    <a:pt x="165" y="231"/>
                  </a:moveTo>
                  <a:cubicBezTo>
                    <a:pt x="165" y="164"/>
                    <a:pt x="165" y="164"/>
                    <a:pt x="165" y="164"/>
                  </a:cubicBezTo>
                  <a:cubicBezTo>
                    <a:pt x="231" y="164"/>
                    <a:pt x="231" y="164"/>
                    <a:pt x="231" y="164"/>
                  </a:cubicBezTo>
                  <a:cubicBezTo>
                    <a:pt x="231" y="187"/>
                    <a:pt x="227" y="210"/>
                    <a:pt x="221" y="231"/>
                  </a:cubicBezTo>
                  <a:lnTo>
                    <a:pt x="165" y="231"/>
                  </a:lnTo>
                  <a:close/>
                  <a:moveTo>
                    <a:pt x="242" y="164"/>
                  </a:moveTo>
                  <a:cubicBezTo>
                    <a:pt x="306" y="164"/>
                    <a:pt x="306" y="164"/>
                    <a:pt x="306" y="164"/>
                  </a:cubicBezTo>
                  <a:cubicBezTo>
                    <a:pt x="305" y="188"/>
                    <a:pt x="299" y="211"/>
                    <a:pt x="287" y="231"/>
                  </a:cubicBezTo>
                  <a:cubicBezTo>
                    <a:pt x="287" y="231"/>
                    <a:pt x="287" y="231"/>
                    <a:pt x="287" y="231"/>
                  </a:cubicBezTo>
                  <a:cubicBezTo>
                    <a:pt x="232" y="231"/>
                    <a:pt x="232" y="231"/>
                    <a:pt x="232" y="231"/>
                  </a:cubicBezTo>
                  <a:cubicBezTo>
                    <a:pt x="238" y="210"/>
                    <a:pt x="242" y="187"/>
                    <a:pt x="242" y="164"/>
                  </a:cubicBezTo>
                  <a:close/>
                  <a:moveTo>
                    <a:pt x="242" y="153"/>
                  </a:moveTo>
                  <a:cubicBezTo>
                    <a:pt x="242" y="130"/>
                    <a:pt x="238" y="107"/>
                    <a:pt x="232" y="86"/>
                  </a:cubicBezTo>
                  <a:cubicBezTo>
                    <a:pt x="288" y="86"/>
                    <a:pt x="288" y="86"/>
                    <a:pt x="288" y="86"/>
                  </a:cubicBezTo>
                  <a:cubicBezTo>
                    <a:pt x="299" y="106"/>
                    <a:pt x="305" y="129"/>
                    <a:pt x="306" y="153"/>
                  </a:cubicBezTo>
                  <a:lnTo>
                    <a:pt x="242" y="153"/>
                  </a:lnTo>
                  <a:close/>
                  <a:moveTo>
                    <a:pt x="281" y="76"/>
                  </a:moveTo>
                  <a:cubicBezTo>
                    <a:pt x="229" y="76"/>
                    <a:pt x="229" y="76"/>
                    <a:pt x="229" y="76"/>
                  </a:cubicBezTo>
                  <a:cubicBezTo>
                    <a:pt x="221" y="54"/>
                    <a:pt x="211" y="34"/>
                    <a:pt x="199" y="17"/>
                  </a:cubicBezTo>
                  <a:cubicBezTo>
                    <a:pt x="224" y="24"/>
                    <a:pt x="246" y="37"/>
                    <a:pt x="263" y="54"/>
                  </a:cubicBezTo>
                  <a:cubicBezTo>
                    <a:pt x="270" y="61"/>
                    <a:pt x="276" y="68"/>
                    <a:pt x="281" y="76"/>
                  </a:cubicBezTo>
                  <a:close/>
                  <a:moveTo>
                    <a:pt x="55" y="54"/>
                  </a:moveTo>
                  <a:cubicBezTo>
                    <a:pt x="71" y="38"/>
                    <a:pt x="92" y="25"/>
                    <a:pt x="115" y="18"/>
                  </a:cubicBezTo>
                  <a:cubicBezTo>
                    <a:pt x="103" y="35"/>
                    <a:pt x="93" y="55"/>
                    <a:pt x="86" y="76"/>
                  </a:cubicBezTo>
                  <a:cubicBezTo>
                    <a:pt x="37" y="76"/>
                    <a:pt x="37" y="76"/>
                    <a:pt x="37" y="76"/>
                  </a:cubicBezTo>
                  <a:cubicBezTo>
                    <a:pt x="42" y="68"/>
                    <a:pt x="48" y="61"/>
                    <a:pt x="55" y="54"/>
                  </a:cubicBezTo>
                  <a:close/>
                  <a:moveTo>
                    <a:pt x="37" y="241"/>
                  </a:moveTo>
                  <a:cubicBezTo>
                    <a:pt x="86" y="241"/>
                    <a:pt x="86" y="241"/>
                    <a:pt x="86" y="241"/>
                  </a:cubicBezTo>
                  <a:cubicBezTo>
                    <a:pt x="93" y="263"/>
                    <a:pt x="103" y="282"/>
                    <a:pt x="115" y="299"/>
                  </a:cubicBezTo>
                  <a:cubicBezTo>
                    <a:pt x="92" y="292"/>
                    <a:pt x="71" y="279"/>
                    <a:pt x="55" y="263"/>
                  </a:cubicBezTo>
                  <a:cubicBezTo>
                    <a:pt x="48" y="256"/>
                    <a:pt x="42" y="249"/>
                    <a:pt x="37" y="241"/>
                  </a:cubicBezTo>
                  <a:close/>
                  <a:moveTo>
                    <a:pt x="263" y="263"/>
                  </a:moveTo>
                  <a:cubicBezTo>
                    <a:pt x="246" y="280"/>
                    <a:pt x="224" y="294"/>
                    <a:pt x="199" y="300"/>
                  </a:cubicBezTo>
                  <a:cubicBezTo>
                    <a:pt x="211" y="283"/>
                    <a:pt x="222" y="263"/>
                    <a:pt x="229" y="241"/>
                  </a:cubicBezTo>
                  <a:cubicBezTo>
                    <a:pt x="281" y="241"/>
                    <a:pt x="281" y="241"/>
                    <a:pt x="281" y="241"/>
                  </a:cubicBezTo>
                  <a:cubicBezTo>
                    <a:pt x="276" y="249"/>
                    <a:pt x="270" y="256"/>
                    <a:pt x="263" y="2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sp>
        <p:nvSpPr>
          <p:cNvPr id="131" name="TextBox 130"/>
          <p:cNvSpPr txBox="1">
            <a:spLocks noChangeArrowheads="1"/>
          </p:cNvSpPr>
          <p:nvPr/>
        </p:nvSpPr>
        <p:spPr bwMode="auto">
          <a:xfrm>
            <a:off x="3305873" y="2448768"/>
            <a:ext cx="8723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3200" b="1" dirty="0">
                <a:solidFill>
                  <a:srgbClr val="C00000"/>
                </a:solidFill>
                <a:latin typeface="+mn-lt"/>
              </a:rPr>
              <a:t>150</a:t>
            </a:r>
          </a:p>
        </p:txBody>
      </p:sp>
      <p:sp>
        <p:nvSpPr>
          <p:cNvPr id="132" name="TextBox 131"/>
          <p:cNvSpPr txBox="1">
            <a:spLocks noChangeArrowheads="1"/>
          </p:cNvSpPr>
          <p:nvPr/>
        </p:nvSpPr>
        <p:spPr bwMode="auto">
          <a:xfrm>
            <a:off x="4796668" y="4406583"/>
            <a:ext cx="8723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3200" b="1" dirty="0">
                <a:solidFill>
                  <a:schemeClr val="accent1"/>
                </a:solidFill>
                <a:latin typeface="+mn-lt"/>
              </a:rPr>
              <a:t>137</a:t>
            </a:r>
          </a:p>
        </p:txBody>
      </p:sp>
      <p:sp>
        <p:nvSpPr>
          <p:cNvPr id="133" name="TextBox 132"/>
          <p:cNvSpPr txBox="1"/>
          <p:nvPr/>
        </p:nvSpPr>
        <p:spPr>
          <a:xfrm>
            <a:off x="4104412" y="3139085"/>
            <a:ext cx="958917" cy="646331"/>
          </a:xfrm>
          <a:prstGeom prst="rect">
            <a:avLst/>
          </a:prstGeom>
          <a:noFill/>
        </p:spPr>
        <p:txBody>
          <a:bodyPr wrap="none">
            <a:spAutoFit/>
          </a:bodyPr>
          <a:lstStyle/>
          <a:p>
            <a:pPr fontAlgn="base">
              <a:spcBef>
                <a:spcPct val="0"/>
              </a:spcBef>
              <a:spcAft>
                <a:spcPct val="0"/>
              </a:spcAft>
              <a:defRPr/>
            </a:pPr>
            <a:r>
              <a:rPr lang="en-GB" sz="3600" b="1" dirty="0">
                <a:solidFill>
                  <a:schemeClr val="bg1"/>
                </a:solidFill>
                <a:cs typeface="Arial" pitchFamily="34" charset="0"/>
              </a:rPr>
              <a:t>167</a:t>
            </a:r>
          </a:p>
        </p:txBody>
      </p:sp>
      <p:sp>
        <p:nvSpPr>
          <p:cNvPr id="134" name="Rectangle 133"/>
          <p:cNvSpPr>
            <a:spLocks noChangeArrowheads="1"/>
          </p:cNvSpPr>
          <p:nvPr/>
        </p:nvSpPr>
        <p:spPr bwMode="auto">
          <a:xfrm>
            <a:off x="179388" y="4329638"/>
            <a:ext cx="4205511" cy="1323439"/>
          </a:xfrm>
          <a:prstGeom prst="rect">
            <a:avLst/>
          </a:prstGeom>
          <a:noFill/>
          <a:ln w="9525">
            <a:noFill/>
            <a:miter lim="800000"/>
            <a:headEnd/>
            <a:tailEnd/>
          </a:ln>
        </p:spPr>
        <p:txBody>
          <a:bodyPr wrap="square">
            <a:spAutoFit/>
          </a:bodyPr>
          <a:lstStyle/>
          <a:p>
            <a:r>
              <a:rPr lang="en-GB" sz="2000" i="1" dirty="0" smtClean="0">
                <a:solidFill>
                  <a:schemeClr val="tx1">
                    <a:lumMod val="65000"/>
                    <a:lumOff val="35000"/>
                  </a:schemeClr>
                </a:solidFill>
              </a:rPr>
              <a:t>“Advertising investment in printed magazines gives brands the highest ROI of all”.</a:t>
            </a:r>
          </a:p>
          <a:p>
            <a:r>
              <a:rPr lang="en-GB" sz="2000" i="1" dirty="0" smtClean="0">
                <a:solidFill>
                  <a:schemeClr val="tx1">
                    <a:lumMod val="65000"/>
                    <a:lumOff val="35000"/>
                  </a:schemeClr>
                </a:solidFill>
              </a:rPr>
              <a:t>(Mindshare in </a:t>
            </a:r>
            <a:r>
              <a:rPr lang="en-GB" sz="2000" i="1" dirty="0" err="1" smtClean="0">
                <a:solidFill>
                  <a:schemeClr val="tx1">
                    <a:lumMod val="65000"/>
                    <a:lumOff val="35000"/>
                  </a:schemeClr>
                </a:solidFill>
              </a:rPr>
              <a:t>Magonomics</a:t>
            </a:r>
            <a:r>
              <a:rPr lang="en-GB" sz="2000" i="1" dirty="0" smtClean="0">
                <a:solidFill>
                  <a:schemeClr val="tx1">
                    <a:lumMod val="65000"/>
                    <a:lumOff val="35000"/>
                  </a:schemeClr>
                </a:solidFill>
              </a:rPr>
              <a:t>)</a:t>
            </a:r>
            <a:endParaRPr lang="en-GB" sz="2000" i="1" dirty="0">
              <a:solidFill>
                <a:schemeClr val="tx1">
                  <a:lumMod val="65000"/>
                  <a:lumOff val="35000"/>
                </a:schemeClr>
              </a:solidFill>
            </a:endParaRPr>
          </a:p>
        </p:txBody>
      </p:sp>
      <p:sp>
        <p:nvSpPr>
          <p:cNvPr id="135" name="TextBox 25"/>
          <p:cNvSpPr txBox="1">
            <a:spLocks noChangeArrowheads="1"/>
          </p:cNvSpPr>
          <p:nvPr/>
        </p:nvSpPr>
        <p:spPr bwMode="auto">
          <a:xfrm>
            <a:off x="-900608" y="6479758"/>
            <a:ext cx="5791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900" dirty="0" smtClean="0">
                <a:solidFill>
                  <a:schemeClr val="tx1">
                    <a:lumMod val="65000"/>
                    <a:lumOff val="35000"/>
                  </a:schemeClr>
                </a:solidFill>
                <a:latin typeface="+mn-lt"/>
              </a:rPr>
              <a:t>Mindshare Meta Analysis of 77 </a:t>
            </a:r>
            <a:r>
              <a:rPr lang="en-GB" sz="900" dirty="0" err="1" smtClean="0">
                <a:solidFill>
                  <a:schemeClr val="tx1">
                    <a:lumMod val="65000"/>
                    <a:lumOff val="35000"/>
                  </a:schemeClr>
                </a:solidFill>
                <a:latin typeface="+mn-lt"/>
              </a:rPr>
              <a:t>fmcg</a:t>
            </a:r>
            <a:r>
              <a:rPr lang="en-GB" sz="900" dirty="0" smtClean="0">
                <a:solidFill>
                  <a:schemeClr val="tx1">
                    <a:lumMod val="65000"/>
                    <a:lumOff val="35000"/>
                  </a:schemeClr>
                </a:solidFill>
                <a:latin typeface="+mn-lt"/>
              </a:rPr>
              <a:t> Campaigns </a:t>
            </a:r>
            <a:endParaRPr lang="en-US" sz="900" dirty="0">
              <a:solidFill>
                <a:schemeClr val="tx1">
                  <a:lumMod val="65000"/>
                  <a:lumOff val="35000"/>
                </a:schemeClr>
              </a:solidFill>
              <a:latin typeface="+mn-lt"/>
            </a:endParaRPr>
          </a:p>
        </p:txBody>
      </p:sp>
      <p:sp>
        <p:nvSpPr>
          <p:cNvPr id="59" name="Rectangle 7"/>
          <p:cNvSpPr>
            <a:spLocks noChangeArrowheads="1"/>
          </p:cNvSpPr>
          <p:nvPr/>
        </p:nvSpPr>
        <p:spPr bwMode="auto">
          <a:xfrm>
            <a:off x="206746" y="518234"/>
            <a:ext cx="49413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Proof of value: the highest ROI of all say Mindshare</a:t>
            </a:r>
          </a:p>
        </p:txBody>
      </p:sp>
      <p:sp>
        <p:nvSpPr>
          <p:cNvPr id="112" name="Rectangle 111"/>
          <p:cNvSpPr/>
          <p:nvPr/>
        </p:nvSpPr>
        <p:spPr>
          <a:xfrm>
            <a:off x="1103095" y="3625482"/>
            <a:ext cx="3195105" cy="300082"/>
          </a:xfrm>
          <a:prstGeom prst="rect">
            <a:avLst/>
          </a:prstGeom>
        </p:spPr>
        <p:txBody>
          <a:bodyPr wrap="none">
            <a:spAutoFit/>
          </a:bodyPr>
          <a:lstStyle/>
          <a:p>
            <a:pPr fontAlgn="base">
              <a:lnSpc>
                <a:spcPct val="75000"/>
              </a:lnSpc>
              <a:spcBef>
                <a:spcPct val="0"/>
              </a:spcBef>
              <a:spcAft>
                <a:spcPct val="0"/>
              </a:spcAft>
              <a:defRPr/>
            </a:pPr>
            <a:r>
              <a:rPr lang="en-GB" dirty="0">
                <a:solidFill>
                  <a:schemeClr val="tx1">
                    <a:lumMod val="85000"/>
                    <a:lumOff val="15000"/>
                  </a:schemeClr>
                </a:solidFill>
                <a:cs typeface="Arial" pitchFamily="34" charset="0"/>
              </a:rPr>
              <a:t>… </a:t>
            </a:r>
            <a:r>
              <a:rPr lang="en-GB" dirty="0" smtClean="0">
                <a:solidFill>
                  <a:schemeClr val="tx1">
                    <a:lumMod val="85000"/>
                    <a:lumOff val="15000"/>
                  </a:schemeClr>
                </a:solidFill>
                <a:cs typeface="Arial" pitchFamily="34" charset="0"/>
              </a:rPr>
              <a:t>relative ROI </a:t>
            </a:r>
            <a:r>
              <a:rPr lang="en-GB" dirty="0">
                <a:solidFill>
                  <a:schemeClr val="tx1">
                    <a:lumMod val="85000"/>
                    <a:lumOff val="15000"/>
                  </a:schemeClr>
                </a:solidFill>
                <a:cs typeface="Arial" pitchFamily="34" charset="0"/>
              </a:rPr>
              <a:t>per </a:t>
            </a:r>
            <a:r>
              <a:rPr lang="en-GB" dirty="0" smtClean="0">
                <a:solidFill>
                  <a:schemeClr val="tx1">
                    <a:lumMod val="85000"/>
                    <a:lumOff val="15000"/>
                  </a:schemeClr>
                </a:solidFill>
                <a:cs typeface="Arial" pitchFamily="34" charset="0"/>
              </a:rPr>
              <a:t>channel</a:t>
            </a:r>
            <a:endParaRPr lang="en-GB"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3694516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strVal val="#ppt_w*0.70"/>
                                          </p:val>
                                        </p:tav>
                                        <p:tav tm="100000">
                                          <p:val>
                                            <p:strVal val="#ppt_w"/>
                                          </p:val>
                                        </p:tav>
                                      </p:tavLst>
                                    </p:anim>
                                    <p:anim calcmode="lin" valueType="num">
                                      <p:cBhvr>
                                        <p:cTn id="12" dur="1000" fill="hold"/>
                                        <p:tgtEl>
                                          <p:spTgt spid="122"/>
                                        </p:tgtEl>
                                        <p:attrNameLst>
                                          <p:attrName>ppt_h</p:attrName>
                                        </p:attrNameLst>
                                      </p:cBhvr>
                                      <p:tavLst>
                                        <p:tav tm="0">
                                          <p:val>
                                            <p:strVal val="#ppt_h"/>
                                          </p:val>
                                        </p:tav>
                                        <p:tav tm="100000">
                                          <p:val>
                                            <p:strVal val="#ppt_h"/>
                                          </p:val>
                                        </p:tav>
                                      </p:tavLst>
                                    </p:anim>
                                    <p:animEffect transition="in" filter="fade">
                                      <p:cBhvr>
                                        <p:cTn id="13" dur="1000"/>
                                        <p:tgtEl>
                                          <p:spTgt spid="122"/>
                                        </p:tgtEl>
                                      </p:cBhvr>
                                    </p:animEffect>
                                  </p:childTnLst>
                                </p:cTn>
                              </p:par>
                            </p:childTnLst>
                          </p:cTn>
                        </p:par>
                        <p:par>
                          <p:cTn id="14" fill="hold">
                            <p:stCondLst>
                              <p:cond delay="1500"/>
                            </p:stCondLst>
                            <p:childTnLst>
                              <p:par>
                                <p:cTn id="15" presetID="17" presetClass="entr" presetSubtype="4" fill="hold" nodeType="afterEffect">
                                  <p:stCondLst>
                                    <p:cond delay="0"/>
                                  </p:stCondLst>
                                  <p:childTnLst>
                                    <p:set>
                                      <p:cBhvr>
                                        <p:cTn id="16" dur="1" fill="hold">
                                          <p:stCondLst>
                                            <p:cond delay="0"/>
                                          </p:stCondLst>
                                        </p:cTn>
                                        <p:tgtEl>
                                          <p:spTgt spid="133"/>
                                        </p:tgtEl>
                                        <p:attrNameLst>
                                          <p:attrName>style.visibility</p:attrName>
                                        </p:attrNameLst>
                                      </p:cBhvr>
                                      <p:to>
                                        <p:strVal val="visible"/>
                                      </p:to>
                                    </p:set>
                                    <p:anim calcmode="lin" valueType="num">
                                      <p:cBhvr>
                                        <p:cTn id="17" dur="1000" fill="hold"/>
                                        <p:tgtEl>
                                          <p:spTgt spid="133"/>
                                        </p:tgtEl>
                                        <p:attrNameLst>
                                          <p:attrName>ppt_x</p:attrName>
                                        </p:attrNameLst>
                                      </p:cBhvr>
                                      <p:tavLst>
                                        <p:tav tm="0">
                                          <p:val>
                                            <p:strVal val="#ppt_x"/>
                                          </p:val>
                                        </p:tav>
                                        <p:tav tm="100000">
                                          <p:val>
                                            <p:strVal val="#ppt_x"/>
                                          </p:val>
                                        </p:tav>
                                      </p:tavLst>
                                    </p:anim>
                                    <p:anim calcmode="lin" valueType="num">
                                      <p:cBhvr>
                                        <p:cTn id="18" dur="1000" fill="hold"/>
                                        <p:tgtEl>
                                          <p:spTgt spid="133"/>
                                        </p:tgtEl>
                                        <p:attrNameLst>
                                          <p:attrName>ppt_y</p:attrName>
                                        </p:attrNameLst>
                                      </p:cBhvr>
                                      <p:tavLst>
                                        <p:tav tm="0">
                                          <p:val>
                                            <p:strVal val="#ppt_y+#ppt_h/2"/>
                                          </p:val>
                                        </p:tav>
                                        <p:tav tm="100000">
                                          <p:val>
                                            <p:strVal val="#ppt_y"/>
                                          </p:val>
                                        </p:tav>
                                      </p:tavLst>
                                    </p:anim>
                                    <p:anim calcmode="lin" valueType="num">
                                      <p:cBhvr>
                                        <p:cTn id="19" dur="1000" fill="hold"/>
                                        <p:tgtEl>
                                          <p:spTgt spid="133"/>
                                        </p:tgtEl>
                                        <p:attrNameLst>
                                          <p:attrName>ppt_w</p:attrName>
                                        </p:attrNameLst>
                                      </p:cBhvr>
                                      <p:tavLst>
                                        <p:tav tm="0">
                                          <p:val>
                                            <p:strVal val="#ppt_w"/>
                                          </p:val>
                                        </p:tav>
                                        <p:tav tm="100000">
                                          <p:val>
                                            <p:strVal val="#ppt_w"/>
                                          </p:val>
                                        </p:tav>
                                      </p:tavLst>
                                    </p:anim>
                                    <p:anim calcmode="lin" valueType="num">
                                      <p:cBhvr>
                                        <p:cTn id="20" dur="1000" fill="hold"/>
                                        <p:tgtEl>
                                          <p:spTgt spid="13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16"/>
                                        </p:tgtEl>
                                        <p:attrNameLst>
                                          <p:attrName>style.visibility</p:attrName>
                                        </p:attrNameLst>
                                      </p:cBhvr>
                                      <p:to>
                                        <p:strVal val="visible"/>
                                      </p:to>
                                    </p:set>
                                    <p:anim calcmode="lin" valueType="num">
                                      <p:cBhvr>
                                        <p:cTn id="24" dur="500" fill="hold"/>
                                        <p:tgtEl>
                                          <p:spTgt spid="116"/>
                                        </p:tgtEl>
                                        <p:attrNameLst>
                                          <p:attrName>ppt_w</p:attrName>
                                        </p:attrNameLst>
                                      </p:cBhvr>
                                      <p:tavLst>
                                        <p:tav tm="0">
                                          <p:val>
                                            <p:fltVal val="0"/>
                                          </p:val>
                                        </p:tav>
                                        <p:tav tm="100000">
                                          <p:val>
                                            <p:strVal val="#ppt_w"/>
                                          </p:val>
                                        </p:tav>
                                      </p:tavLst>
                                    </p:anim>
                                    <p:anim calcmode="lin" valueType="num">
                                      <p:cBhvr>
                                        <p:cTn id="25" dur="500" fill="hold"/>
                                        <p:tgtEl>
                                          <p:spTgt spid="11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6" presetClass="emph" presetSubtype="0" autoRev="1" fill="hold" nodeType="afterEffect">
                                  <p:stCondLst>
                                    <p:cond delay="0"/>
                                  </p:stCondLst>
                                  <p:childTnLst>
                                    <p:animScale>
                                      <p:cBhvr>
                                        <p:cTn id="28" dur="200" fill="hold"/>
                                        <p:tgtEl>
                                          <p:spTgt spid="116"/>
                                        </p:tgtEl>
                                      </p:cBhvr>
                                      <p:by x="87000" y="87000"/>
                                    </p:animScale>
                                  </p:childTnLst>
                                </p:cTn>
                              </p:par>
                            </p:childTnLst>
                          </p:cTn>
                        </p:par>
                        <p:par>
                          <p:cTn id="29" fill="hold">
                            <p:stCondLst>
                              <p:cond delay="3400"/>
                            </p:stCondLst>
                            <p:childTnLst>
                              <p:par>
                                <p:cTn id="30" presetID="17" presetClass="entr" presetSubtype="4" fill="hold" grpId="0" nodeType="afterEffect">
                                  <p:stCondLst>
                                    <p:cond delay="0"/>
                                  </p:stCondLst>
                                  <p:childTnLst>
                                    <p:set>
                                      <p:cBhvr>
                                        <p:cTn id="31" dur="1" fill="hold">
                                          <p:stCondLst>
                                            <p:cond delay="0"/>
                                          </p:stCondLst>
                                        </p:cTn>
                                        <p:tgtEl>
                                          <p:spTgt spid="131"/>
                                        </p:tgtEl>
                                        <p:attrNameLst>
                                          <p:attrName>style.visibility</p:attrName>
                                        </p:attrNameLst>
                                      </p:cBhvr>
                                      <p:to>
                                        <p:strVal val="visible"/>
                                      </p:to>
                                    </p:set>
                                    <p:anim calcmode="lin" valueType="num">
                                      <p:cBhvr>
                                        <p:cTn id="32" dur="1000" fill="hold"/>
                                        <p:tgtEl>
                                          <p:spTgt spid="131"/>
                                        </p:tgtEl>
                                        <p:attrNameLst>
                                          <p:attrName>ppt_x</p:attrName>
                                        </p:attrNameLst>
                                      </p:cBhvr>
                                      <p:tavLst>
                                        <p:tav tm="0">
                                          <p:val>
                                            <p:strVal val="#ppt_x"/>
                                          </p:val>
                                        </p:tav>
                                        <p:tav tm="100000">
                                          <p:val>
                                            <p:strVal val="#ppt_x"/>
                                          </p:val>
                                        </p:tav>
                                      </p:tavLst>
                                    </p:anim>
                                    <p:anim calcmode="lin" valueType="num">
                                      <p:cBhvr>
                                        <p:cTn id="33" dur="1000" fill="hold"/>
                                        <p:tgtEl>
                                          <p:spTgt spid="131"/>
                                        </p:tgtEl>
                                        <p:attrNameLst>
                                          <p:attrName>ppt_y</p:attrName>
                                        </p:attrNameLst>
                                      </p:cBhvr>
                                      <p:tavLst>
                                        <p:tav tm="0">
                                          <p:val>
                                            <p:strVal val="#ppt_y+#ppt_h/2"/>
                                          </p:val>
                                        </p:tav>
                                        <p:tav tm="100000">
                                          <p:val>
                                            <p:strVal val="#ppt_y"/>
                                          </p:val>
                                        </p:tav>
                                      </p:tavLst>
                                    </p:anim>
                                    <p:anim calcmode="lin" valueType="num">
                                      <p:cBhvr>
                                        <p:cTn id="34" dur="1000" fill="hold"/>
                                        <p:tgtEl>
                                          <p:spTgt spid="131"/>
                                        </p:tgtEl>
                                        <p:attrNameLst>
                                          <p:attrName>ppt_w</p:attrName>
                                        </p:attrNameLst>
                                      </p:cBhvr>
                                      <p:tavLst>
                                        <p:tav tm="0">
                                          <p:val>
                                            <p:strVal val="#ppt_w"/>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childTnLst>
                                </p:cTn>
                              </p:par>
                              <p:par>
                                <p:cTn id="36" presetID="10" presetClass="entr" presetSubtype="0" fill="hold"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childTnLst>
                          </p:cTn>
                        </p:par>
                        <p:par>
                          <p:cTn id="39" fill="hold">
                            <p:stCondLst>
                              <p:cond delay="4400"/>
                            </p:stCondLst>
                            <p:childTnLst>
                              <p:par>
                                <p:cTn id="40" presetID="23" presetClass="entr" presetSubtype="16" fill="hold"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childTnLst>
                                </p:cTn>
                              </p:par>
                            </p:childTnLst>
                          </p:cTn>
                        </p:par>
                        <p:par>
                          <p:cTn id="44" fill="hold">
                            <p:stCondLst>
                              <p:cond delay="4900"/>
                            </p:stCondLst>
                            <p:childTnLst>
                              <p:par>
                                <p:cTn id="45" presetID="6" presetClass="emph" presetSubtype="0" autoRev="1" fill="hold" nodeType="afterEffect">
                                  <p:stCondLst>
                                    <p:cond delay="0"/>
                                  </p:stCondLst>
                                  <p:childTnLst>
                                    <p:animScale>
                                      <p:cBhvr>
                                        <p:cTn id="46" dur="200" fill="hold"/>
                                        <p:tgtEl>
                                          <p:spTgt spid="113"/>
                                        </p:tgtEl>
                                      </p:cBhvr>
                                      <p:by x="87000" y="87000"/>
                                    </p:animScale>
                                  </p:childTnLst>
                                </p:cTn>
                              </p:par>
                            </p:childTnLst>
                          </p:cTn>
                        </p:par>
                        <p:par>
                          <p:cTn id="47" fill="hold">
                            <p:stCondLst>
                              <p:cond delay="5300"/>
                            </p:stCondLst>
                            <p:childTnLst>
                              <p:par>
                                <p:cTn id="48" presetID="10" presetClass="entr" presetSubtype="0" fill="hold" nodeType="afterEffect">
                                  <p:stCondLst>
                                    <p:cond delay="0"/>
                                  </p:stCondLst>
                                  <p:childTnLst>
                                    <p:set>
                                      <p:cBhvr>
                                        <p:cTn id="49" dur="1" fill="hold">
                                          <p:stCondLst>
                                            <p:cond delay="0"/>
                                          </p:stCondLst>
                                        </p:cTn>
                                        <p:tgtEl>
                                          <p:spTgt spid="128"/>
                                        </p:tgtEl>
                                        <p:attrNameLst>
                                          <p:attrName>style.visibility</p:attrName>
                                        </p:attrNameLst>
                                      </p:cBhvr>
                                      <p:to>
                                        <p:strVal val="visible"/>
                                      </p:to>
                                    </p:set>
                                    <p:animEffect transition="in" filter="fade">
                                      <p:cBhvr>
                                        <p:cTn id="50" dur="500"/>
                                        <p:tgtEl>
                                          <p:spTgt spid="128"/>
                                        </p:tgtEl>
                                      </p:cBhvr>
                                    </p:animEffect>
                                  </p:childTnLst>
                                </p:cTn>
                              </p:par>
                              <p:par>
                                <p:cTn id="51" presetID="17"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p:cTn id="53" dur="1000" fill="hold"/>
                                        <p:tgtEl>
                                          <p:spTgt spid="132"/>
                                        </p:tgtEl>
                                        <p:attrNameLst>
                                          <p:attrName>ppt_x</p:attrName>
                                        </p:attrNameLst>
                                      </p:cBhvr>
                                      <p:tavLst>
                                        <p:tav tm="0">
                                          <p:val>
                                            <p:strVal val="#ppt_x"/>
                                          </p:val>
                                        </p:tav>
                                        <p:tav tm="100000">
                                          <p:val>
                                            <p:strVal val="#ppt_x"/>
                                          </p:val>
                                        </p:tav>
                                      </p:tavLst>
                                    </p:anim>
                                    <p:anim calcmode="lin" valueType="num">
                                      <p:cBhvr>
                                        <p:cTn id="54" dur="1000" fill="hold"/>
                                        <p:tgtEl>
                                          <p:spTgt spid="132"/>
                                        </p:tgtEl>
                                        <p:attrNameLst>
                                          <p:attrName>ppt_y</p:attrName>
                                        </p:attrNameLst>
                                      </p:cBhvr>
                                      <p:tavLst>
                                        <p:tav tm="0">
                                          <p:val>
                                            <p:strVal val="#ppt_y+#ppt_h/2"/>
                                          </p:val>
                                        </p:tav>
                                        <p:tav tm="100000">
                                          <p:val>
                                            <p:strVal val="#ppt_y"/>
                                          </p:val>
                                        </p:tav>
                                      </p:tavLst>
                                    </p:anim>
                                    <p:anim calcmode="lin" valueType="num">
                                      <p:cBhvr>
                                        <p:cTn id="55" dur="1000" fill="hold"/>
                                        <p:tgtEl>
                                          <p:spTgt spid="132"/>
                                        </p:tgtEl>
                                        <p:attrNameLst>
                                          <p:attrName>ppt_w</p:attrName>
                                        </p:attrNameLst>
                                      </p:cBhvr>
                                      <p:tavLst>
                                        <p:tav tm="0">
                                          <p:val>
                                            <p:strVal val="#ppt_w"/>
                                          </p:val>
                                        </p:tav>
                                        <p:tav tm="100000">
                                          <p:val>
                                            <p:strVal val="#ppt_w"/>
                                          </p:val>
                                        </p:tav>
                                      </p:tavLst>
                                    </p:anim>
                                    <p:anim calcmode="lin" valueType="num">
                                      <p:cBhvr>
                                        <p:cTn id="56" dur="1000" fill="hold"/>
                                        <p:tgtEl>
                                          <p:spTgt spid="132"/>
                                        </p:tgtEl>
                                        <p:attrNameLst>
                                          <p:attrName>ppt_h</p:attrName>
                                        </p:attrNameLst>
                                      </p:cBhvr>
                                      <p:tavLst>
                                        <p:tav tm="0">
                                          <p:val>
                                            <p:fltVal val="0"/>
                                          </p:val>
                                        </p:tav>
                                        <p:tav tm="100000">
                                          <p:val>
                                            <p:strVal val="#ppt_h"/>
                                          </p:val>
                                        </p:tav>
                                      </p:tavLst>
                                    </p:anim>
                                  </p:childTnLst>
                                </p:cTn>
                              </p:par>
                              <p:par>
                                <p:cTn id="57" presetID="53" presetClass="entr" presetSubtype="16"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p:cTn id="59" dur="1000" fill="hold"/>
                                        <p:tgtEl>
                                          <p:spTgt spid="134"/>
                                        </p:tgtEl>
                                        <p:attrNameLst>
                                          <p:attrName>ppt_w</p:attrName>
                                        </p:attrNameLst>
                                      </p:cBhvr>
                                      <p:tavLst>
                                        <p:tav tm="0">
                                          <p:val>
                                            <p:fltVal val="0"/>
                                          </p:val>
                                        </p:tav>
                                        <p:tav tm="100000">
                                          <p:val>
                                            <p:strVal val="#ppt_w"/>
                                          </p:val>
                                        </p:tav>
                                      </p:tavLst>
                                    </p:anim>
                                    <p:anim calcmode="lin" valueType="num">
                                      <p:cBhvr>
                                        <p:cTn id="60" dur="1000" fill="hold"/>
                                        <p:tgtEl>
                                          <p:spTgt spid="134"/>
                                        </p:tgtEl>
                                        <p:attrNameLst>
                                          <p:attrName>ppt_h</p:attrName>
                                        </p:attrNameLst>
                                      </p:cBhvr>
                                      <p:tavLst>
                                        <p:tav tm="0">
                                          <p:val>
                                            <p:fltVal val="0"/>
                                          </p:val>
                                        </p:tav>
                                        <p:tav tm="100000">
                                          <p:val>
                                            <p:strVal val="#ppt_h"/>
                                          </p:val>
                                        </p:tav>
                                      </p:tavLst>
                                    </p:anim>
                                    <p:animEffect transition="in" filter="fade">
                                      <p:cBhvr>
                                        <p:cTn id="61"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31" grpId="0"/>
      <p:bldP spid="132" grpId="0"/>
      <p:bldP spid="1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7179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59" cy="6488966"/>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36"/>
          <p:cNvSpPr>
            <a:spLocks/>
          </p:cNvSpPr>
          <p:nvPr/>
        </p:nvSpPr>
        <p:spPr bwMode="auto">
          <a:xfrm>
            <a:off x="6073070" y="301073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47" name="Freeform 36"/>
          <p:cNvSpPr>
            <a:spLocks/>
          </p:cNvSpPr>
          <p:nvPr/>
        </p:nvSpPr>
        <p:spPr bwMode="auto">
          <a:xfrm>
            <a:off x="2666220" y="2511463"/>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chemeClr val="tx1">
                  <a:lumMod val="65000"/>
                  <a:lumOff val="35000"/>
                </a:schemeClr>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grpSp>
        <p:nvGrpSpPr>
          <p:cNvPr id="42" name="Group 41"/>
          <p:cNvGrpSpPr/>
          <p:nvPr/>
        </p:nvGrpSpPr>
        <p:grpSpPr>
          <a:xfrm flipH="1">
            <a:off x="-102233" y="4594467"/>
            <a:ext cx="2405981" cy="2398929"/>
            <a:chOff x="4653532" y="2243484"/>
            <a:chExt cx="4903155" cy="4912662"/>
          </a:xfrm>
        </p:grpSpPr>
        <p:sp>
          <p:nvSpPr>
            <p:cNvPr id="43"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5" name="Rectangle 64"/>
          <p:cNvSpPr>
            <a:spLocks noChangeArrowheads="1"/>
          </p:cNvSpPr>
          <p:nvPr/>
        </p:nvSpPr>
        <p:spPr bwMode="auto">
          <a:xfrm>
            <a:off x="291766" y="1747046"/>
            <a:ext cx="5010790" cy="400110"/>
          </a:xfrm>
          <a:prstGeom prst="rect">
            <a:avLst/>
          </a:prstGeom>
          <a:noFill/>
          <a:ln w="9525">
            <a:noFill/>
            <a:miter lim="800000"/>
            <a:headEnd/>
            <a:tailEnd/>
          </a:ln>
        </p:spPr>
        <p:txBody>
          <a:bodyPr wrap="square">
            <a:spAutoFit/>
          </a:bodyPr>
          <a:lstStyle/>
          <a:p>
            <a:r>
              <a:rPr lang="en-GB" sz="2000" dirty="0" smtClean="0"/>
              <a:t>9</a:t>
            </a:r>
            <a:r>
              <a:rPr lang="en-GB" sz="2000" dirty="0"/>
              <a:t>% </a:t>
            </a:r>
            <a:r>
              <a:rPr lang="en-GB" sz="2000" dirty="0" smtClean="0"/>
              <a:t>who influence 91%</a:t>
            </a:r>
            <a:endParaRPr lang="en-GB" sz="2000" dirty="0"/>
          </a:p>
        </p:txBody>
      </p:sp>
      <p:sp>
        <p:nvSpPr>
          <p:cNvPr id="68" name="Rectangle 67"/>
          <p:cNvSpPr/>
          <p:nvPr/>
        </p:nvSpPr>
        <p:spPr>
          <a:xfrm>
            <a:off x="312581" y="2420888"/>
            <a:ext cx="7499779" cy="677108"/>
          </a:xfrm>
          <a:prstGeom prst="rect">
            <a:avLst/>
          </a:prstGeom>
        </p:spPr>
        <p:txBody>
          <a:bodyPr wrap="square" lIns="0" tIns="0" rIns="0" bIns="0">
            <a:spAutoFit/>
          </a:bodyPr>
          <a:lstStyle/>
          <a:p>
            <a:pPr fontAlgn="base">
              <a:spcBef>
                <a:spcPct val="0"/>
              </a:spcBef>
              <a:spcAft>
                <a:spcPct val="0"/>
              </a:spcAft>
              <a:defRPr/>
            </a:pPr>
            <a:r>
              <a:rPr lang="en-GB" sz="4400" dirty="0" smtClean="0">
                <a:cs typeface="Arial" charset="0"/>
              </a:rPr>
              <a:t>+90% read magazines</a:t>
            </a:r>
            <a:endParaRPr lang="en-GB" sz="4400" dirty="0">
              <a:cs typeface="Arial" charset="0"/>
            </a:endParaRPr>
          </a:p>
        </p:txBody>
      </p:sp>
      <p:sp>
        <p:nvSpPr>
          <p:cNvPr id="66" name="Rectangle 7"/>
          <p:cNvSpPr>
            <a:spLocks noChangeArrowheads="1"/>
          </p:cNvSpPr>
          <p:nvPr/>
        </p:nvSpPr>
        <p:spPr bwMode="auto">
          <a:xfrm>
            <a:off x="206746" y="518234"/>
            <a:ext cx="4941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b="1" dirty="0" smtClean="0">
                <a:solidFill>
                  <a:schemeClr val="tx1">
                    <a:lumMod val="65000"/>
                    <a:lumOff val="35000"/>
                  </a:schemeClr>
                </a:solidFill>
              </a:rPr>
              <a:t>Amplified by </a:t>
            </a:r>
            <a:r>
              <a:rPr lang="en-GB" sz="2800" b="1" dirty="0" err="1">
                <a:solidFill>
                  <a:schemeClr val="tx1">
                    <a:lumMod val="65000"/>
                    <a:lumOff val="35000"/>
                  </a:schemeClr>
                </a:solidFill>
              </a:rPr>
              <a:t>I</a:t>
            </a:r>
            <a:r>
              <a:rPr lang="en-GB" sz="2800" b="1" dirty="0" err="1" smtClean="0">
                <a:solidFill>
                  <a:schemeClr val="tx1">
                    <a:lumMod val="65000"/>
                    <a:lumOff val="35000"/>
                  </a:schemeClr>
                </a:solidFill>
              </a:rPr>
              <a:t>nfluentials</a:t>
            </a:r>
            <a:endParaRPr lang="en-GB" sz="2800" b="1" dirty="0" smtClean="0">
              <a:solidFill>
                <a:schemeClr val="tx1">
                  <a:lumMod val="65000"/>
                  <a:lumOff val="35000"/>
                </a:schemeClr>
              </a:solidFill>
            </a:endParaRPr>
          </a:p>
        </p:txBody>
      </p:sp>
      <p:sp>
        <p:nvSpPr>
          <p:cNvPr id="69" name="Rectangle 68"/>
          <p:cNvSpPr>
            <a:spLocks noChangeArrowheads="1"/>
          </p:cNvSpPr>
          <p:nvPr/>
        </p:nvSpPr>
        <p:spPr bwMode="auto">
          <a:xfrm>
            <a:off x="1113020" y="3414479"/>
            <a:ext cx="5655224" cy="2246769"/>
          </a:xfrm>
          <a:prstGeom prst="rect">
            <a:avLst/>
          </a:prstGeom>
          <a:noFill/>
          <a:ln w="9525">
            <a:noFill/>
            <a:miter lim="800000"/>
            <a:headEnd/>
            <a:tailEnd/>
          </a:ln>
        </p:spPr>
        <p:txBody>
          <a:bodyPr wrap="square">
            <a:spAutoFit/>
          </a:bodyPr>
          <a:lstStyle/>
          <a:p>
            <a:pPr fontAlgn="base">
              <a:spcBef>
                <a:spcPct val="0"/>
              </a:spcBef>
              <a:spcAft>
                <a:spcPct val="0"/>
              </a:spcAft>
              <a:defRPr/>
            </a:pPr>
            <a:r>
              <a:rPr lang="en-GB" i="1" dirty="0" smtClean="0"/>
              <a:t>“By </a:t>
            </a:r>
            <a:r>
              <a:rPr lang="en-GB" i="1" dirty="0"/>
              <a:t>virtue of its widespread reach, television sparks the most brand conversations by volume. But print is better than any other media at reaching </a:t>
            </a:r>
            <a:r>
              <a:rPr lang="en-GB" i="1" dirty="0" smtClean="0"/>
              <a:t>influencers.  And influencers </a:t>
            </a:r>
            <a:r>
              <a:rPr lang="en-GB" i="1" dirty="0"/>
              <a:t>are the most active </a:t>
            </a:r>
            <a:r>
              <a:rPr lang="en-GB" i="1" dirty="0" smtClean="0"/>
              <a:t>recommenders.”</a:t>
            </a:r>
          </a:p>
          <a:p>
            <a:pPr fontAlgn="base">
              <a:spcBef>
                <a:spcPct val="0"/>
              </a:spcBef>
              <a:spcAft>
                <a:spcPct val="0"/>
              </a:spcAft>
              <a:defRPr/>
            </a:pPr>
            <a:endParaRPr lang="en-GB" i="1" dirty="0" smtClean="0"/>
          </a:p>
          <a:p>
            <a:pPr algn="r" fontAlgn="base">
              <a:spcBef>
                <a:spcPct val="0"/>
              </a:spcBef>
              <a:spcAft>
                <a:spcPct val="0"/>
              </a:spcAft>
              <a:defRPr/>
            </a:pPr>
            <a:r>
              <a:rPr lang="en-GB" sz="1400" i="1" dirty="0" smtClean="0"/>
              <a:t>The Word </a:t>
            </a:r>
            <a:r>
              <a:rPr lang="en-GB" sz="1400" i="1" dirty="0"/>
              <a:t>of Mouth Marketing Association </a:t>
            </a:r>
          </a:p>
          <a:p>
            <a:pPr fontAlgn="base">
              <a:spcBef>
                <a:spcPct val="0"/>
              </a:spcBef>
              <a:spcAft>
                <a:spcPct val="0"/>
              </a:spcAft>
              <a:defRPr/>
            </a:pPr>
            <a:endParaRPr lang="en-GB" dirty="0" smtClean="0"/>
          </a:p>
        </p:txBody>
      </p:sp>
      <p:grpSp>
        <p:nvGrpSpPr>
          <p:cNvPr id="142" name="Group 141"/>
          <p:cNvGrpSpPr/>
          <p:nvPr/>
        </p:nvGrpSpPr>
        <p:grpSpPr>
          <a:xfrm>
            <a:off x="5658991" y="4797152"/>
            <a:ext cx="3665537" cy="2082006"/>
            <a:chOff x="1293813" y="1652588"/>
            <a:chExt cx="8607425" cy="5286375"/>
          </a:xfrm>
        </p:grpSpPr>
        <p:sp>
          <p:nvSpPr>
            <p:cNvPr id="143" name="Freeform 8"/>
            <p:cNvSpPr>
              <a:spLocks/>
            </p:cNvSpPr>
            <p:nvPr/>
          </p:nvSpPr>
          <p:spPr bwMode="auto">
            <a:xfrm>
              <a:off x="6350000" y="2989263"/>
              <a:ext cx="531813" cy="561975"/>
            </a:xfrm>
            <a:custGeom>
              <a:avLst/>
              <a:gdLst>
                <a:gd name="T0" fmla="*/ 244 w 261"/>
                <a:gd name="T1" fmla="*/ 0 h 275"/>
                <a:gd name="T2" fmla="*/ 132 w 261"/>
                <a:gd name="T3" fmla="*/ 69 h 275"/>
                <a:gd name="T4" fmla="*/ 12 w 261"/>
                <a:gd name="T5" fmla="*/ 257 h 275"/>
                <a:gd name="T6" fmla="*/ 57 w 261"/>
                <a:gd name="T7" fmla="*/ 241 h 275"/>
                <a:gd name="T8" fmla="*/ 77 w 261"/>
                <a:gd name="T9" fmla="*/ 196 h 275"/>
                <a:gd name="T10" fmla="*/ 145 w 261"/>
                <a:gd name="T11" fmla="*/ 89 h 275"/>
                <a:gd name="T12" fmla="*/ 255 w 261"/>
                <a:gd name="T13" fmla="*/ 21 h 275"/>
                <a:gd name="T14" fmla="*/ 244 w 261"/>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75">
                  <a:moveTo>
                    <a:pt x="244" y="0"/>
                  </a:moveTo>
                  <a:cubicBezTo>
                    <a:pt x="244" y="0"/>
                    <a:pt x="143" y="61"/>
                    <a:pt x="132" y="69"/>
                  </a:cubicBezTo>
                  <a:cubicBezTo>
                    <a:pt x="121" y="77"/>
                    <a:pt x="25" y="240"/>
                    <a:pt x="12" y="257"/>
                  </a:cubicBezTo>
                  <a:cubicBezTo>
                    <a:pt x="0" y="275"/>
                    <a:pt x="57" y="241"/>
                    <a:pt x="57" y="241"/>
                  </a:cubicBezTo>
                  <a:cubicBezTo>
                    <a:pt x="77" y="196"/>
                    <a:pt x="77" y="196"/>
                    <a:pt x="77" y="196"/>
                  </a:cubicBezTo>
                  <a:cubicBezTo>
                    <a:pt x="77" y="196"/>
                    <a:pt x="125" y="111"/>
                    <a:pt x="145" y="89"/>
                  </a:cubicBezTo>
                  <a:cubicBezTo>
                    <a:pt x="165" y="68"/>
                    <a:pt x="255" y="21"/>
                    <a:pt x="255" y="21"/>
                  </a:cubicBezTo>
                  <a:cubicBezTo>
                    <a:pt x="255" y="21"/>
                    <a:pt x="261" y="5"/>
                    <a:pt x="2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9"/>
            <p:cNvSpPr>
              <a:spLocks/>
            </p:cNvSpPr>
            <p:nvPr/>
          </p:nvSpPr>
          <p:spPr bwMode="auto">
            <a:xfrm>
              <a:off x="5840413" y="3438525"/>
              <a:ext cx="654050" cy="392113"/>
            </a:xfrm>
            <a:custGeom>
              <a:avLst/>
              <a:gdLst>
                <a:gd name="T0" fmla="*/ 298 w 320"/>
                <a:gd name="T1" fmla="*/ 107 h 192"/>
                <a:gd name="T2" fmla="*/ 308 w 320"/>
                <a:gd name="T3" fmla="*/ 43 h 192"/>
                <a:gd name="T4" fmla="*/ 0 w 320"/>
                <a:gd name="T5" fmla="*/ 14 h 192"/>
                <a:gd name="T6" fmla="*/ 8 w 320"/>
                <a:gd name="T7" fmla="*/ 107 h 192"/>
                <a:gd name="T8" fmla="*/ 116 w 320"/>
                <a:gd name="T9" fmla="*/ 192 h 192"/>
                <a:gd name="T10" fmla="*/ 298 w 320"/>
                <a:gd name="T11" fmla="*/ 107 h 192"/>
              </a:gdLst>
              <a:ahLst/>
              <a:cxnLst>
                <a:cxn ang="0">
                  <a:pos x="T0" y="T1"/>
                </a:cxn>
                <a:cxn ang="0">
                  <a:pos x="T2" y="T3"/>
                </a:cxn>
                <a:cxn ang="0">
                  <a:pos x="T4" y="T5"/>
                </a:cxn>
                <a:cxn ang="0">
                  <a:pos x="T6" y="T7"/>
                </a:cxn>
                <a:cxn ang="0">
                  <a:pos x="T8" y="T9"/>
                </a:cxn>
                <a:cxn ang="0">
                  <a:pos x="T10" y="T11"/>
                </a:cxn>
              </a:cxnLst>
              <a:rect l="0" t="0" r="r" b="b"/>
              <a:pathLst>
                <a:path w="320" h="192">
                  <a:moveTo>
                    <a:pt x="298" y="107"/>
                  </a:moveTo>
                  <a:cubicBezTo>
                    <a:pt x="298" y="107"/>
                    <a:pt x="320" y="55"/>
                    <a:pt x="308" y="43"/>
                  </a:cubicBezTo>
                  <a:cubicBezTo>
                    <a:pt x="272" y="4"/>
                    <a:pt x="42" y="0"/>
                    <a:pt x="0" y="14"/>
                  </a:cubicBezTo>
                  <a:cubicBezTo>
                    <a:pt x="8" y="107"/>
                    <a:pt x="8" y="107"/>
                    <a:pt x="8" y="107"/>
                  </a:cubicBezTo>
                  <a:cubicBezTo>
                    <a:pt x="116" y="192"/>
                    <a:pt x="116" y="192"/>
                    <a:pt x="116" y="192"/>
                  </a:cubicBezTo>
                  <a:lnTo>
                    <a:pt x="298" y="10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10"/>
            <p:cNvSpPr>
              <a:spLocks/>
            </p:cNvSpPr>
            <p:nvPr/>
          </p:nvSpPr>
          <p:spPr bwMode="auto">
            <a:xfrm>
              <a:off x="6202363" y="3363913"/>
              <a:ext cx="487363" cy="487363"/>
            </a:xfrm>
            <a:custGeom>
              <a:avLst/>
              <a:gdLst>
                <a:gd name="T0" fmla="*/ 0 w 239"/>
                <a:gd name="T1" fmla="*/ 119 h 239"/>
                <a:gd name="T2" fmla="*/ 119 w 239"/>
                <a:gd name="T3" fmla="*/ 0 h 239"/>
                <a:gd name="T4" fmla="*/ 239 w 239"/>
                <a:gd name="T5" fmla="*/ 119 h 239"/>
                <a:gd name="T6" fmla="*/ 119 w 239"/>
                <a:gd name="T7" fmla="*/ 239 h 239"/>
                <a:gd name="T8" fmla="*/ 80 w 239"/>
                <a:gd name="T9" fmla="*/ 232 h 239"/>
                <a:gd name="T10" fmla="*/ 119 w 239"/>
                <a:gd name="T11" fmla="*/ 160 h 239"/>
                <a:gd name="T12" fmla="*/ 77 w 239"/>
                <a:gd name="T13" fmla="*/ 231 h 239"/>
                <a:gd name="T14" fmla="*/ 0 w 239"/>
                <a:gd name="T15" fmla="*/ 11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9">
                  <a:moveTo>
                    <a:pt x="0" y="119"/>
                  </a:moveTo>
                  <a:cubicBezTo>
                    <a:pt x="0" y="53"/>
                    <a:pt x="53" y="0"/>
                    <a:pt x="119" y="0"/>
                  </a:cubicBezTo>
                  <a:cubicBezTo>
                    <a:pt x="185" y="0"/>
                    <a:pt x="239" y="53"/>
                    <a:pt x="239" y="119"/>
                  </a:cubicBezTo>
                  <a:cubicBezTo>
                    <a:pt x="239" y="185"/>
                    <a:pt x="185" y="239"/>
                    <a:pt x="119" y="239"/>
                  </a:cubicBezTo>
                  <a:cubicBezTo>
                    <a:pt x="106" y="239"/>
                    <a:pt x="92" y="236"/>
                    <a:pt x="80" y="232"/>
                  </a:cubicBezTo>
                  <a:cubicBezTo>
                    <a:pt x="119" y="160"/>
                    <a:pt x="119" y="160"/>
                    <a:pt x="119" y="160"/>
                  </a:cubicBezTo>
                  <a:cubicBezTo>
                    <a:pt x="77" y="231"/>
                    <a:pt x="77" y="231"/>
                    <a:pt x="77" y="231"/>
                  </a:cubicBezTo>
                  <a:cubicBezTo>
                    <a:pt x="32" y="214"/>
                    <a:pt x="0" y="170"/>
                    <a:pt x="0" y="119"/>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6" name="Freeform 11"/>
            <p:cNvSpPr>
              <a:spLocks/>
            </p:cNvSpPr>
            <p:nvPr/>
          </p:nvSpPr>
          <p:spPr bwMode="auto">
            <a:xfrm>
              <a:off x="6359525" y="3802063"/>
              <a:ext cx="14288" cy="28575"/>
            </a:xfrm>
            <a:custGeom>
              <a:avLst/>
              <a:gdLst>
                <a:gd name="T0" fmla="*/ 0 w 7"/>
                <a:gd name="T1" fmla="*/ 14 h 14"/>
                <a:gd name="T2" fmla="*/ 4 w 7"/>
                <a:gd name="T3" fmla="*/ 0 h 14"/>
                <a:gd name="T4" fmla="*/ 7 w 7"/>
                <a:gd name="T5" fmla="*/ 1 h 14"/>
                <a:gd name="T6" fmla="*/ 0 w 7"/>
                <a:gd name="T7" fmla="*/ 14 h 14"/>
              </a:gdLst>
              <a:ahLst/>
              <a:cxnLst>
                <a:cxn ang="0">
                  <a:pos x="T0" y="T1"/>
                </a:cxn>
                <a:cxn ang="0">
                  <a:pos x="T2" y="T3"/>
                </a:cxn>
                <a:cxn ang="0">
                  <a:pos x="T4" y="T5"/>
                </a:cxn>
                <a:cxn ang="0">
                  <a:pos x="T6" y="T7"/>
                </a:cxn>
              </a:cxnLst>
              <a:rect l="0" t="0" r="r" b="b"/>
              <a:pathLst>
                <a:path w="7" h="14">
                  <a:moveTo>
                    <a:pt x="0" y="14"/>
                  </a:moveTo>
                  <a:cubicBezTo>
                    <a:pt x="4" y="0"/>
                    <a:pt x="4" y="0"/>
                    <a:pt x="4" y="0"/>
                  </a:cubicBezTo>
                  <a:cubicBezTo>
                    <a:pt x="5" y="0"/>
                    <a:pt x="6" y="1"/>
                    <a:pt x="7" y="1"/>
                  </a:cubicBezTo>
                  <a:lnTo>
                    <a:pt x="0" y="1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7" name="Freeform 12"/>
            <p:cNvSpPr>
              <a:spLocks/>
            </p:cNvSpPr>
            <p:nvPr/>
          </p:nvSpPr>
          <p:spPr bwMode="auto">
            <a:xfrm>
              <a:off x="5138738" y="2027238"/>
              <a:ext cx="3919538" cy="4854575"/>
            </a:xfrm>
            <a:custGeom>
              <a:avLst/>
              <a:gdLst>
                <a:gd name="T0" fmla="*/ 1392 w 1920"/>
                <a:gd name="T1" fmla="*/ 38 h 2377"/>
                <a:gd name="T2" fmla="*/ 1232 w 1920"/>
                <a:gd name="T3" fmla="*/ 0 h 2377"/>
                <a:gd name="T4" fmla="*/ 1074 w 1920"/>
                <a:gd name="T5" fmla="*/ 228 h 2377"/>
                <a:gd name="T6" fmla="*/ 1027 w 1920"/>
                <a:gd name="T7" fmla="*/ 587 h 2377"/>
                <a:gd name="T8" fmla="*/ 1134 w 1920"/>
                <a:gd name="T9" fmla="*/ 773 h 2377"/>
                <a:gd name="T10" fmla="*/ 1173 w 1920"/>
                <a:gd name="T11" fmla="*/ 928 h 2377"/>
                <a:gd name="T12" fmla="*/ 917 w 1920"/>
                <a:gd name="T13" fmla="*/ 958 h 2377"/>
                <a:gd name="T14" fmla="*/ 701 w 1920"/>
                <a:gd name="T15" fmla="*/ 1256 h 2377"/>
                <a:gd name="T16" fmla="*/ 528 w 1920"/>
                <a:gd name="T17" fmla="*/ 1422 h 2377"/>
                <a:gd name="T18" fmla="*/ 252 w 1920"/>
                <a:gd name="T19" fmla="*/ 1494 h 2377"/>
                <a:gd name="T20" fmla="*/ 252 w 1920"/>
                <a:gd name="T21" fmla="*/ 1824 h 2377"/>
                <a:gd name="T22" fmla="*/ 22 w 1920"/>
                <a:gd name="T23" fmla="*/ 1938 h 2377"/>
                <a:gd name="T24" fmla="*/ 0 w 1920"/>
                <a:gd name="T25" fmla="*/ 1998 h 2377"/>
                <a:gd name="T26" fmla="*/ 27 w 1920"/>
                <a:gd name="T27" fmla="*/ 2043 h 2377"/>
                <a:gd name="T28" fmla="*/ 314 w 1920"/>
                <a:gd name="T29" fmla="*/ 2052 h 2377"/>
                <a:gd name="T30" fmla="*/ 544 w 1920"/>
                <a:gd name="T31" fmla="*/ 2158 h 2377"/>
                <a:gd name="T32" fmla="*/ 760 w 1920"/>
                <a:gd name="T33" fmla="*/ 2371 h 2377"/>
                <a:gd name="T34" fmla="*/ 1014 w 1920"/>
                <a:gd name="T35" fmla="*/ 2377 h 2377"/>
                <a:gd name="T36" fmla="*/ 1361 w 1920"/>
                <a:gd name="T37" fmla="*/ 2158 h 2377"/>
                <a:gd name="T38" fmla="*/ 1645 w 1920"/>
                <a:gd name="T39" fmla="*/ 1803 h 2377"/>
                <a:gd name="T40" fmla="*/ 1920 w 1920"/>
                <a:gd name="T41" fmla="*/ 833 h 2377"/>
                <a:gd name="T42" fmla="*/ 1850 w 1920"/>
                <a:gd name="T43" fmla="*/ 376 h 2377"/>
                <a:gd name="T44" fmla="*/ 1578 w 1920"/>
                <a:gd name="T45" fmla="*/ 0 h 2377"/>
                <a:gd name="T46" fmla="*/ 1392 w 1920"/>
                <a:gd name="T47" fmla="*/ 38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0" h="2377">
                  <a:moveTo>
                    <a:pt x="1392" y="38"/>
                  </a:moveTo>
                  <a:cubicBezTo>
                    <a:pt x="1232" y="0"/>
                    <a:pt x="1232" y="0"/>
                    <a:pt x="1232" y="0"/>
                  </a:cubicBezTo>
                  <a:cubicBezTo>
                    <a:pt x="1074" y="228"/>
                    <a:pt x="1074" y="228"/>
                    <a:pt x="1074" y="228"/>
                  </a:cubicBezTo>
                  <a:cubicBezTo>
                    <a:pt x="1027" y="587"/>
                    <a:pt x="1027" y="587"/>
                    <a:pt x="1027" y="587"/>
                  </a:cubicBezTo>
                  <a:cubicBezTo>
                    <a:pt x="1027" y="587"/>
                    <a:pt x="1128" y="757"/>
                    <a:pt x="1134" y="773"/>
                  </a:cubicBezTo>
                  <a:cubicBezTo>
                    <a:pt x="1141" y="790"/>
                    <a:pt x="1173" y="928"/>
                    <a:pt x="1173" y="928"/>
                  </a:cubicBezTo>
                  <a:cubicBezTo>
                    <a:pt x="1173" y="928"/>
                    <a:pt x="949" y="931"/>
                    <a:pt x="917" y="958"/>
                  </a:cubicBezTo>
                  <a:cubicBezTo>
                    <a:pt x="885" y="984"/>
                    <a:pt x="714" y="1222"/>
                    <a:pt x="701" y="1256"/>
                  </a:cubicBezTo>
                  <a:cubicBezTo>
                    <a:pt x="688" y="1291"/>
                    <a:pt x="528" y="1422"/>
                    <a:pt x="528" y="1422"/>
                  </a:cubicBezTo>
                  <a:cubicBezTo>
                    <a:pt x="252" y="1494"/>
                    <a:pt x="252" y="1494"/>
                    <a:pt x="252" y="1494"/>
                  </a:cubicBezTo>
                  <a:cubicBezTo>
                    <a:pt x="252" y="1824"/>
                    <a:pt x="252" y="1824"/>
                    <a:pt x="252" y="1824"/>
                  </a:cubicBezTo>
                  <a:cubicBezTo>
                    <a:pt x="252" y="1824"/>
                    <a:pt x="105" y="1887"/>
                    <a:pt x="22" y="1938"/>
                  </a:cubicBezTo>
                  <a:cubicBezTo>
                    <a:pt x="0" y="1998"/>
                    <a:pt x="0" y="1998"/>
                    <a:pt x="0" y="1998"/>
                  </a:cubicBezTo>
                  <a:cubicBezTo>
                    <a:pt x="27" y="2043"/>
                    <a:pt x="27" y="2043"/>
                    <a:pt x="27" y="2043"/>
                  </a:cubicBezTo>
                  <a:cubicBezTo>
                    <a:pt x="314" y="2052"/>
                    <a:pt x="314" y="2052"/>
                    <a:pt x="314" y="2052"/>
                  </a:cubicBezTo>
                  <a:cubicBezTo>
                    <a:pt x="314" y="2052"/>
                    <a:pt x="482" y="2072"/>
                    <a:pt x="544" y="2158"/>
                  </a:cubicBezTo>
                  <a:cubicBezTo>
                    <a:pt x="605" y="2243"/>
                    <a:pt x="760" y="2371"/>
                    <a:pt x="760" y="2371"/>
                  </a:cubicBezTo>
                  <a:cubicBezTo>
                    <a:pt x="1014" y="2377"/>
                    <a:pt x="1014" y="2377"/>
                    <a:pt x="1014" y="2377"/>
                  </a:cubicBezTo>
                  <a:cubicBezTo>
                    <a:pt x="1014" y="2377"/>
                    <a:pt x="1221" y="2261"/>
                    <a:pt x="1361" y="2158"/>
                  </a:cubicBezTo>
                  <a:cubicBezTo>
                    <a:pt x="1501" y="2054"/>
                    <a:pt x="1645" y="1803"/>
                    <a:pt x="1645" y="1803"/>
                  </a:cubicBezTo>
                  <a:cubicBezTo>
                    <a:pt x="1920" y="833"/>
                    <a:pt x="1920" y="833"/>
                    <a:pt x="1920" y="833"/>
                  </a:cubicBezTo>
                  <a:cubicBezTo>
                    <a:pt x="1850" y="376"/>
                    <a:pt x="1850" y="376"/>
                    <a:pt x="1850" y="376"/>
                  </a:cubicBezTo>
                  <a:cubicBezTo>
                    <a:pt x="1578" y="0"/>
                    <a:pt x="1578" y="0"/>
                    <a:pt x="1578" y="0"/>
                  </a:cubicBezTo>
                  <a:lnTo>
                    <a:pt x="1392" y="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8" name="Freeform 13"/>
            <p:cNvSpPr>
              <a:spLocks/>
            </p:cNvSpPr>
            <p:nvPr/>
          </p:nvSpPr>
          <p:spPr bwMode="auto">
            <a:xfrm>
              <a:off x="1293813" y="3471863"/>
              <a:ext cx="5510213" cy="3409950"/>
            </a:xfrm>
            <a:custGeom>
              <a:avLst/>
              <a:gdLst>
                <a:gd name="T0" fmla="*/ 1848 w 2699"/>
                <a:gd name="T1" fmla="*/ 1265 h 1670"/>
                <a:gd name="T2" fmla="*/ 1509 w 2699"/>
                <a:gd name="T3" fmla="*/ 765 h 1670"/>
                <a:gd name="T4" fmla="*/ 923 w 2699"/>
                <a:gd name="T5" fmla="*/ 45 h 1670"/>
                <a:gd name="T6" fmla="*/ 587 w 2699"/>
                <a:gd name="T7" fmla="*/ 152 h 1670"/>
                <a:gd name="T8" fmla="*/ 392 w 2699"/>
                <a:gd name="T9" fmla="*/ 629 h 1670"/>
                <a:gd name="T10" fmla="*/ 0 w 2699"/>
                <a:gd name="T11" fmla="*/ 1664 h 1670"/>
                <a:gd name="T12" fmla="*/ 411 w 2699"/>
                <a:gd name="T13" fmla="*/ 1670 h 1670"/>
                <a:gd name="T14" fmla="*/ 501 w 2699"/>
                <a:gd name="T15" fmla="*/ 1480 h 1670"/>
                <a:gd name="T16" fmla="*/ 843 w 2699"/>
                <a:gd name="T17" fmla="*/ 776 h 1670"/>
                <a:gd name="T18" fmla="*/ 995 w 2699"/>
                <a:gd name="T19" fmla="*/ 1163 h 1670"/>
                <a:gd name="T20" fmla="*/ 1123 w 2699"/>
                <a:gd name="T21" fmla="*/ 1472 h 1670"/>
                <a:gd name="T22" fmla="*/ 517 w 2699"/>
                <a:gd name="T23" fmla="*/ 1664 h 1670"/>
                <a:gd name="T24" fmla="*/ 2560 w 2699"/>
                <a:gd name="T25" fmla="*/ 1670 h 1670"/>
                <a:gd name="T26" fmla="*/ 2699 w 2699"/>
                <a:gd name="T27" fmla="*/ 1365 h 1670"/>
                <a:gd name="T28" fmla="*/ 2413 w 2699"/>
                <a:gd name="T29" fmla="*/ 1253 h 1670"/>
                <a:gd name="T30" fmla="*/ 1848 w 2699"/>
                <a:gd name="T31" fmla="*/ 126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9" h="1670">
                  <a:moveTo>
                    <a:pt x="1848" y="1265"/>
                  </a:moveTo>
                  <a:cubicBezTo>
                    <a:pt x="1848" y="1265"/>
                    <a:pt x="1597" y="925"/>
                    <a:pt x="1509" y="765"/>
                  </a:cubicBezTo>
                  <a:cubicBezTo>
                    <a:pt x="1421" y="605"/>
                    <a:pt x="1067" y="91"/>
                    <a:pt x="923" y="45"/>
                  </a:cubicBezTo>
                  <a:cubicBezTo>
                    <a:pt x="779" y="0"/>
                    <a:pt x="648" y="59"/>
                    <a:pt x="587" y="152"/>
                  </a:cubicBezTo>
                  <a:cubicBezTo>
                    <a:pt x="525" y="245"/>
                    <a:pt x="453" y="384"/>
                    <a:pt x="392" y="629"/>
                  </a:cubicBezTo>
                  <a:cubicBezTo>
                    <a:pt x="331" y="875"/>
                    <a:pt x="235" y="1327"/>
                    <a:pt x="0" y="1664"/>
                  </a:cubicBezTo>
                  <a:cubicBezTo>
                    <a:pt x="411" y="1670"/>
                    <a:pt x="411" y="1670"/>
                    <a:pt x="411" y="1670"/>
                  </a:cubicBezTo>
                  <a:cubicBezTo>
                    <a:pt x="411" y="1670"/>
                    <a:pt x="416" y="1616"/>
                    <a:pt x="501" y="1480"/>
                  </a:cubicBezTo>
                  <a:cubicBezTo>
                    <a:pt x="587" y="1344"/>
                    <a:pt x="859" y="941"/>
                    <a:pt x="843" y="776"/>
                  </a:cubicBezTo>
                  <a:cubicBezTo>
                    <a:pt x="843" y="776"/>
                    <a:pt x="968" y="1077"/>
                    <a:pt x="995" y="1163"/>
                  </a:cubicBezTo>
                  <a:cubicBezTo>
                    <a:pt x="1021" y="1248"/>
                    <a:pt x="1083" y="1424"/>
                    <a:pt x="1123" y="1472"/>
                  </a:cubicBezTo>
                  <a:cubicBezTo>
                    <a:pt x="1123" y="1472"/>
                    <a:pt x="616" y="1607"/>
                    <a:pt x="517" y="1664"/>
                  </a:cubicBezTo>
                  <a:cubicBezTo>
                    <a:pt x="2560" y="1670"/>
                    <a:pt x="2560" y="1670"/>
                    <a:pt x="2560" y="1670"/>
                  </a:cubicBezTo>
                  <a:cubicBezTo>
                    <a:pt x="2699" y="1365"/>
                    <a:pt x="2699" y="1365"/>
                    <a:pt x="2699" y="1365"/>
                  </a:cubicBezTo>
                  <a:cubicBezTo>
                    <a:pt x="2413" y="1253"/>
                    <a:pt x="2413" y="1253"/>
                    <a:pt x="2413" y="1253"/>
                  </a:cubicBezTo>
                  <a:lnTo>
                    <a:pt x="1848" y="1265"/>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9" name="Freeform 14"/>
            <p:cNvSpPr>
              <a:spLocks/>
            </p:cNvSpPr>
            <p:nvPr/>
          </p:nvSpPr>
          <p:spPr bwMode="auto">
            <a:xfrm>
              <a:off x="8064500" y="3454400"/>
              <a:ext cx="1276350" cy="1395413"/>
            </a:xfrm>
            <a:custGeom>
              <a:avLst/>
              <a:gdLst>
                <a:gd name="T0" fmla="*/ 290 w 625"/>
                <a:gd name="T1" fmla="*/ 167 h 683"/>
                <a:gd name="T2" fmla="*/ 49 w 625"/>
                <a:gd name="T3" fmla="*/ 645 h 683"/>
                <a:gd name="T4" fmla="*/ 100 w 625"/>
                <a:gd name="T5" fmla="*/ 683 h 683"/>
                <a:gd name="T6" fmla="*/ 313 w 625"/>
                <a:gd name="T7" fmla="*/ 199 h 683"/>
                <a:gd name="T8" fmla="*/ 353 w 625"/>
                <a:gd name="T9" fmla="*/ 99 h 683"/>
                <a:gd name="T10" fmla="*/ 290 w 625"/>
                <a:gd name="T11" fmla="*/ 167 h 683"/>
              </a:gdLst>
              <a:ahLst/>
              <a:cxnLst>
                <a:cxn ang="0">
                  <a:pos x="T0" y="T1"/>
                </a:cxn>
                <a:cxn ang="0">
                  <a:pos x="T2" y="T3"/>
                </a:cxn>
                <a:cxn ang="0">
                  <a:pos x="T4" y="T5"/>
                </a:cxn>
                <a:cxn ang="0">
                  <a:pos x="T6" y="T7"/>
                </a:cxn>
                <a:cxn ang="0">
                  <a:pos x="T8" y="T9"/>
                </a:cxn>
                <a:cxn ang="0">
                  <a:pos x="T10" y="T11"/>
                </a:cxn>
              </a:cxnLst>
              <a:rect l="0" t="0" r="r" b="b"/>
              <a:pathLst>
                <a:path w="625" h="683">
                  <a:moveTo>
                    <a:pt x="290" y="167"/>
                  </a:moveTo>
                  <a:cubicBezTo>
                    <a:pt x="290" y="167"/>
                    <a:pt x="21" y="356"/>
                    <a:pt x="49" y="645"/>
                  </a:cubicBezTo>
                  <a:cubicBezTo>
                    <a:pt x="100" y="683"/>
                    <a:pt x="100" y="683"/>
                    <a:pt x="100" y="683"/>
                  </a:cubicBezTo>
                  <a:cubicBezTo>
                    <a:pt x="100" y="683"/>
                    <a:pt x="0" y="398"/>
                    <a:pt x="313" y="199"/>
                  </a:cubicBezTo>
                  <a:cubicBezTo>
                    <a:pt x="625" y="0"/>
                    <a:pt x="353" y="99"/>
                    <a:pt x="353" y="99"/>
                  </a:cubicBezTo>
                  <a:lnTo>
                    <a:pt x="290" y="16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15"/>
            <p:cNvSpPr>
              <a:spLocks/>
            </p:cNvSpPr>
            <p:nvPr/>
          </p:nvSpPr>
          <p:spPr bwMode="auto">
            <a:xfrm>
              <a:off x="6096000" y="4321175"/>
              <a:ext cx="2640013" cy="1387475"/>
            </a:xfrm>
            <a:custGeom>
              <a:avLst/>
              <a:gdLst>
                <a:gd name="T0" fmla="*/ 435 w 1293"/>
                <a:gd name="T1" fmla="*/ 235 h 680"/>
                <a:gd name="T2" fmla="*/ 531 w 1293"/>
                <a:gd name="T3" fmla="*/ 178 h 680"/>
                <a:gd name="T4" fmla="*/ 1085 w 1293"/>
                <a:gd name="T5" fmla="*/ 283 h 680"/>
                <a:gd name="T6" fmla="*/ 1219 w 1293"/>
                <a:gd name="T7" fmla="*/ 568 h 680"/>
                <a:gd name="T8" fmla="*/ 1034 w 1293"/>
                <a:gd name="T9" fmla="*/ 680 h 680"/>
                <a:gd name="T10" fmla="*/ 672 w 1293"/>
                <a:gd name="T11" fmla="*/ 535 h 680"/>
                <a:gd name="T12" fmla="*/ 405 w 1293"/>
                <a:gd name="T13" fmla="*/ 328 h 680"/>
                <a:gd name="T14" fmla="*/ 217 w 1293"/>
                <a:gd name="T15" fmla="*/ 392 h 680"/>
                <a:gd name="T16" fmla="*/ 125 w 1293"/>
                <a:gd name="T17" fmla="*/ 408 h 680"/>
                <a:gd name="T18" fmla="*/ 296 w 1293"/>
                <a:gd name="T19" fmla="*/ 88 h 680"/>
                <a:gd name="T20" fmla="*/ 395 w 1293"/>
                <a:gd name="T21" fmla="*/ 197 h 680"/>
                <a:gd name="T22" fmla="*/ 435 w 1293"/>
                <a:gd name="T23" fmla="*/ 23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3" h="680">
                  <a:moveTo>
                    <a:pt x="435" y="235"/>
                  </a:moveTo>
                  <a:cubicBezTo>
                    <a:pt x="435" y="235"/>
                    <a:pt x="477" y="215"/>
                    <a:pt x="531" y="178"/>
                  </a:cubicBezTo>
                  <a:cubicBezTo>
                    <a:pt x="584" y="141"/>
                    <a:pt x="877" y="0"/>
                    <a:pt x="1085" y="283"/>
                  </a:cubicBezTo>
                  <a:cubicBezTo>
                    <a:pt x="1293" y="565"/>
                    <a:pt x="1219" y="568"/>
                    <a:pt x="1219" y="568"/>
                  </a:cubicBezTo>
                  <a:cubicBezTo>
                    <a:pt x="1034" y="680"/>
                    <a:pt x="1034" y="680"/>
                    <a:pt x="1034" y="680"/>
                  </a:cubicBezTo>
                  <a:cubicBezTo>
                    <a:pt x="1034" y="680"/>
                    <a:pt x="779" y="589"/>
                    <a:pt x="672" y="535"/>
                  </a:cubicBezTo>
                  <a:cubicBezTo>
                    <a:pt x="565" y="480"/>
                    <a:pt x="459" y="363"/>
                    <a:pt x="405" y="328"/>
                  </a:cubicBezTo>
                  <a:cubicBezTo>
                    <a:pt x="405" y="328"/>
                    <a:pt x="287" y="368"/>
                    <a:pt x="217" y="392"/>
                  </a:cubicBezTo>
                  <a:cubicBezTo>
                    <a:pt x="148" y="416"/>
                    <a:pt x="125" y="408"/>
                    <a:pt x="125" y="408"/>
                  </a:cubicBezTo>
                  <a:cubicBezTo>
                    <a:pt x="125" y="408"/>
                    <a:pt x="0" y="133"/>
                    <a:pt x="296" y="88"/>
                  </a:cubicBezTo>
                  <a:cubicBezTo>
                    <a:pt x="296" y="88"/>
                    <a:pt x="352" y="104"/>
                    <a:pt x="395" y="197"/>
                  </a:cubicBezTo>
                  <a:cubicBezTo>
                    <a:pt x="395" y="197"/>
                    <a:pt x="411" y="224"/>
                    <a:pt x="435" y="23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16"/>
            <p:cNvSpPr>
              <a:spLocks/>
            </p:cNvSpPr>
            <p:nvPr/>
          </p:nvSpPr>
          <p:spPr bwMode="auto">
            <a:xfrm>
              <a:off x="6689725" y="3886200"/>
              <a:ext cx="914400" cy="635000"/>
            </a:xfrm>
            <a:custGeom>
              <a:avLst/>
              <a:gdLst>
                <a:gd name="T0" fmla="*/ 448 w 448"/>
                <a:gd name="T1" fmla="*/ 16 h 311"/>
                <a:gd name="T2" fmla="*/ 24 w 448"/>
                <a:gd name="T3" fmla="*/ 311 h 311"/>
                <a:gd name="T4" fmla="*/ 0 w 448"/>
                <a:gd name="T5" fmla="*/ 311 h 311"/>
                <a:gd name="T6" fmla="*/ 432 w 448"/>
                <a:gd name="T7" fmla="*/ 0 h 311"/>
                <a:gd name="T8" fmla="*/ 448 w 448"/>
                <a:gd name="T9" fmla="*/ 16 h 311"/>
              </a:gdLst>
              <a:ahLst/>
              <a:cxnLst>
                <a:cxn ang="0">
                  <a:pos x="T0" y="T1"/>
                </a:cxn>
                <a:cxn ang="0">
                  <a:pos x="T2" y="T3"/>
                </a:cxn>
                <a:cxn ang="0">
                  <a:pos x="T4" y="T5"/>
                </a:cxn>
                <a:cxn ang="0">
                  <a:pos x="T6" y="T7"/>
                </a:cxn>
                <a:cxn ang="0">
                  <a:pos x="T8" y="T9"/>
                </a:cxn>
              </a:cxnLst>
              <a:rect l="0" t="0" r="r" b="b"/>
              <a:pathLst>
                <a:path w="448" h="311">
                  <a:moveTo>
                    <a:pt x="448" y="16"/>
                  </a:moveTo>
                  <a:cubicBezTo>
                    <a:pt x="448" y="16"/>
                    <a:pt x="46" y="189"/>
                    <a:pt x="24" y="311"/>
                  </a:cubicBezTo>
                  <a:cubicBezTo>
                    <a:pt x="0" y="311"/>
                    <a:pt x="0" y="311"/>
                    <a:pt x="0" y="311"/>
                  </a:cubicBezTo>
                  <a:cubicBezTo>
                    <a:pt x="0" y="311"/>
                    <a:pt x="34" y="192"/>
                    <a:pt x="432" y="0"/>
                  </a:cubicBezTo>
                  <a:lnTo>
                    <a:pt x="448"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17"/>
            <p:cNvSpPr>
              <a:spLocks/>
            </p:cNvSpPr>
            <p:nvPr/>
          </p:nvSpPr>
          <p:spPr bwMode="auto">
            <a:xfrm>
              <a:off x="4740275" y="5984875"/>
              <a:ext cx="2025650" cy="896938"/>
            </a:xfrm>
            <a:custGeom>
              <a:avLst/>
              <a:gdLst>
                <a:gd name="T0" fmla="*/ 217 w 992"/>
                <a:gd name="T1" fmla="*/ 0 h 439"/>
                <a:gd name="T2" fmla="*/ 0 w 992"/>
                <a:gd name="T3" fmla="*/ 180 h 439"/>
                <a:gd name="T4" fmla="*/ 309 w 992"/>
                <a:gd name="T5" fmla="*/ 169 h 439"/>
                <a:gd name="T6" fmla="*/ 709 w 992"/>
                <a:gd name="T7" fmla="*/ 233 h 439"/>
                <a:gd name="T8" fmla="*/ 872 w 992"/>
                <a:gd name="T9" fmla="*/ 439 h 439"/>
                <a:gd name="T10" fmla="*/ 992 w 992"/>
                <a:gd name="T11" fmla="*/ 439 h 439"/>
                <a:gd name="T12" fmla="*/ 744 w 992"/>
                <a:gd name="T13" fmla="*/ 174 h 439"/>
                <a:gd name="T14" fmla="*/ 376 w 992"/>
                <a:gd name="T15" fmla="*/ 73 h 439"/>
                <a:gd name="T16" fmla="*/ 217 w 992"/>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439">
                  <a:moveTo>
                    <a:pt x="217" y="0"/>
                  </a:moveTo>
                  <a:cubicBezTo>
                    <a:pt x="217" y="0"/>
                    <a:pt x="45" y="92"/>
                    <a:pt x="0" y="180"/>
                  </a:cubicBezTo>
                  <a:cubicBezTo>
                    <a:pt x="0" y="180"/>
                    <a:pt x="211" y="177"/>
                    <a:pt x="309" y="169"/>
                  </a:cubicBezTo>
                  <a:cubicBezTo>
                    <a:pt x="408" y="161"/>
                    <a:pt x="573" y="84"/>
                    <a:pt x="709" y="233"/>
                  </a:cubicBezTo>
                  <a:cubicBezTo>
                    <a:pt x="845" y="382"/>
                    <a:pt x="872" y="439"/>
                    <a:pt x="872" y="439"/>
                  </a:cubicBezTo>
                  <a:cubicBezTo>
                    <a:pt x="992" y="439"/>
                    <a:pt x="992" y="439"/>
                    <a:pt x="992" y="439"/>
                  </a:cubicBezTo>
                  <a:cubicBezTo>
                    <a:pt x="992" y="439"/>
                    <a:pt x="856" y="241"/>
                    <a:pt x="744" y="174"/>
                  </a:cubicBezTo>
                  <a:cubicBezTo>
                    <a:pt x="632" y="108"/>
                    <a:pt x="466" y="94"/>
                    <a:pt x="376" y="73"/>
                  </a:cubicBezTo>
                  <a:cubicBezTo>
                    <a:pt x="261" y="46"/>
                    <a:pt x="217" y="0"/>
                    <a:pt x="21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3" name="Freeform 18"/>
            <p:cNvSpPr>
              <a:spLocks/>
            </p:cNvSpPr>
            <p:nvPr/>
          </p:nvSpPr>
          <p:spPr bwMode="auto">
            <a:xfrm>
              <a:off x="5668963" y="3657600"/>
              <a:ext cx="781050" cy="1543050"/>
            </a:xfrm>
            <a:custGeom>
              <a:avLst/>
              <a:gdLst>
                <a:gd name="T0" fmla="*/ 92 w 382"/>
                <a:gd name="T1" fmla="*/ 357 h 756"/>
                <a:gd name="T2" fmla="*/ 92 w 382"/>
                <a:gd name="T3" fmla="*/ 0 h 756"/>
                <a:gd name="T4" fmla="*/ 382 w 382"/>
                <a:gd name="T5" fmla="*/ 0 h 756"/>
                <a:gd name="T6" fmla="*/ 286 w 382"/>
                <a:gd name="T7" fmla="*/ 430 h 756"/>
                <a:gd name="T8" fmla="*/ 289 w 382"/>
                <a:gd name="T9" fmla="*/ 688 h 756"/>
                <a:gd name="T10" fmla="*/ 0 w 382"/>
                <a:gd name="T11" fmla="*/ 635 h 756"/>
                <a:gd name="T12" fmla="*/ 92 w 382"/>
                <a:gd name="T13" fmla="*/ 357 h 756"/>
              </a:gdLst>
              <a:ahLst/>
              <a:cxnLst>
                <a:cxn ang="0">
                  <a:pos x="T0" y="T1"/>
                </a:cxn>
                <a:cxn ang="0">
                  <a:pos x="T2" y="T3"/>
                </a:cxn>
                <a:cxn ang="0">
                  <a:pos x="T4" y="T5"/>
                </a:cxn>
                <a:cxn ang="0">
                  <a:pos x="T6" y="T7"/>
                </a:cxn>
                <a:cxn ang="0">
                  <a:pos x="T8" y="T9"/>
                </a:cxn>
                <a:cxn ang="0">
                  <a:pos x="T10" y="T11"/>
                </a:cxn>
                <a:cxn ang="0">
                  <a:pos x="T12" y="T13"/>
                </a:cxn>
              </a:cxnLst>
              <a:rect l="0" t="0" r="r" b="b"/>
              <a:pathLst>
                <a:path w="382" h="756">
                  <a:moveTo>
                    <a:pt x="92" y="357"/>
                  </a:moveTo>
                  <a:cubicBezTo>
                    <a:pt x="92" y="357"/>
                    <a:pt x="97" y="82"/>
                    <a:pt x="92" y="0"/>
                  </a:cubicBezTo>
                  <a:cubicBezTo>
                    <a:pt x="92" y="0"/>
                    <a:pt x="342" y="10"/>
                    <a:pt x="382" y="0"/>
                  </a:cubicBezTo>
                  <a:cubicBezTo>
                    <a:pt x="382" y="0"/>
                    <a:pt x="315" y="330"/>
                    <a:pt x="286" y="430"/>
                  </a:cubicBezTo>
                  <a:cubicBezTo>
                    <a:pt x="257" y="530"/>
                    <a:pt x="306" y="643"/>
                    <a:pt x="289" y="688"/>
                  </a:cubicBezTo>
                  <a:cubicBezTo>
                    <a:pt x="263" y="756"/>
                    <a:pt x="128" y="755"/>
                    <a:pt x="0" y="635"/>
                  </a:cubicBezTo>
                  <a:lnTo>
                    <a:pt x="92"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4" name="Freeform 19"/>
            <p:cNvSpPr>
              <a:spLocks/>
            </p:cNvSpPr>
            <p:nvPr/>
          </p:nvSpPr>
          <p:spPr bwMode="auto">
            <a:xfrm>
              <a:off x="5611813" y="4314825"/>
              <a:ext cx="800100" cy="719138"/>
            </a:xfrm>
            <a:custGeom>
              <a:avLst/>
              <a:gdLst>
                <a:gd name="T0" fmla="*/ 66 w 392"/>
                <a:gd name="T1" fmla="*/ 14 h 352"/>
                <a:gd name="T2" fmla="*/ 226 w 392"/>
                <a:gd name="T3" fmla="*/ 27 h 352"/>
                <a:gd name="T4" fmla="*/ 280 w 392"/>
                <a:gd name="T5" fmla="*/ 91 h 352"/>
                <a:gd name="T6" fmla="*/ 264 w 392"/>
                <a:gd name="T7" fmla="*/ 107 h 352"/>
                <a:gd name="T8" fmla="*/ 312 w 392"/>
                <a:gd name="T9" fmla="*/ 107 h 352"/>
                <a:gd name="T10" fmla="*/ 336 w 392"/>
                <a:gd name="T11" fmla="*/ 59 h 352"/>
                <a:gd name="T12" fmla="*/ 392 w 392"/>
                <a:gd name="T13" fmla="*/ 108 h 352"/>
                <a:gd name="T14" fmla="*/ 336 w 392"/>
                <a:gd name="T15" fmla="*/ 144 h 352"/>
                <a:gd name="T16" fmla="*/ 298 w 392"/>
                <a:gd name="T17" fmla="*/ 251 h 352"/>
                <a:gd name="T18" fmla="*/ 285 w 392"/>
                <a:gd name="T19" fmla="*/ 208 h 352"/>
                <a:gd name="T20" fmla="*/ 208 w 392"/>
                <a:gd name="T21" fmla="*/ 227 h 352"/>
                <a:gd name="T22" fmla="*/ 170 w 392"/>
                <a:gd name="T23" fmla="*/ 286 h 352"/>
                <a:gd name="T24" fmla="*/ 98 w 392"/>
                <a:gd name="T25" fmla="*/ 331 h 352"/>
                <a:gd name="T26" fmla="*/ 45 w 392"/>
                <a:gd name="T27" fmla="*/ 352 h 352"/>
                <a:gd name="T28" fmla="*/ 5 w 392"/>
                <a:gd name="T29" fmla="*/ 222 h 352"/>
                <a:gd name="T30" fmla="*/ 20 w 392"/>
                <a:gd name="T31" fmla="*/ 134 h 352"/>
                <a:gd name="T32" fmla="*/ 45 w 392"/>
                <a:gd name="T33" fmla="*/ 59 h 352"/>
                <a:gd name="T34" fmla="*/ 66 w 392"/>
                <a:gd name="T35" fmla="*/ 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352">
                  <a:moveTo>
                    <a:pt x="66" y="14"/>
                  </a:moveTo>
                  <a:cubicBezTo>
                    <a:pt x="66" y="14"/>
                    <a:pt x="189" y="0"/>
                    <a:pt x="226" y="27"/>
                  </a:cubicBezTo>
                  <a:cubicBezTo>
                    <a:pt x="264" y="54"/>
                    <a:pt x="296" y="75"/>
                    <a:pt x="280" y="91"/>
                  </a:cubicBezTo>
                  <a:cubicBezTo>
                    <a:pt x="264" y="107"/>
                    <a:pt x="264" y="107"/>
                    <a:pt x="264" y="107"/>
                  </a:cubicBezTo>
                  <a:cubicBezTo>
                    <a:pt x="264" y="107"/>
                    <a:pt x="304" y="96"/>
                    <a:pt x="312" y="107"/>
                  </a:cubicBezTo>
                  <a:cubicBezTo>
                    <a:pt x="320" y="118"/>
                    <a:pt x="325" y="48"/>
                    <a:pt x="336" y="59"/>
                  </a:cubicBezTo>
                  <a:cubicBezTo>
                    <a:pt x="346" y="70"/>
                    <a:pt x="392" y="91"/>
                    <a:pt x="392" y="108"/>
                  </a:cubicBezTo>
                  <a:cubicBezTo>
                    <a:pt x="392" y="126"/>
                    <a:pt x="378" y="136"/>
                    <a:pt x="336" y="144"/>
                  </a:cubicBezTo>
                  <a:cubicBezTo>
                    <a:pt x="336" y="144"/>
                    <a:pt x="336" y="214"/>
                    <a:pt x="298" y="251"/>
                  </a:cubicBezTo>
                  <a:cubicBezTo>
                    <a:pt x="285" y="208"/>
                    <a:pt x="285" y="208"/>
                    <a:pt x="285" y="208"/>
                  </a:cubicBezTo>
                  <a:cubicBezTo>
                    <a:pt x="285" y="208"/>
                    <a:pt x="274" y="235"/>
                    <a:pt x="208" y="227"/>
                  </a:cubicBezTo>
                  <a:cubicBezTo>
                    <a:pt x="208" y="227"/>
                    <a:pt x="200" y="278"/>
                    <a:pt x="170" y="286"/>
                  </a:cubicBezTo>
                  <a:cubicBezTo>
                    <a:pt x="141" y="294"/>
                    <a:pt x="122" y="325"/>
                    <a:pt x="98" y="331"/>
                  </a:cubicBezTo>
                  <a:cubicBezTo>
                    <a:pt x="74" y="337"/>
                    <a:pt x="45" y="352"/>
                    <a:pt x="45" y="352"/>
                  </a:cubicBezTo>
                  <a:cubicBezTo>
                    <a:pt x="45" y="352"/>
                    <a:pt x="0" y="251"/>
                    <a:pt x="5" y="222"/>
                  </a:cubicBezTo>
                  <a:cubicBezTo>
                    <a:pt x="10" y="192"/>
                    <a:pt x="12" y="150"/>
                    <a:pt x="20" y="134"/>
                  </a:cubicBezTo>
                  <a:cubicBezTo>
                    <a:pt x="29" y="118"/>
                    <a:pt x="40" y="70"/>
                    <a:pt x="45" y="59"/>
                  </a:cubicBezTo>
                  <a:cubicBezTo>
                    <a:pt x="50" y="48"/>
                    <a:pt x="45" y="15"/>
                    <a:pt x="66" y="14"/>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5" name="Freeform 20"/>
            <p:cNvSpPr>
              <a:spLocks/>
            </p:cNvSpPr>
            <p:nvPr/>
          </p:nvSpPr>
          <p:spPr bwMode="auto">
            <a:xfrm>
              <a:off x="4959350" y="4287838"/>
              <a:ext cx="693738" cy="1138238"/>
            </a:xfrm>
            <a:custGeom>
              <a:avLst/>
              <a:gdLst>
                <a:gd name="T0" fmla="*/ 301 w 340"/>
                <a:gd name="T1" fmla="*/ 269 h 557"/>
                <a:gd name="T2" fmla="*/ 234 w 340"/>
                <a:gd name="T3" fmla="*/ 21 h 557"/>
                <a:gd name="T4" fmla="*/ 216 w 340"/>
                <a:gd name="T5" fmla="*/ 0 h 557"/>
                <a:gd name="T6" fmla="*/ 24 w 340"/>
                <a:gd name="T7" fmla="*/ 11 h 557"/>
                <a:gd name="T8" fmla="*/ 8 w 340"/>
                <a:gd name="T9" fmla="*/ 53 h 557"/>
                <a:gd name="T10" fmla="*/ 128 w 340"/>
                <a:gd name="T11" fmla="*/ 524 h 557"/>
                <a:gd name="T12" fmla="*/ 208 w 340"/>
                <a:gd name="T13" fmla="*/ 549 h 557"/>
                <a:gd name="T14" fmla="*/ 340 w 340"/>
                <a:gd name="T15" fmla="*/ 485 h 557"/>
                <a:gd name="T16" fmla="*/ 301 w 340"/>
                <a:gd name="T17" fmla="*/ 26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557">
                  <a:moveTo>
                    <a:pt x="301" y="269"/>
                  </a:moveTo>
                  <a:cubicBezTo>
                    <a:pt x="234" y="21"/>
                    <a:pt x="234" y="21"/>
                    <a:pt x="234" y="21"/>
                  </a:cubicBezTo>
                  <a:cubicBezTo>
                    <a:pt x="234" y="21"/>
                    <a:pt x="232" y="0"/>
                    <a:pt x="216" y="0"/>
                  </a:cubicBezTo>
                  <a:cubicBezTo>
                    <a:pt x="200" y="0"/>
                    <a:pt x="24" y="11"/>
                    <a:pt x="24" y="11"/>
                  </a:cubicBezTo>
                  <a:cubicBezTo>
                    <a:pt x="24" y="11"/>
                    <a:pt x="0" y="24"/>
                    <a:pt x="8" y="53"/>
                  </a:cubicBezTo>
                  <a:cubicBezTo>
                    <a:pt x="16" y="83"/>
                    <a:pt x="128" y="524"/>
                    <a:pt x="128" y="524"/>
                  </a:cubicBezTo>
                  <a:cubicBezTo>
                    <a:pt x="128" y="524"/>
                    <a:pt x="154" y="557"/>
                    <a:pt x="208" y="549"/>
                  </a:cubicBezTo>
                  <a:cubicBezTo>
                    <a:pt x="261" y="541"/>
                    <a:pt x="340" y="485"/>
                    <a:pt x="340" y="485"/>
                  </a:cubicBezTo>
                  <a:lnTo>
                    <a:pt x="301" y="26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21"/>
            <p:cNvSpPr>
              <a:spLocks/>
            </p:cNvSpPr>
            <p:nvPr/>
          </p:nvSpPr>
          <p:spPr bwMode="auto">
            <a:xfrm>
              <a:off x="5159375" y="3527425"/>
              <a:ext cx="4454525" cy="3411538"/>
            </a:xfrm>
            <a:custGeom>
              <a:avLst/>
              <a:gdLst>
                <a:gd name="T0" fmla="*/ 1811 w 2182"/>
                <a:gd name="T1" fmla="*/ 184 h 1671"/>
                <a:gd name="T2" fmla="*/ 1544 w 2182"/>
                <a:gd name="T3" fmla="*/ 672 h 1671"/>
                <a:gd name="T4" fmla="*/ 1451 w 2182"/>
                <a:gd name="T5" fmla="*/ 1157 h 1671"/>
                <a:gd name="T6" fmla="*/ 1400 w 2182"/>
                <a:gd name="T7" fmla="*/ 1242 h 1671"/>
                <a:gd name="T8" fmla="*/ 606 w 2182"/>
                <a:gd name="T9" fmla="*/ 994 h 1671"/>
                <a:gd name="T10" fmla="*/ 419 w 2182"/>
                <a:gd name="T11" fmla="*/ 813 h 1671"/>
                <a:gd name="T12" fmla="*/ 203 w 2182"/>
                <a:gd name="T13" fmla="*/ 642 h 1671"/>
                <a:gd name="T14" fmla="*/ 203 w 2182"/>
                <a:gd name="T15" fmla="*/ 733 h 1671"/>
                <a:gd name="T16" fmla="*/ 72 w 2182"/>
                <a:gd name="T17" fmla="*/ 672 h 1671"/>
                <a:gd name="T18" fmla="*/ 32 w 2182"/>
                <a:gd name="T19" fmla="*/ 713 h 1671"/>
                <a:gd name="T20" fmla="*/ 29 w 2182"/>
                <a:gd name="T21" fmla="*/ 781 h 1671"/>
                <a:gd name="T22" fmla="*/ 72 w 2182"/>
                <a:gd name="T23" fmla="*/ 897 h 1671"/>
                <a:gd name="T24" fmla="*/ 120 w 2182"/>
                <a:gd name="T25" fmla="*/ 1018 h 1671"/>
                <a:gd name="T26" fmla="*/ 242 w 2182"/>
                <a:gd name="T27" fmla="*/ 1197 h 1671"/>
                <a:gd name="T28" fmla="*/ 432 w 2182"/>
                <a:gd name="T29" fmla="*/ 1229 h 1671"/>
                <a:gd name="T30" fmla="*/ 779 w 2182"/>
                <a:gd name="T31" fmla="*/ 1354 h 1671"/>
                <a:gd name="T32" fmla="*/ 1523 w 2182"/>
                <a:gd name="T33" fmla="*/ 1641 h 1671"/>
                <a:gd name="T34" fmla="*/ 2046 w 2182"/>
                <a:gd name="T35" fmla="*/ 672 h 1671"/>
                <a:gd name="T36" fmla="*/ 1923 w 2182"/>
                <a:gd name="T37" fmla="*/ 0 h 1671"/>
                <a:gd name="T38" fmla="*/ 1811 w 2182"/>
                <a:gd name="T39" fmla="*/ 18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2" h="1671">
                  <a:moveTo>
                    <a:pt x="1811" y="184"/>
                  </a:moveTo>
                  <a:cubicBezTo>
                    <a:pt x="1544" y="672"/>
                    <a:pt x="1544" y="672"/>
                    <a:pt x="1544" y="672"/>
                  </a:cubicBezTo>
                  <a:cubicBezTo>
                    <a:pt x="1544" y="672"/>
                    <a:pt x="1467" y="1074"/>
                    <a:pt x="1451" y="1157"/>
                  </a:cubicBezTo>
                  <a:cubicBezTo>
                    <a:pt x="1435" y="1240"/>
                    <a:pt x="1400" y="1242"/>
                    <a:pt x="1400" y="1242"/>
                  </a:cubicBezTo>
                  <a:cubicBezTo>
                    <a:pt x="1400" y="1242"/>
                    <a:pt x="1035" y="1256"/>
                    <a:pt x="606" y="994"/>
                  </a:cubicBezTo>
                  <a:cubicBezTo>
                    <a:pt x="606" y="994"/>
                    <a:pt x="512" y="872"/>
                    <a:pt x="419" y="813"/>
                  </a:cubicBezTo>
                  <a:cubicBezTo>
                    <a:pt x="326" y="754"/>
                    <a:pt x="203" y="642"/>
                    <a:pt x="203" y="642"/>
                  </a:cubicBezTo>
                  <a:cubicBezTo>
                    <a:pt x="203" y="642"/>
                    <a:pt x="152" y="680"/>
                    <a:pt x="203" y="733"/>
                  </a:cubicBezTo>
                  <a:cubicBezTo>
                    <a:pt x="203" y="733"/>
                    <a:pt x="107" y="709"/>
                    <a:pt x="72" y="672"/>
                  </a:cubicBezTo>
                  <a:cubicBezTo>
                    <a:pt x="72" y="672"/>
                    <a:pt x="16" y="664"/>
                    <a:pt x="32" y="713"/>
                  </a:cubicBezTo>
                  <a:cubicBezTo>
                    <a:pt x="32" y="713"/>
                    <a:pt x="0" y="725"/>
                    <a:pt x="29" y="781"/>
                  </a:cubicBezTo>
                  <a:cubicBezTo>
                    <a:pt x="29" y="781"/>
                    <a:pt x="43" y="864"/>
                    <a:pt x="72" y="897"/>
                  </a:cubicBezTo>
                  <a:cubicBezTo>
                    <a:pt x="72" y="897"/>
                    <a:pt x="99" y="970"/>
                    <a:pt x="120" y="1018"/>
                  </a:cubicBezTo>
                  <a:cubicBezTo>
                    <a:pt x="120" y="1018"/>
                    <a:pt x="191" y="1170"/>
                    <a:pt x="242" y="1197"/>
                  </a:cubicBezTo>
                  <a:cubicBezTo>
                    <a:pt x="294" y="1224"/>
                    <a:pt x="374" y="1237"/>
                    <a:pt x="432" y="1229"/>
                  </a:cubicBezTo>
                  <a:cubicBezTo>
                    <a:pt x="491" y="1221"/>
                    <a:pt x="654" y="1280"/>
                    <a:pt x="779" y="1354"/>
                  </a:cubicBezTo>
                  <a:cubicBezTo>
                    <a:pt x="904" y="1429"/>
                    <a:pt x="1293" y="1671"/>
                    <a:pt x="1523" y="1641"/>
                  </a:cubicBezTo>
                  <a:cubicBezTo>
                    <a:pt x="1752" y="1610"/>
                    <a:pt x="1910" y="874"/>
                    <a:pt x="2046" y="672"/>
                  </a:cubicBezTo>
                  <a:cubicBezTo>
                    <a:pt x="2182" y="469"/>
                    <a:pt x="1923" y="0"/>
                    <a:pt x="1923" y="0"/>
                  </a:cubicBezTo>
                  <a:lnTo>
                    <a:pt x="1811" y="184"/>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22"/>
            <p:cNvSpPr>
              <a:spLocks/>
            </p:cNvSpPr>
            <p:nvPr/>
          </p:nvSpPr>
          <p:spPr bwMode="auto">
            <a:xfrm>
              <a:off x="7043738" y="1652588"/>
              <a:ext cx="2857500" cy="3516313"/>
            </a:xfrm>
            <a:custGeom>
              <a:avLst/>
              <a:gdLst>
                <a:gd name="T0" fmla="*/ 328 w 1400"/>
                <a:gd name="T1" fmla="*/ 227 h 1722"/>
                <a:gd name="T2" fmla="*/ 696 w 1400"/>
                <a:gd name="T3" fmla="*/ 395 h 1722"/>
                <a:gd name="T4" fmla="*/ 845 w 1400"/>
                <a:gd name="T5" fmla="*/ 632 h 1722"/>
                <a:gd name="T6" fmla="*/ 776 w 1400"/>
                <a:gd name="T7" fmla="*/ 678 h 1722"/>
                <a:gd name="T8" fmla="*/ 749 w 1400"/>
                <a:gd name="T9" fmla="*/ 966 h 1722"/>
                <a:gd name="T10" fmla="*/ 845 w 1400"/>
                <a:gd name="T11" fmla="*/ 1120 h 1722"/>
                <a:gd name="T12" fmla="*/ 1061 w 1400"/>
                <a:gd name="T13" fmla="*/ 1216 h 1722"/>
                <a:gd name="T14" fmla="*/ 1059 w 1400"/>
                <a:gd name="T15" fmla="*/ 1722 h 1722"/>
                <a:gd name="T16" fmla="*/ 1288 w 1400"/>
                <a:gd name="T17" fmla="*/ 1051 h 1722"/>
                <a:gd name="T18" fmla="*/ 1048 w 1400"/>
                <a:gd name="T19" fmla="*/ 528 h 1722"/>
                <a:gd name="T20" fmla="*/ 544 w 1400"/>
                <a:gd name="T21" fmla="*/ 8 h 1722"/>
                <a:gd name="T22" fmla="*/ 149 w 1400"/>
                <a:gd name="T23" fmla="*/ 315 h 1722"/>
                <a:gd name="T24" fmla="*/ 27 w 1400"/>
                <a:gd name="T25" fmla="*/ 731 h 1722"/>
                <a:gd name="T26" fmla="*/ 240 w 1400"/>
                <a:gd name="T27" fmla="*/ 1112 h 1722"/>
                <a:gd name="T28" fmla="*/ 352 w 1400"/>
                <a:gd name="T29" fmla="*/ 1064 h 1722"/>
                <a:gd name="T30" fmla="*/ 244 w 1400"/>
                <a:gd name="T31" fmla="*/ 903 h 1722"/>
                <a:gd name="T32" fmla="*/ 176 w 1400"/>
                <a:gd name="T33" fmla="*/ 718 h 1722"/>
                <a:gd name="T34" fmla="*/ 179 w 1400"/>
                <a:gd name="T35" fmla="*/ 547 h 1722"/>
                <a:gd name="T36" fmla="*/ 261 w 1400"/>
                <a:gd name="T37" fmla="*/ 256 h 1722"/>
                <a:gd name="T38" fmla="*/ 328 w 1400"/>
                <a:gd name="T39" fmla="*/ 22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1722">
                  <a:moveTo>
                    <a:pt x="328" y="227"/>
                  </a:moveTo>
                  <a:cubicBezTo>
                    <a:pt x="391" y="228"/>
                    <a:pt x="597" y="278"/>
                    <a:pt x="696" y="395"/>
                  </a:cubicBezTo>
                  <a:cubicBezTo>
                    <a:pt x="795" y="512"/>
                    <a:pt x="837" y="624"/>
                    <a:pt x="845" y="632"/>
                  </a:cubicBezTo>
                  <a:cubicBezTo>
                    <a:pt x="845" y="632"/>
                    <a:pt x="837" y="672"/>
                    <a:pt x="776" y="678"/>
                  </a:cubicBezTo>
                  <a:cubicBezTo>
                    <a:pt x="776" y="678"/>
                    <a:pt x="723" y="880"/>
                    <a:pt x="749" y="966"/>
                  </a:cubicBezTo>
                  <a:cubicBezTo>
                    <a:pt x="776" y="1051"/>
                    <a:pt x="845" y="1120"/>
                    <a:pt x="845" y="1120"/>
                  </a:cubicBezTo>
                  <a:cubicBezTo>
                    <a:pt x="845" y="1120"/>
                    <a:pt x="1027" y="1131"/>
                    <a:pt x="1061" y="1216"/>
                  </a:cubicBezTo>
                  <a:cubicBezTo>
                    <a:pt x="1096" y="1302"/>
                    <a:pt x="1157" y="1454"/>
                    <a:pt x="1059" y="1722"/>
                  </a:cubicBezTo>
                  <a:cubicBezTo>
                    <a:pt x="1059" y="1722"/>
                    <a:pt x="1400" y="1446"/>
                    <a:pt x="1288" y="1051"/>
                  </a:cubicBezTo>
                  <a:cubicBezTo>
                    <a:pt x="1176" y="656"/>
                    <a:pt x="1109" y="656"/>
                    <a:pt x="1048" y="528"/>
                  </a:cubicBezTo>
                  <a:cubicBezTo>
                    <a:pt x="987" y="400"/>
                    <a:pt x="760" y="0"/>
                    <a:pt x="544" y="8"/>
                  </a:cubicBezTo>
                  <a:cubicBezTo>
                    <a:pt x="328" y="16"/>
                    <a:pt x="197" y="227"/>
                    <a:pt x="149" y="315"/>
                  </a:cubicBezTo>
                  <a:cubicBezTo>
                    <a:pt x="101" y="403"/>
                    <a:pt x="0" y="582"/>
                    <a:pt x="27" y="731"/>
                  </a:cubicBezTo>
                  <a:cubicBezTo>
                    <a:pt x="53" y="880"/>
                    <a:pt x="93" y="1014"/>
                    <a:pt x="240" y="1112"/>
                  </a:cubicBezTo>
                  <a:cubicBezTo>
                    <a:pt x="240" y="1112"/>
                    <a:pt x="328" y="1115"/>
                    <a:pt x="352" y="1064"/>
                  </a:cubicBezTo>
                  <a:cubicBezTo>
                    <a:pt x="352" y="1064"/>
                    <a:pt x="273" y="1020"/>
                    <a:pt x="244" y="903"/>
                  </a:cubicBezTo>
                  <a:cubicBezTo>
                    <a:pt x="215" y="786"/>
                    <a:pt x="189" y="763"/>
                    <a:pt x="176" y="718"/>
                  </a:cubicBezTo>
                  <a:cubicBezTo>
                    <a:pt x="163" y="672"/>
                    <a:pt x="179" y="547"/>
                    <a:pt x="179" y="547"/>
                  </a:cubicBezTo>
                  <a:cubicBezTo>
                    <a:pt x="179" y="547"/>
                    <a:pt x="115" y="438"/>
                    <a:pt x="261" y="256"/>
                  </a:cubicBezTo>
                  <a:cubicBezTo>
                    <a:pt x="273" y="242"/>
                    <a:pt x="310" y="226"/>
                    <a:pt x="328"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8" name="Freeform 23"/>
            <p:cNvSpPr>
              <a:spLocks/>
            </p:cNvSpPr>
            <p:nvPr/>
          </p:nvSpPr>
          <p:spPr bwMode="auto">
            <a:xfrm>
              <a:off x="7486650" y="3430588"/>
              <a:ext cx="350838" cy="471488"/>
            </a:xfrm>
            <a:custGeom>
              <a:avLst/>
              <a:gdLst>
                <a:gd name="T0" fmla="*/ 18 w 172"/>
                <a:gd name="T1" fmla="*/ 0 h 231"/>
                <a:gd name="T2" fmla="*/ 90 w 172"/>
                <a:gd name="T3" fmla="*/ 126 h 231"/>
                <a:gd name="T4" fmla="*/ 170 w 172"/>
                <a:gd name="T5" fmla="*/ 134 h 231"/>
                <a:gd name="T6" fmla="*/ 131 w 172"/>
                <a:gd name="T7" fmla="*/ 201 h 231"/>
                <a:gd name="T8" fmla="*/ 44 w 172"/>
                <a:gd name="T9" fmla="*/ 162 h 231"/>
                <a:gd name="T10" fmla="*/ 0 w 172"/>
                <a:gd name="T11" fmla="*/ 50 h 231"/>
                <a:gd name="T12" fmla="*/ 18 w 172"/>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72" h="231">
                  <a:moveTo>
                    <a:pt x="18" y="0"/>
                  </a:moveTo>
                  <a:cubicBezTo>
                    <a:pt x="18" y="0"/>
                    <a:pt x="46" y="118"/>
                    <a:pt x="90" y="126"/>
                  </a:cubicBezTo>
                  <a:cubicBezTo>
                    <a:pt x="135" y="134"/>
                    <a:pt x="170" y="134"/>
                    <a:pt x="170" y="134"/>
                  </a:cubicBezTo>
                  <a:cubicBezTo>
                    <a:pt x="170" y="134"/>
                    <a:pt x="172" y="171"/>
                    <a:pt x="131" y="201"/>
                  </a:cubicBezTo>
                  <a:cubicBezTo>
                    <a:pt x="89" y="231"/>
                    <a:pt x="44" y="162"/>
                    <a:pt x="44" y="162"/>
                  </a:cubicBezTo>
                  <a:cubicBezTo>
                    <a:pt x="0" y="50"/>
                    <a:pt x="0" y="50"/>
                    <a:pt x="0" y="50"/>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9" name="Freeform 24"/>
            <p:cNvSpPr>
              <a:spLocks/>
            </p:cNvSpPr>
            <p:nvPr/>
          </p:nvSpPr>
          <p:spPr bwMode="auto">
            <a:xfrm>
              <a:off x="8448675" y="2271713"/>
              <a:ext cx="196850" cy="693738"/>
            </a:xfrm>
            <a:custGeom>
              <a:avLst/>
              <a:gdLst>
                <a:gd name="T0" fmla="*/ 17 w 97"/>
                <a:gd name="T1" fmla="*/ 178 h 340"/>
                <a:gd name="T2" fmla="*/ 32 w 97"/>
                <a:gd name="T3" fmla="*/ 340 h 340"/>
                <a:gd name="T4" fmla="*/ 80 w 97"/>
                <a:gd name="T5" fmla="*/ 109 h 340"/>
                <a:gd name="T6" fmla="*/ 0 w 97"/>
                <a:gd name="T7" fmla="*/ 83 h 340"/>
                <a:gd name="T8" fmla="*/ 17 w 97"/>
                <a:gd name="T9" fmla="*/ 178 h 340"/>
              </a:gdLst>
              <a:ahLst/>
              <a:cxnLst>
                <a:cxn ang="0">
                  <a:pos x="T0" y="T1"/>
                </a:cxn>
                <a:cxn ang="0">
                  <a:pos x="T2" y="T3"/>
                </a:cxn>
                <a:cxn ang="0">
                  <a:pos x="T4" y="T5"/>
                </a:cxn>
                <a:cxn ang="0">
                  <a:pos x="T6" y="T7"/>
                </a:cxn>
                <a:cxn ang="0">
                  <a:pos x="T8" y="T9"/>
                </a:cxn>
              </a:cxnLst>
              <a:rect l="0" t="0" r="r" b="b"/>
              <a:pathLst>
                <a:path w="97" h="340">
                  <a:moveTo>
                    <a:pt x="17" y="178"/>
                  </a:moveTo>
                  <a:cubicBezTo>
                    <a:pt x="17" y="178"/>
                    <a:pt x="56" y="270"/>
                    <a:pt x="32" y="340"/>
                  </a:cubicBezTo>
                  <a:cubicBezTo>
                    <a:pt x="32" y="340"/>
                    <a:pt x="97" y="218"/>
                    <a:pt x="80" y="109"/>
                  </a:cubicBezTo>
                  <a:cubicBezTo>
                    <a:pt x="63" y="0"/>
                    <a:pt x="0" y="83"/>
                    <a:pt x="0" y="83"/>
                  </a:cubicBezTo>
                  <a:lnTo>
                    <a:pt x="1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25"/>
            <p:cNvSpPr>
              <a:spLocks/>
            </p:cNvSpPr>
            <p:nvPr/>
          </p:nvSpPr>
          <p:spPr bwMode="auto">
            <a:xfrm>
              <a:off x="7659688" y="2090738"/>
              <a:ext cx="684213" cy="381000"/>
            </a:xfrm>
            <a:custGeom>
              <a:avLst/>
              <a:gdLst>
                <a:gd name="T0" fmla="*/ 26 w 335"/>
                <a:gd name="T1" fmla="*/ 12 h 186"/>
                <a:gd name="T2" fmla="*/ 323 w 335"/>
                <a:gd name="T3" fmla="*/ 186 h 186"/>
                <a:gd name="T4" fmla="*/ 335 w 335"/>
                <a:gd name="T5" fmla="*/ 164 h 186"/>
                <a:gd name="T6" fmla="*/ 0 w 335"/>
                <a:gd name="T7" fmla="*/ 0 h 186"/>
                <a:gd name="T8" fmla="*/ 26 w 335"/>
                <a:gd name="T9" fmla="*/ 12 h 186"/>
              </a:gdLst>
              <a:ahLst/>
              <a:cxnLst>
                <a:cxn ang="0">
                  <a:pos x="T0" y="T1"/>
                </a:cxn>
                <a:cxn ang="0">
                  <a:pos x="T2" y="T3"/>
                </a:cxn>
                <a:cxn ang="0">
                  <a:pos x="T4" y="T5"/>
                </a:cxn>
                <a:cxn ang="0">
                  <a:pos x="T6" y="T7"/>
                </a:cxn>
                <a:cxn ang="0">
                  <a:pos x="T8" y="T9"/>
                </a:cxn>
              </a:cxnLst>
              <a:rect l="0" t="0" r="r" b="b"/>
              <a:pathLst>
                <a:path w="335" h="186">
                  <a:moveTo>
                    <a:pt x="26" y="12"/>
                  </a:moveTo>
                  <a:cubicBezTo>
                    <a:pt x="26" y="12"/>
                    <a:pt x="234" y="80"/>
                    <a:pt x="323" y="186"/>
                  </a:cubicBezTo>
                  <a:cubicBezTo>
                    <a:pt x="335" y="164"/>
                    <a:pt x="335" y="164"/>
                    <a:pt x="335" y="164"/>
                  </a:cubicBezTo>
                  <a:cubicBezTo>
                    <a:pt x="335" y="164"/>
                    <a:pt x="173" y="18"/>
                    <a:pt x="0" y="0"/>
                  </a:cubicBezTo>
                  <a:lnTo>
                    <a:pt x="2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1" name="Freeform 26"/>
            <p:cNvSpPr>
              <a:spLocks/>
            </p:cNvSpPr>
            <p:nvPr/>
          </p:nvSpPr>
          <p:spPr bwMode="auto">
            <a:xfrm>
              <a:off x="7200900" y="2493963"/>
              <a:ext cx="1425575" cy="635000"/>
            </a:xfrm>
            <a:custGeom>
              <a:avLst/>
              <a:gdLst>
                <a:gd name="T0" fmla="*/ 638 w 698"/>
                <a:gd name="T1" fmla="*/ 84 h 311"/>
                <a:gd name="T2" fmla="*/ 534 w 698"/>
                <a:gd name="T3" fmla="*/ 140 h 311"/>
                <a:gd name="T4" fmla="*/ 492 w 698"/>
                <a:gd name="T5" fmla="*/ 80 h 311"/>
                <a:gd name="T6" fmla="*/ 278 w 698"/>
                <a:gd name="T7" fmla="*/ 103 h 311"/>
                <a:gd name="T8" fmla="*/ 261 w 698"/>
                <a:gd name="T9" fmla="*/ 152 h 311"/>
                <a:gd name="T10" fmla="*/ 221 w 698"/>
                <a:gd name="T11" fmla="*/ 145 h 311"/>
                <a:gd name="T12" fmla="*/ 116 w 698"/>
                <a:gd name="T13" fmla="*/ 70 h 311"/>
                <a:gd name="T14" fmla="*/ 8 w 698"/>
                <a:gd name="T15" fmla="*/ 78 h 311"/>
                <a:gd name="T16" fmla="*/ 9 w 698"/>
                <a:gd name="T17" fmla="*/ 176 h 311"/>
                <a:gd name="T18" fmla="*/ 79 w 698"/>
                <a:gd name="T19" fmla="*/ 263 h 311"/>
                <a:gd name="T20" fmla="*/ 206 w 698"/>
                <a:gd name="T21" fmla="*/ 238 h 311"/>
                <a:gd name="T22" fmla="*/ 223 w 698"/>
                <a:gd name="T23" fmla="*/ 167 h 311"/>
                <a:gd name="T24" fmla="*/ 262 w 698"/>
                <a:gd name="T25" fmla="*/ 167 h 311"/>
                <a:gd name="T26" fmla="*/ 326 w 698"/>
                <a:gd name="T27" fmla="*/ 276 h 311"/>
                <a:gd name="T28" fmla="*/ 529 w 698"/>
                <a:gd name="T29" fmla="*/ 268 h 311"/>
                <a:gd name="T30" fmla="*/ 538 w 698"/>
                <a:gd name="T31" fmla="*/ 173 h 311"/>
                <a:gd name="T32" fmla="*/ 698 w 698"/>
                <a:gd name="T33" fmla="*/ 91 h 311"/>
                <a:gd name="T34" fmla="*/ 678 w 698"/>
                <a:gd name="T35" fmla="*/ 0 h 311"/>
                <a:gd name="T36" fmla="*/ 638 w 698"/>
                <a:gd name="T37" fmla="*/ 8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311">
                  <a:moveTo>
                    <a:pt x="638" y="84"/>
                  </a:moveTo>
                  <a:cubicBezTo>
                    <a:pt x="534" y="140"/>
                    <a:pt x="534" y="140"/>
                    <a:pt x="534" y="140"/>
                  </a:cubicBezTo>
                  <a:cubicBezTo>
                    <a:pt x="534" y="140"/>
                    <a:pt x="510" y="78"/>
                    <a:pt x="492" y="80"/>
                  </a:cubicBezTo>
                  <a:cubicBezTo>
                    <a:pt x="474" y="82"/>
                    <a:pt x="299" y="76"/>
                    <a:pt x="278" y="103"/>
                  </a:cubicBezTo>
                  <a:cubicBezTo>
                    <a:pt x="256" y="130"/>
                    <a:pt x="261" y="152"/>
                    <a:pt x="261" y="152"/>
                  </a:cubicBezTo>
                  <a:cubicBezTo>
                    <a:pt x="221" y="145"/>
                    <a:pt x="221" y="145"/>
                    <a:pt x="221" y="145"/>
                  </a:cubicBezTo>
                  <a:cubicBezTo>
                    <a:pt x="221" y="145"/>
                    <a:pt x="205" y="82"/>
                    <a:pt x="116" y="70"/>
                  </a:cubicBezTo>
                  <a:cubicBezTo>
                    <a:pt x="27" y="58"/>
                    <a:pt x="16" y="66"/>
                    <a:pt x="8" y="78"/>
                  </a:cubicBezTo>
                  <a:cubicBezTo>
                    <a:pt x="0" y="90"/>
                    <a:pt x="4" y="158"/>
                    <a:pt x="9" y="176"/>
                  </a:cubicBezTo>
                  <a:cubicBezTo>
                    <a:pt x="17" y="200"/>
                    <a:pt x="15" y="236"/>
                    <a:pt x="79" y="263"/>
                  </a:cubicBezTo>
                  <a:cubicBezTo>
                    <a:pt x="143" y="290"/>
                    <a:pt x="194" y="270"/>
                    <a:pt x="206" y="238"/>
                  </a:cubicBezTo>
                  <a:cubicBezTo>
                    <a:pt x="218" y="206"/>
                    <a:pt x="223" y="167"/>
                    <a:pt x="223" y="167"/>
                  </a:cubicBezTo>
                  <a:cubicBezTo>
                    <a:pt x="262" y="167"/>
                    <a:pt x="262" y="167"/>
                    <a:pt x="262" y="167"/>
                  </a:cubicBezTo>
                  <a:cubicBezTo>
                    <a:pt x="262" y="167"/>
                    <a:pt x="267" y="241"/>
                    <a:pt x="326" y="276"/>
                  </a:cubicBezTo>
                  <a:cubicBezTo>
                    <a:pt x="385" y="311"/>
                    <a:pt x="506" y="294"/>
                    <a:pt x="529" y="268"/>
                  </a:cubicBezTo>
                  <a:cubicBezTo>
                    <a:pt x="552" y="242"/>
                    <a:pt x="538" y="173"/>
                    <a:pt x="538" y="173"/>
                  </a:cubicBezTo>
                  <a:cubicBezTo>
                    <a:pt x="698" y="91"/>
                    <a:pt x="698" y="91"/>
                    <a:pt x="698" y="91"/>
                  </a:cubicBezTo>
                  <a:cubicBezTo>
                    <a:pt x="678" y="0"/>
                    <a:pt x="678" y="0"/>
                    <a:pt x="678" y="0"/>
                  </a:cubicBezTo>
                  <a:lnTo>
                    <a:pt x="638"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2" name="Freeform 27"/>
            <p:cNvSpPr>
              <a:spLocks/>
            </p:cNvSpPr>
            <p:nvPr/>
          </p:nvSpPr>
          <p:spPr bwMode="auto">
            <a:xfrm>
              <a:off x="7743825" y="2693988"/>
              <a:ext cx="541338" cy="403225"/>
            </a:xfrm>
            <a:custGeom>
              <a:avLst/>
              <a:gdLst>
                <a:gd name="T0" fmla="*/ 227 w 265"/>
                <a:gd name="T1" fmla="*/ 0 h 198"/>
                <a:gd name="T2" fmla="*/ 25 w 265"/>
                <a:gd name="T3" fmla="*/ 16 h 198"/>
                <a:gd name="T4" fmla="*/ 65 w 265"/>
                <a:gd name="T5" fmla="*/ 162 h 198"/>
                <a:gd name="T6" fmla="*/ 252 w 265"/>
                <a:gd name="T7" fmla="*/ 154 h 198"/>
                <a:gd name="T8" fmla="*/ 227 w 265"/>
                <a:gd name="T9" fmla="*/ 0 h 198"/>
              </a:gdLst>
              <a:ahLst/>
              <a:cxnLst>
                <a:cxn ang="0">
                  <a:pos x="T0" y="T1"/>
                </a:cxn>
                <a:cxn ang="0">
                  <a:pos x="T2" y="T3"/>
                </a:cxn>
                <a:cxn ang="0">
                  <a:pos x="T4" y="T5"/>
                </a:cxn>
                <a:cxn ang="0">
                  <a:pos x="T6" y="T7"/>
                </a:cxn>
                <a:cxn ang="0">
                  <a:pos x="T8" y="T9"/>
                </a:cxn>
              </a:cxnLst>
              <a:rect l="0" t="0" r="r" b="b"/>
              <a:pathLst>
                <a:path w="265" h="198">
                  <a:moveTo>
                    <a:pt x="227" y="0"/>
                  </a:moveTo>
                  <a:cubicBezTo>
                    <a:pt x="227" y="0"/>
                    <a:pt x="44" y="2"/>
                    <a:pt x="25" y="16"/>
                  </a:cubicBezTo>
                  <a:cubicBezTo>
                    <a:pt x="6" y="29"/>
                    <a:pt x="0" y="109"/>
                    <a:pt x="65" y="162"/>
                  </a:cubicBezTo>
                  <a:cubicBezTo>
                    <a:pt x="108" y="198"/>
                    <a:pt x="238" y="178"/>
                    <a:pt x="252" y="154"/>
                  </a:cubicBezTo>
                  <a:cubicBezTo>
                    <a:pt x="265" y="130"/>
                    <a:pt x="250" y="37"/>
                    <a:pt x="22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28"/>
            <p:cNvSpPr>
              <a:spLocks/>
            </p:cNvSpPr>
            <p:nvPr/>
          </p:nvSpPr>
          <p:spPr bwMode="auto">
            <a:xfrm>
              <a:off x="7189788" y="2660650"/>
              <a:ext cx="425450" cy="385763"/>
            </a:xfrm>
            <a:custGeom>
              <a:avLst/>
              <a:gdLst>
                <a:gd name="T0" fmla="*/ 25 w 208"/>
                <a:gd name="T1" fmla="*/ 2 h 189"/>
                <a:gd name="T2" fmla="*/ 83 w 208"/>
                <a:gd name="T3" fmla="*/ 165 h 189"/>
                <a:gd name="T4" fmla="*/ 203 w 208"/>
                <a:gd name="T5" fmla="*/ 98 h 189"/>
                <a:gd name="T6" fmla="*/ 25 w 208"/>
                <a:gd name="T7" fmla="*/ 2 h 189"/>
              </a:gdLst>
              <a:ahLst/>
              <a:cxnLst>
                <a:cxn ang="0">
                  <a:pos x="T0" y="T1"/>
                </a:cxn>
                <a:cxn ang="0">
                  <a:pos x="T2" y="T3"/>
                </a:cxn>
                <a:cxn ang="0">
                  <a:pos x="T4" y="T5"/>
                </a:cxn>
                <a:cxn ang="0">
                  <a:pos x="T6" y="T7"/>
                </a:cxn>
              </a:cxnLst>
              <a:rect l="0" t="0" r="r" b="b"/>
              <a:pathLst>
                <a:path w="208" h="189">
                  <a:moveTo>
                    <a:pt x="25" y="2"/>
                  </a:moveTo>
                  <a:cubicBezTo>
                    <a:pt x="25" y="2"/>
                    <a:pt x="0" y="141"/>
                    <a:pt x="83" y="165"/>
                  </a:cubicBezTo>
                  <a:cubicBezTo>
                    <a:pt x="165" y="189"/>
                    <a:pt x="208" y="178"/>
                    <a:pt x="203" y="98"/>
                  </a:cubicBezTo>
                  <a:cubicBezTo>
                    <a:pt x="197" y="18"/>
                    <a:pt x="143" y="0"/>
                    <a:pt x="25" y="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29"/>
            <p:cNvSpPr>
              <a:spLocks/>
            </p:cNvSpPr>
            <p:nvPr/>
          </p:nvSpPr>
          <p:spPr bwMode="auto">
            <a:xfrm>
              <a:off x="8193088" y="2051050"/>
              <a:ext cx="623888" cy="642938"/>
            </a:xfrm>
            <a:custGeom>
              <a:avLst/>
              <a:gdLst>
                <a:gd name="T0" fmla="*/ 170 w 306"/>
                <a:gd name="T1" fmla="*/ 60 h 315"/>
                <a:gd name="T2" fmla="*/ 74 w 306"/>
                <a:gd name="T3" fmla="*/ 16 h 315"/>
                <a:gd name="T4" fmla="*/ 84 w 306"/>
                <a:gd name="T5" fmla="*/ 123 h 315"/>
                <a:gd name="T6" fmla="*/ 8 w 306"/>
                <a:gd name="T7" fmla="*/ 200 h 315"/>
                <a:gd name="T8" fmla="*/ 101 w 306"/>
                <a:gd name="T9" fmla="*/ 229 h 315"/>
                <a:gd name="T10" fmla="*/ 157 w 306"/>
                <a:gd name="T11" fmla="*/ 315 h 315"/>
                <a:gd name="T12" fmla="*/ 212 w 306"/>
                <a:gd name="T13" fmla="*/ 240 h 315"/>
                <a:gd name="T14" fmla="*/ 306 w 306"/>
                <a:gd name="T15" fmla="*/ 208 h 315"/>
                <a:gd name="T16" fmla="*/ 260 w 306"/>
                <a:gd name="T17" fmla="*/ 149 h 315"/>
                <a:gd name="T18" fmla="*/ 272 w 306"/>
                <a:gd name="T19" fmla="*/ 52 h 315"/>
                <a:gd name="T20" fmla="*/ 170 w 306"/>
                <a:gd name="T21" fmla="*/ 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15">
                  <a:moveTo>
                    <a:pt x="170" y="60"/>
                  </a:moveTo>
                  <a:cubicBezTo>
                    <a:pt x="170" y="60"/>
                    <a:pt x="133" y="0"/>
                    <a:pt x="74" y="16"/>
                  </a:cubicBezTo>
                  <a:cubicBezTo>
                    <a:pt x="74" y="16"/>
                    <a:pt x="57" y="67"/>
                    <a:pt x="84" y="123"/>
                  </a:cubicBezTo>
                  <a:cubicBezTo>
                    <a:pt x="84" y="123"/>
                    <a:pt x="0" y="136"/>
                    <a:pt x="8" y="200"/>
                  </a:cubicBezTo>
                  <a:cubicBezTo>
                    <a:pt x="8" y="200"/>
                    <a:pt x="40" y="237"/>
                    <a:pt x="101" y="229"/>
                  </a:cubicBezTo>
                  <a:cubicBezTo>
                    <a:pt x="101" y="229"/>
                    <a:pt x="93" y="291"/>
                    <a:pt x="157" y="315"/>
                  </a:cubicBezTo>
                  <a:cubicBezTo>
                    <a:pt x="157" y="315"/>
                    <a:pt x="204" y="293"/>
                    <a:pt x="212" y="240"/>
                  </a:cubicBezTo>
                  <a:cubicBezTo>
                    <a:pt x="212" y="240"/>
                    <a:pt x="282" y="264"/>
                    <a:pt x="306" y="208"/>
                  </a:cubicBezTo>
                  <a:cubicBezTo>
                    <a:pt x="306" y="208"/>
                    <a:pt x="286" y="160"/>
                    <a:pt x="260" y="149"/>
                  </a:cubicBezTo>
                  <a:cubicBezTo>
                    <a:pt x="260" y="149"/>
                    <a:pt x="290" y="72"/>
                    <a:pt x="272" y="52"/>
                  </a:cubicBezTo>
                  <a:cubicBezTo>
                    <a:pt x="255" y="35"/>
                    <a:pt x="181" y="39"/>
                    <a:pt x="170" y="6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7" name="TextBox 141"/>
          <p:cNvSpPr txBox="1">
            <a:spLocks noChangeArrowheads="1"/>
          </p:cNvSpPr>
          <p:nvPr/>
        </p:nvSpPr>
        <p:spPr bwMode="auto">
          <a:xfrm>
            <a:off x="5253885" y="6402524"/>
            <a:ext cx="363859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900" dirty="0" smtClean="0">
                <a:latin typeface="+mn-lt"/>
              </a:rPr>
              <a:t>Keller &amp; Berry / TGI 2012 </a:t>
            </a:r>
            <a:endParaRPr lang="en-GB" sz="900" dirty="0">
              <a:latin typeface="+mn-lt"/>
            </a:endParaRPr>
          </a:p>
        </p:txBody>
      </p:sp>
    </p:spTree>
    <p:extLst>
      <p:ext uri="{BB962C8B-B14F-4D97-AF65-F5344CB8AC3E}">
        <p14:creationId xmlns:p14="http://schemas.microsoft.com/office/powerpoint/2010/main" val="156768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flipH="1">
            <a:off x="-1" y="1580"/>
            <a:ext cx="9162835" cy="687179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4" name="Rectangle 103"/>
          <p:cNvSpPr/>
          <p:nvPr/>
        </p:nvSpPr>
        <p:spPr>
          <a:xfrm>
            <a:off x="0" y="384409"/>
            <a:ext cx="6787359" cy="6488966"/>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11"/>
          <p:cNvSpPr>
            <a:spLocks noEditPoints="1"/>
          </p:cNvSpPr>
          <p:nvPr/>
        </p:nvSpPr>
        <p:spPr bwMode="auto">
          <a:xfrm>
            <a:off x="6266785" y="-300390"/>
            <a:ext cx="987425" cy="1246188"/>
          </a:xfrm>
          <a:custGeom>
            <a:avLst/>
            <a:gdLst>
              <a:gd name="T0" fmla="*/ 123 w 488"/>
              <a:gd name="T1" fmla="*/ 430 h 615"/>
              <a:gd name="T2" fmla="*/ 102 w 488"/>
              <a:gd name="T3" fmla="*/ 443 h 615"/>
              <a:gd name="T4" fmla="*/ 115 w 488"/>
              <a:gd name="T5" fmla="*/ 463 h 615"/>
              <a:gd name="T6" fmla="*/ 315 w 488"/>
              <a:gd name="T7" fmla="*/ 510 h 615"/>
              <a:gd name="T8" fmla="*/ 335 w 488"/>
              <a:gd name="T9" fmla="*/ 498 h 615"/>
              <a:gd name="T10" fmla="*/ 323 w 488"/>
              <a:gd name="T11" fmla="*/ 477 h 615"/>
              <a:gd name="T12" fmla="*/ 123 w 488"/>
              <a:gd name="T13" fmla="*/ 430 h 615"/>
              <a:gd name="T14" fmla="*/ 142 w 488"/>
              <a:gd name="T15" fmla="*/ 350 h 615"/>
              <a:gd name="T16" fmla="*/ 121 w 488"/>
              <a:gd name="T17" fmla="*/ 362 h 615"/>
              <a:gd name="T18" fmla="*/ 134 w 488"/>
              <a:gd name="T19" fmla="*/ 383 h 615"/>
              <a:gd name="T20" fmla="*/ 334 w 488"/>
              <a:gd name="T21" fmla="*/ 430 h 615"/>
              <a:gd name="T22" fmla="*/ 354 w 488"/>
              <a:gd name="T23" fmla="*/ 417 h 615"/>
              <a:gd name="T24" fmla="*/ 341 w 488"/>
              <a:gd name="T25" fmla="*/ 397 h 615"/>
              <a:gd name="T26" fmla="*/ 142 w 488"/>
              <a:gd name="T27" fmla="*/ 350 h 615"/>
              <a:gd name="T28" fmla="*/ 161 w 488"/>
              <a:gd name="T29" fmla="*/ 269 h 615"/>
              <a:gd name="T30" fmla="*/ 140 w 488"/>
              <a:gd name="T31" fmla="*/ 282 h 615"/>
              <a:gd name="T32" fmla="*/ 153 w 488"/>
              <a:gd name="T33" fmla="*/ 303 h 615"/>
              <a:gd name="T34" fmla="*/ 353 w 488"/>
              <a:gd name="T35" fmla="*/ 350 h 615"/>
              <a:gd name="T36" fmla="*/ 373 w 488"/>
              <a:gd name="T37" fmla="*/ 337 h 615"/>
              <a:gd name="T38" fmla="*/ 360 w 488"/>
              <a:gd name="T39" fmla="*/ 316 h 615"/>
              <a:gd name="T40" fmla="*/ 161 w 488"/>
              <a:gd name="T41" fmla="*/ 269 h 615"/>
              <a:gd name="T42" fmla="*/ 376 w 488"/>
              <a:gd name="T43" fmla="*/ 55 h 615"/>
              <a:gd name="T44" fmla="*/ 488 w 488"/>
              <a:gd name="T45" fmla="*/ 221 h 615"/>
              <a:gd name="T46" fmla="*/ 376 w 488"/>
              <a:gd name="T47" fmla="*/ 195 h 615"/>
              <a:gd name="T48" fmla="*/ 352 w 488"/>
              <a:gd name="T49" fmla="*/ 157 h 615"/>
              <a:gd name="T50" fmla="*/ 376 w 488"/>
              <a:gd name="T51" fmla="*/ 55 h 615"/>
              <a:gd name="T52" fmla="*/ 175 w 488"/>
              <a:gd name="T53" fmla="*/ 7 h 615"/>
              <a:gd name="T54" fmla="*/ 351 w 488"/>
              <a:gd name="T55" fmla="*/ 49 h 615"/>
              <a:gd name="T56" fmla="*/ 326 w 488"/>
              <a:gd name="T57" fmla="*/ 154 h 615"/>
              <a:gd name="T58" fmla="*/ 366 w 488"/>
              <a:gd name="T59" fmla="*/ 219 h 615"/>
              <a:gd name="T60" fmla="*/ 482 w 488"/>
              <a:gd name="T61" fmla="*/ 247 h 615"/>
              <a:gd name="T62" fmla="*/ 407 w 488"/>
              <a:gd name="T63" fmla="*/ 566 h 615"/>
              <a:gd name="T64" fmla="*/ 339 w 488"/>
              <a:gd name="T65" fmla="*/ 608 h 615"/>
              <a:gd name="T66" fmla="*/ 49 w 488"/>
              <a:gd name="T67" fmla="*/ 540 h 615"/>
              <a:gd name="T68" fmla="*/ 7 w 488"/>
              <a:gd name="T69" fmla="*/ 472 h 615"/>
              <a:gd name="T70" fmla="*/ 107 w 488"/>
              <a:gd name="T71" fmla="*/ 49 h 615"/>
              <a:gd name="T72" fmla="*/ 175 w 488"/>
              <a:gd name="T73" fmla="*/ 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615">
                <a:moveTo>
                  <a:pt x="123" y="430"/>
                </a:moveTo>
                <a:cubicBezTo>
                  <a:pt x="114" y="428"/>
                  <a:pt x="104" y="434"/>
                  <a:pt x="102" y="443"/>
                </a:cubicBezTo>
                <a:cubicBezTo>
                  <a:pt x="100" y="452"/>
                  <a:pt x="106" y="461"/>
                  <a:pt x="115" y="463"/>
                </a:cubicBezTo>
                <a:cubicBezTo>
                  <a:pt x="315" y="510"/>
                  <a:pt x="315" y="510"/>
                  <a:pt x="315" y="510"/>
                </a:cubicBezTo>
                <a:cubicBezTo>
                  <a:pt x="324" y="512"/>
                  <a:pt x="333" y="507"/>
                  <a:pt x="335" y="498"/>
                </a:cubicBezTo>
                <a:cubicBezTo>
                  <a:pt x="337" y="488"/>
                  <a:pt x="332" y="479"/>
                  <a:pt x="323" y="477"/>
                </a:cubicBezTo>
                <a:lnTo>
                  <a:pt x="123" y="430"/>
                </a:lnTo>
                <a:close/>
                <a:moveTo>
                  <a:pt x="142" y="350"/>
                </a:moveTo>
                <a:cubicBezTo>
                  <a:pt x="133" y="347"/>
                  <a:pt x="123" y="353"/>
                  <a:pt x="121" y="362"/>
                </a:cubicBezTo>
                <a:cubicBezTo>
                  <a:pt x="119" y="372"/>
                  <a:pt x="125" y="381"/>
                  <a:pt x="134" y="383"/>
                </a:cubicBezTo>
                <a:cubicBezTo>
                  <a:pt x="334" y="430"/>
                  <a:pt x="334" y="430"/>
                  <a:pt x="334" y="430"/>
                </a:cubicBezTo>
                <a:cubicBezTo>
                  <a:pt x="343" y="432"/>
                  <a:pt x="352" y="426"/>
                  <a:pt x="354" y="417"/>
                </a:cubicBezTo>
                <a:cubicBezTo>
                  <a:pt x="356" y="408"/>
                  <a:pt x="351" y="399"/>
                  <a:pt x="341" y="397"/>
                </a:cubicBezTo>
                <a:lnTo>
                  <a:pt x="142" y="350"/>
                </a:lnTo>
                <a:close/>
                <a:moveTo>
                  <a:pt x="161" y="269"/>
                </a:moveTo>
                <a:cubicBezTo>
                  <a:pt x="151" y="267"/>
                  <a:pt x="142" y="273"/>
                  <a:pt x="140" y="282"/>
                </a:cubicBezTo>
                <a:cubicBezTo>
                  <a:pt x="138" y="291"/>
                  <a:pt x="144" y="300"/>
                  <a:pt x="153" y="303"/>
                </a:cubicBezTo>
                <a:cubicBezTo>
                  <a:pt x="353" y="350"/>
                  <a:pt x="353" y="350"/>
                  <a:pt x="353" y="350"/>
                </a:cubicBezTo>
                <a:cubicBezTo>
                  <a:pt x="362" y="352"/>
                  <a:pt x="371" y="346"/>
                  <a:pt x="373" y="337"/>
                </a:cubicBezTo>
                <a:cubicBezTo>
                  <a:pt x="375" y="328"/>
                  <a:pt x="370" y="318"/>
                  <a:pt x="360" y="316"/>
                </a:cubicBezTo>
                <a:lnTo>
                  <a:pt x="161" y="269"/>
                </a:lnTo>
                <a:close/>
                <a:moveTo>
                  <a:pt x="376" y="55"/>
                </a:moveTo>
                <a:cubicBezTo>
                  <a:pt x="488" y="221"/>
                  <a:pt x="488" y="221"/>
                  <a:pt x="488" y="221"/>
                </a:cubicBezTo>
                <a:cubicBezTo>
                  <a:pt x="376" y="195"/>
                  <a:pt x="376" y="195"/>
                  <a:pt x="376" y="195"/>
                </a:cubicBezTo>
                <a:cubicBezTo>
                  <a:pt x="359" y="191"/>
                  <a:pt x="348" y="174"/>
                  <a:pt x="352" y="157"/>
                </a:cubicBezTo>
                <a:lnTo>
                  <a:pt x="376" y="55"/>
                </a:lnTo>
                <a:close/>
                <a:moveTo>
                  <a:pt x="175" y="7"/>
                </a:moveTo>
                <a:cubicBezTo>
                  <a:pt x="351" y="49"/>
                  <a:pt x="351" y="49"/>
                  <a:pt x="351" y="49"/>
                </a:cubicBezTo>
                <a:cubicBezTo>
                  <a:pt x="326" y="154"/>
                  <a:pt x="326" y="154"/>
                  <a:pt x="326" y="154"/>
                </a:cubicBezTo>
                <a:cubicBezTo>
                  <a:pt x="319" y="183"/>
                  <a:pt x="337" y="213"/>
                  <a:pt x="366" y="219"/>
                </a:cubicBezTo>
                <a:cubicBezTo>
                  <a:pt x="482" y="247"/>
                  <a:pt x="482" y="247"/>
                  <a:pt x="482" y="247"/>
                </a:cubicBezTo>
                <a:cubicBezTo>
                  <a:pt x="407" y="566"/>
                  <a:pt x="407" y="566"/>
                  <a:pt x="407" y="566"/>
                </a:cubicBezTo>
                <a:cubicBezTo>
                  <a:pt x="400" y="596"/>
                  <a:pt x="370" y="615"/>
                  <a:pt x="339" y="608"/>
                </a:cubicBezTo>
                <a:cubicBezTo>
                  <a:pt x="49" y="540"/>
                  <a:pt x="49" y="540"/>
                  <a:pt x="49" y="540"/>
                </a:cubicBezTo>
                <a:cubicBezTo>
                  <a:pt x="19" y="533"/>
                  <a:pt x="0" y="502"/>
                  <a:pt x="7" y="472"/>
                </a:cubicBezTo>
                <a:cubicBezTo>
                  <a:pt x="107" y="49"/>
                  <a:pt x="107" y="49"/>
                  <a:pt x="107" y="49"/>
                </a:cubicBezTo>
                <a:cubicBezTo>
                  <a:pt x="114" y="19"/>
                  <a:pt x="144" y="0"/>
                  <a:pt x="175" y="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7721381" y="2147156"/>
            <a:ext cx="955675" cy="1027113"/>
          </a:xfrm>
          <a:custGeom>
            <a:avLst/>
            <a:gdLst>
              <a:gd name="T0" fmla="*/ 358 w 472"/>
              <a:gd name="T1" fmla="*/ 269 h 507"/>
              <a:gd name="T2" fmla="*/ 379 w 472"/>
              <a:gd name="T3" fmla="*/ 319 h 507"/>
              <a:gd name="T4" fmla="*/ 389 w 472"/>
              <a:gd name="T5" fmla="*/ 340 h 507"/>
              <a:gd name="T6" fmla="*/ 363 w 472"/>
              <a:gd name="T7" fmla="*/ 347 h 507"/>
              <a:gd name="T8" fmla="*/ 393 w 472"/>
              <a:gd name="T9" fmla="*/ 369 h 507"/>
              <a:gd name="T10" fmla="*/ 401 w 472"/>
              <a:gd name="T11" fmla="*/ 353 h 507"/>
              <a:gd name="T12" fmla="*/ 377 w 472"/>
              <a:gd name="T13" fmla="*/ 302 h 507"/>
              <a:gd name="T14" fmla="*/ 368 w 472"/>
              <a:gd name="T15" fmla="*/ 283 h 507"/>
              <a:gd name="T16" fmla="*/ 391 w 472"/>
              <a:gd name="T17" fmla="*/ 272 h 507"/>
              <a:gd name="T18" fmla="*/ 365 w 472"/>
              <a:gd name="T19" fmla="*/ 254 h 507"/>
              <a:gd name="T20" fmla="*/ 151 w 472"/>
              <a:gd name="T21" fmla="*/ 330 h 507"/>
              <a:gd name="T22" fmla="*/ 142 w 472"/>
              <a:gd name="T23" fmla="*/ 375 h 507"/>
              <a:gd name="T24" fmla="*/ 196 w 472"/>
              <a:gd name="T25" fmla="*/ 397 h 507"/>
              <a:gd name="T26" fmla="*/ 174 w 472"/>
              <a:gd name="T27" fmla="*/ 409 h 507"/>
              <a:gd name="T28" fmla="*/ 185 w 472"/>
              <a:gd name="T29" fmla="*/ 430 h 507"/>
              <a:gd name="T30" fmla="*/ 202 w 472"/>
              <a:gd name="T31" fmla="*/ 437 h 507"/>
              <a:gd name="T32" fmla="*/ 211 w 472"/>
              <a:gd name="T33" fmla="*/ 392 h 507"/>
              <a:gd name="T34" fmla="*/ 159 w 472"/>
              <a:gd name="T35" fmla="*/ 369 h 507"/>
              <a:gd name="T36" fmla="*/ 176 w 472"/>
              <a:gd name="T37" fmla="*/ 356 h 507"/>
              <a:gd name="T38" fmla="*/ 169 w 472"/>
              <a:gd name="T39" fmla="*/ 338 h 507"/>
              <a:gd name="T40" fmla="*/ 151 w 472"/>
              <a:gd name="T41" fmla="*/ 330 h 507"/>
              <a:gd name="T42" fmla="*/ 212 w 472"/>
              <a:gd name="T43" fmla="*/ 201 h 507"/>
              <a:gd name="T44" fmla="*/ 185 w 472"/>
              <a:gd name="T45" fmla="*/ 269 h 507"/>
              <a:gd name="T46" fmla="*/ 295 w 472"/>
              <a:gd name="T47" fmla="*/ 316 h 507"/>
              <a:gd name="T48" fmla="*/ 251 w 472"/>
              <a:gd name="T49" fmla="*/ 341 h 507"/>
              <a:gd name="T50" fmla="*/ 273 w 472"/>
              <a:gd name="T51" fmla="*/ 383 h 507"/>
              <a:gd name="T52" fmla="*/ 286 w 472"/>
              <a:gd name="T53" fmla="*/ 407 h 507"/>
              <a:gd name="T54" fmla="*/ 301 w 472"/>
              <a:gd name="T55" fmla="*/ 374 h 507"/>
              <a:gd name="T56" fmla="*/ 328 w 472"/>
              <a:gd name="T57" fmla="*/ 304 h 507"/>
              <a:gd name="T58" fmla="*/ 219 w 472"/>
              <a:gd name="T59" fmla="*/ 257 h 507"/>
              <a:gd name="T60" fmla="*/ 256 w 472"/>
              <a:gd name="T61" fmla="*/ 230 h 507"/>
              <a:gd name="T62" fmla="*/ 241 w 472"/>
              <a:gd name="T63" fmla="*/ 192 h 507"/>
              <a:gd name="T64" fmla="*/ 227 w 472"/>
              <a:gd name="T65" fmla="*/ 168 h 507"/>
              <a:gd name="T66" fmla="*/ 205 w 472"/>
              <a:gd name="T67" fmla="*/ 0 h 507"/>
              <a:gd name="T68" fmla="*/ 269 w 472"/>
              <a:gd name="T69" fmla="*/ 100 h 507"/>
              <a:gd name="T70" fmla="*/ 205 w 472"/>
              <a:gd name="T71" fmla="*/ 0 h 507"/>
              <a:gd name="T72" fmla="*/ 183 w 472"/>
              <a:gd name="T73" fmla="*/ 7 h 507"/>
              <a:gd name="T74" fmla="*/ 274 w 472"/>
              <a:gd name="T75" fmla="*/ 122 h 507"/>
              <a:gd name="T76" fmla="*/ 463 w 472"/>
              <a:gd name="T77" fmla="*/ 351 h 507"/>
              <a:gd name="T78" fmla="*/ 195 w 472"/>
              <a:gd name="T79" fmla="*/ 498 h 507"/>
              <a:gd name="T80" fmla="*/ 9 w 472"/>
              <a:gd name="T81" fmla="*/ 12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7">
                <a:moveTo>
                  <a:pt x="353" y="258"/>
                </a:moveTo>
                <a:cubicBezTo>
                  <a:pt x="354" y="260"/>
                  <a:pt x="358" y="269"/>
                  <a:pt x="358" y="269"/>
                </a:cubicBezTo>
                <a:cubicBezTo>
                  <a:pt x="345" y="277"/>
                  <a:pt x="341" y="291"/>
                  <a:pt x="345" y="302"/>
                </a:cubicBezTo>
                <a:cubicBezTo>
                  <a:pt x="349" y="314"/>
                  <a:pt x="361" y="320"/>
                  <a:pt x="379" y="319"/>
                </a:cubicBezTo>
                <a:cubicBezTo>
                  <a:pt x="392" y="317"/>
                  <a:pt x="396" y="318"/>
                  <a:pt x="398" y="325"/>
                </a:cubicBezTo>
                <a:cubicBezTo>
                  <a:pt x="400" y="331"/>
                  <a:pt x="396" y="337"/>
                  <a:pt x="389" y="340"/>
                </a:cubicBezTo>
                <a:cubicBezTo>
                  <a:pt x="384" y="341"/>
                  <a:pt x="380" y="340"/>
                  <a:pt x="377" y="337"/>
                </a:cubicBezTo>
                <a:cubicBezTo>
                  <a:pt x="374" y="338"/>
                  <a:pt x="366" y="345"/>
                  <a:pt x="363" y="347"/>
                </a:cubicBezTo>
                <a:cubicBezTo>
                  <a:pt x="370" y="354"/>
                  <a:pt x="378" y="358"/>
                  <a:pt x="387" y="357"/>
                </a:cubicBezTo>
                <a:cubicBezTo>
                  <a:pt x="389" y="357"/>
                  <a:pt x="392" y="366"/>
                  <a:pt x="393" y="369"/>
                </a:cubicBezTo>
                <a:cubicBezTo>
                  <a:pt x="396" y="368"/>
                  <a:pt x="402" y="365"/>
                  <a:pt x="405" y="365"/>
                </a:cubicBezTo>
                <a:cubicBezTo>
                  <a:pt x="404" y="361"/>
                  <a:pt x="401" y="353"/>
                  <a:pt x="401" y="353"/>
                </a:cubicBezTo>
                <a:cubicBezTo>
                  <a:pt x="413" y="344"/>
                  <a:pt x="417" y="331"/>
                  <a:pt x="413" y="319"/>
                </a:cubicBezTo>
                <a:cubicBezTo>
                  <a:pt x="406" y="300"/>
                  <a:pt x="389" y="301"/>
                  <a:pt x="377" y="302"/>
                </a:cubicBezTo>
                <a:cubicBezTo>
                  <a:pt x="368" y="302"/>
                  <a:pt x="362" y="300"/>
                  <a:pt x="361" y="297"/>
                </a:cubicBezTo>
                <a:cubicBezTo>
                  <a:pt x="359" y="291"/>
                  <a:pt x="362" y="285"/>
                  <a:pt x="368" y="283"/>
                </a:cubicBezTo>
                <a:cubicBezTo>
                  <a:pt x="373" y="281"/>
                  <a:pt x="376" y="282"/>
                  <a:pt x="379" y="284"/>
                </a:cubicBezTo>
                <a:cubicBezTo>
                  <a:pt x="380" y="282"/>
                  <a:pt x="388" y="275"/>
                  <a:pt x="391" y="272"/>
                </a:cubicBezTo>
                <a:cubicBezTo>
                  <a:pt x="385" y="267"/>
                  <a:pt x="379" y="265"/>
                  <a:pt x="371" y="265"/>
                </a:cubicBezTo>
                <a:cubicBezTo>
                  <a:pt x="369" y="265"/>
                  <a:pt x="366" y="257"/>
                  <a:pt x="365" y="254"/>
                </a:cubicBezTo>
                <a:cubicBezTo>
                  <a:pt x="362" y="255"/>
                  <a:pt x="357" y="257"/>
                  <a:pt x="353" y="258"/>
                </a:cubicBezTo>
                <a:close/>
                <a:moveTo>
                  <a:pt x="151" y="330"/>
                </a:moveTo>
                <a:cubicBezTo>
                  <a:pt x="152" y="333"/>
                  <a:pt x="155" y="342"/>
                  <a:pt x="155" y="342"/>
                </a:cubicBezTo>
                <a:cubicBezTo>
                  <a:pt x="143" y="350"/>
                  <a:pt x="138" y="363"/>
                  <a:pt x="142" y="375"/>
                </a:cubicBezTo>
                <a:cubicBezTo>
                  <a:pt x="147" y="386"/>
                  <a:pt x="159" y="392"/>
                  <a:pt x="177" y="391"/>
                </a:cubicBezTo>
                <a:cubicBezTo>
                  <a:pt x="190" y="390"/>
                  <a:pt x="193" y="391"/>
                  <a:pt x="196" y="397"/>
                </a:cubicBezTo>
                <a:cubicBezTo>
                  <a:pt x="198" y="403"/>
                  <a:pt x="193" y="410"/>
                  <a:pt x="187" y="412"/>
                </a:cubicBezTo>
                <a:cubicBezTo>
                  <a:pt x="182" y="414"/>
                  <a:pt x="178" y="412"/>
                  <a:pt x="174" y="409"/>
                </a:cubicBezTo>
                <a:cubicBezTo>
                  <a:pt x="172" y="411"/>
                  <a:pt x="164" y="417"/>
                  <a:pt x="161" y="420"/>
                </a:cubicBezTo>
                <a:cubicBezTo>
                  <a:pt x="168" y="427"/>
                  <a:pt x="175" y="431"/>
                  <a:pt x="185" y="430"/>
                </a:cubicBezTo>
                <a:cubicBezTo>
                  <a:pt x="187" y="430"/>
                  <a:pt x="190" y="439"/>
                  <a:pt x="191" y="441"/>
                </a:cubicBezTo>
                <a:cubicBezTo>
                  <a:pt x="194" y="440"/>
                  <a:pt x="200" y="438"/>
                  <a:pt x="202" y="437"/>
                </a:cubicBezTo>
                <a:cubicBezTo>
                  <a:pt x="201" y="434"/>
                  <a:pt x="198" y="425"/>
                  <a:pt x="198" y="425"/>
                </a:cubicBezTo>
                <a:cubicBezTo>
                  <a:pt x="211" y="416"/>
                  <a:pt x="215" y="403"/>
                  <a:pt x="211" y="392"/>
                </a:cubicBezTo>
                <a:cubicBezTo>
                  <a:pt x="204" y="372"/>
                  <a:pt x="187" y="373"/>
                  <a:pt x="175" y="374"/>
                </a:cubicBezTo>
                <a:cubicBezTo>
                  <a:pt x="166" y="374"/>
                  <a:pt x="160" y="373"/>
                  <a:pt x="159" y="369"/>
                </a:cubicBezTo>
                <a:cubicBezTo>
                  <a:pt x="157" y="364"/>
                  <a:pt x="160" y="358"/>
                  <a:pt x="166" y="355"/>
                </a:cubicBezTo>
                <a:cubicBezTo>
                  <a:pt x="171" y="354"/>
                  <a:pt x="174" y="355"/>
                  <a:pt x="176" y="356"/>
                </a:cubicBezTo>
                <a:cubicBezTo>
                  <a:pt x="178" y="355"/>
                  <a:pt x="186" y="347"/>
                  <a:pt x="188" y="345"/>
                </a:cubicBezTo>
                <a:cubicBezTo>
                  <a:pt x="183" y="340"/>
                  <a:pt x="176" y="337"/>
                  <a:pt x="169" y="338"/>
                </a:cubicBezTo>
                <a:cubicBezTo>
                  <a:pt x="167" y="338"/>
                  <a:pt x="164" y="329"/>
                  <a:pt x="163" y="326"/>
                </a:cubicBezTo>
                <a:cubicBezTo>
                  <a:pt x="160" y="327"/>
                  <a:pt x="154" y="329"/>
                  <a:pt x="151" y="330"/>
                </a:cubicBezTo>
                <a:close/>
                <a:moveTo>
                  <a:pt x="203" y="177"/>
                </a:moveTo>
                <a:cubicBezTo>
                  <a:pt x="205" y="182"/>
                  <a:pt x="212" y="201"/>
                  <a:pt x="212" y="201"/>
                </a:cubicBezTo>
                <a:cubicBezTo>
                  <a:pt x="209" y="203"/>
                  <a:pt x="209" y="203"/>
                  <a:pt x="209" y="203"/>
                </a:cubicBezTo>
                <a:cubicBezTo>
                  <a:pt x="186" y="218"/>
                  <a:pt x="176" y="245"/>
                  <a:pt x="185" y="269"/>
                </a:cubicBezTo>
                <a:cubicBezTo>
                  <a:pt x="194" y="293"/>
                  <a:pt x="219" y="306"/>
                  <a:pt x="256" y="303"/>
                </a:cubicBezTo>
                <a:cubicBezTo>
                  <a:pt x="284" y="300"/>
                  <a:pt x="291" y="303"/>
                  <a:pt x="295" y="316"/>
                </a:cubicBezTo>
                <a:cubicBezTo>
                  <a:pt x="300" y="328"/>
                  <a:pt x="291" y="342"/>
                  <a:pt x="278" y="347"/>
                </a:cubicBezTo>
                <a:cubicBezTo>
                  <a:pt x="267" y="350"/>
                  <a:pt x="258" y="347"/>
                  <a:pt x="251" y="341"/>
                </a:cubicBezTo>
                <a:cubicBezTo>
                  <a:pt x="247" y="344"/>
                  <a:pt x="230" y="357"/>
                  <a:pt x="223" y="363"/>
                </a:cubicBezTo>
                <a:cubicBezTo>
                  <a:pt x="237" y="378"/>
                  <a:pt x="254" y="385"/>
                  <a:pt x="273" y="383"/>
                </a:cubicBezTo>
                <a:cubicBezTo>
                  <a:pt x="277" y="383"/>
                  <a:pt x="277" y="383"/>
                  <a:pt x="277" y="383"/>
                </a:cubicBezTo>
                <a:cubicBezTo>
                  <a:pt x="277" y="383"/>
                  <a:pt x="284" y="402"/>
                  <a:pt x="286" y="407"/>
                </a:cubicBezTo>
                <a:cubicBezTo>
                  <a:pt x="292" y="405"/>
                  <a:pt x="305" y="400"/>
                  <a:pt x="310" y="399"/>
                </a:cubicBezTo>
                <a:cubicBezTo>
                  <a:pt x="307" y="392"/>
                  <a:pt x="301" y="374"/>
                  <a:pt x="301" y="374"/>
                </a:cubicBezTo>
                <a:cubicBezTo>
                  <a:pt x="304" y="372"/>
                  <a:pt x="304" y="372"/>
                  <a:pt x="304" y="372"/>
                </a:cubicBezTo>
                <a:cubicBezTo>
                  <a:pt x="328" y="356"/>
                  <a:pt x="336" y="329"/>
                  <a:pt x="328" y="304"/>
                </a:cubicBezTo>
                <a:cubicBezTo>
                  <a:pt x="313" y="264"/>
                  <a:pt x="278" y="266"/>
                  <a:pt x="253" y="268"/>
                </a:cubicBezTo>
                <a:cubicBezTo>
                  <a:pt x="233" y="269"/>
                  <a:pt x="221" y="265"/>
                  <a:pt x="219" y="257"/>
                </a:cubicBezTo>
                <a:cubicBezTo>
                  <a:pt x="215" y="247"/>
                  <a:pt x="222" y="233"/>
                  <a:pt x="234" y="229"/>
                </a:cubicBezTo>
                <a:cubicBezTo>
                  <a:pt x="244" y="226"/>
                  <a:pt x="250" y="228"/>
                  <a:pt x="256" y="230"/>
                </a:cubicBezTo>
                <a:cubicBezTo>
                  <a:pt x="259" y="228"/>
                  <a:pt x="275" y="212"/>
                  <a:pt x="280" y="206"/>
                </a:cubicBezTo>
                <a:cubicBezTo>
                  <a:pt x="269" y="197"/>
                  <a:pt x="255" y="191"/>
                  <a:pt x="241" y="192"/>
                </a:cubicBezTo>
                <a:cubicBezTo>
                  <a:pt x="237" y="192"/>
                  <a:pt x="237" y="192"/>
                  <a:pt x="237" y="192"/>
                </a:cubicBezTo>
                <a:cubicBezTo>
                  <a:pt x="236" y="192"/>
                  <a:pt x="230" y="175"/>
                  <a:pt x="227" y="168"/>
                </a:cubicBezTo>
                <a:cubicBezTo>
                  <a:pt x="222" y="170"/>
                  <a:pt x="210" y="174"/>
                  <a:pt x="203" y="177"/>
                </a:cubicBezTo>
                <a:close/>
                <a:moveTo>
                  <a:pt x="205" y="0"/>
                </a:moveTo>
                <a:cubicBezTo>
                  <a:pt x="361" y="67"/>
                  <a:pt x="361" y="67"/>
                  <a:pt x="361" y="67"/>
                </a:cubicBezTo>
                <a:cubicBezTo>
                  <a:pt x="269" y="100"/>
                  <a:pt x="269" y="100"/>
                  <a:pt x="269" y="100"/>
                </a:cubicBezTo>
                <a:cubicBezTo>
                  <a:pt x="255" y="105"/>
                  <a:pt x="240" y="98"/>
                  <a:pt x="235" y="84"/>
                </a:cubicBezTo>
                <a:lnTo>
                  <a:pt x="205" y="0"/>
                </a:lnTo>
                <a:close/>
                <a:moveTo>
                  <a:pt x="38" y="59"/>
                </a:moveTo>
                <a:cubicBezTo>
                  <a:pt x="183" y="7"/>
                  <a:pt x="183" y="7"/>
                  <a:pt x="183" y="7"/>
                </a:cubicBezTo>
                <a:cubicBezTo>
                  <a:pt x="214" y="94"/>
                  <a:pt x="214" y="94"/>
                  <a:pt x="214" y="94"/>
                </a:cubicBezTo>
                <a:cubicBezTo>
                  <a:pt x="223" y="118"/>
                  <a:pt x="249" y="130"/>
                  <a:pt x="274" y="122"/>
                </a:cubicBezTo>
                <a:cubicBezTo>
                  <a:pt x="369" y="88"/>
                  <a:pt x="369" y="88"/>
                  <a:pt x="369" y="88"/>
                </a:cubicBezTo>
                <a:cubicBezTo>
                  <a:pt x="463" y="351"/>
                  <a:pt x="463" y="351"/>
                  <a:pt x="463" y="351"/>
                </a:cubicBezTo>
                <a:cubicBezTo>
                  <a:pt x="472" y="376"/>
                  <a:pt x="459" y="403"/>
                  <a:pt x="434" y="412"/>
                </a:cubicBezTo>
                <a:cubicBezTo>
                  <a:pt x="195" y="498"/>
                  <a:pt x="195" y="498"/>
                  <a:pt x="195" y="498"/>
                </a:cubicBezTo>
                <a:cubicBezTo>
                  <a:pt x="170" y="507"/>
                  <a:pt x="143" y="494"/>
                  <a:pt x="134" y="469"/>
                </a:cubicBezTo>
                <a:cubicBezTo>
                  <a:pt x="9" y="120"/>
                  <a:pt x="9" y="120"/>
                  <a:pt x="9" y="120"/>
                </a:cubicBezTo>
                <a:cubicBezTo>
                  <a:pt x="0" y="95"/>
                  <a:pt x="13" y="68"/>
                  <a:pt x="38" y="5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2" name="Group 31"/>
          <p:cNvGrpSpPr/>
          <p:nvPr/>
        </p:nvGrpSpPr>
        <p:grpSpPr>
          <a:xfrm>
            <a:off x="7582447" y="594918"/>
            <a:ext cx="1123950" cy="1300163"/>
            <a:chOff x="2630488" y="1876426"/>
            <a:chExt cx="1123950" cy="1300163"/>
          </a:xfrm>
          <a:solidFill>
            <a:schemeClr val="accent2">
              <a:lumMod val="50000"/>
            </a:schemeClr>
          </a:solidFill>
        </p:grpSpPr>
        <p:sp>
          <p:nvSpPr>
            <p:cNvPr id="12" name="Freeform 13"/>
            <p:cNvSpPr>
              <a:spLocks/>
            </p:cNvSpPr>
            <p:nvPr/>
          </p:nvSpPr>
          <p:spPr bwMode="auto">
            <a:xfrm>
              <a:off x="3543300" y="2095501"/>
              <a:ext cx="211138" cy="404813"/>
            </a:xfrm>
            <a:custGeom>
              <a:avLst/>
              <a:gdLst>
                <a:gd name="T0" fmla="*/ 56 w 104"/>
                <a:gd name="T1" fmla="*/ 51 h 200"/>
                <a:gd name="T2" fmla="*/ 22 w 104"/>
                <a:gd name="T3" fmla="*/ 5 h 200"/>
                <a:gd name="T4" fmla="*/ 20 w 104"/>
                <a:gd name="T5" fmla="*/ 70 h 200"/>
                <a:gd name="T6" fmla="*/ 9 w 104"/>
                <a:gd name="T7" fmla="*/ 96 h 200"/>
                <a:gd name="T8" fmla="*/ 28 w 104"/>
                <a:gd name="T9" fmla="*/ 144 h 200"/>
                <a:gd name="T10" fmla="*/ 49 w 104"/>
                <a:gd name="T11" fmla="*/ 153 h 200"/>
                <a:gd name="T12" fmla="*/ 101 w 104"/>
                <a:gd name="T13" fmla="*/ 198 h 200"/>
                <a:gd name="T14" fmla="*/ 87 w 104"/>
                <a:gd name="T15" fmla="*/ 138 h 200"/>
                <a:gd name="T16" fmla="*/ 56 w 104"/>
                <a:gd name="T17" fmla="*/ 51 h 200"/>
                <a:gd name="T18" fmla="*/ 56 w 104"/>
                <a:gd name="T19"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00">
                  <a:moveTo>
                    <a:pt x="56" y="51"/>
                  </a:moveTo>
                  <a:cubicBezTo>
                    <a:pt x="48" y="31"/>
                    <a:pt x="24" y="0"/>
                    <a:pt x="22" y="5"/>
                  </a:cubicBezTo>
                  <a:cubicBezTo>
                    <a:pt x="19" y="12"/>
                    <a:pt x="35" y="36"/>
                    <a:pt x="20" y="70"/>
                  </a:cubicBezTo>
                  <a:cubicBezTo>
                    <a:pt x="9" y="96"/>
                    <a:pt x="9" y="96"/>
                    <a:pt x="9" y="96"/>
                  </a:cubicBezTo>
                  <a:cubicBezTo>
                    <a:pt x="0" y="115"/>
                    <a:pt x="11" y="137"/>
                    <a:pt x="28" y="144"/>
                  </a:cubicBezTo>
                  <a:cubicBezTo>
                    <a:pt x="49" y="153"/>
                    <a:pt x="49" y="153"/>
                    <a:pt x="49" y="153"/>
                  </a:cubicBezTo>
                  <a:cubicBezTo>
                    <a:pt x="87" y="167"/>
                    <a:pt x="96" y="196"/>
                    <a:pt x="101" y="198"/>
                  </a:cubicBezTo>
                  <a:cubicBezTo>
                    <a:pt x="104" y="200"/>
                    <a:pt x="93" y="158"/>
                    <a:pt x="87" y="138"/>
                  </a:cubicBezTo>
                  <a:cubicBezTo>
                    <a:pt x="56" y="51"/>
                    <a:pt x="56" y="51"/>
                    <a:pt x="56" y="51"/>
                  </a:cubicBezTo>
                  <a:cubicBezTo>
                    <a:pt x="56" y="51"/>
                    <a:pt x="56" y="51"/>
                    <a:pt x="5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noEditPoints="1"/>
            </p:cNvSpPr>
            <p:nvPr/>
          </p:nvSpPr>
          <p:spPr bwMode="auto">
            <a:xfrm>
              <a:off x="2630488" y="1876426"/>
              <a:ext cx="1093788" cy="1300163"/>
            </a:xfrm>
            <a:custGeom>
              <a:avLst/>
              <a:gdLst>
                <a:gd name="T0" fmla="*/ 514 w 540"/>
                <a:gd name="T1" fmla="*/ 296 h 642"/>
                <a:gd name="T2" fmla="*/ 443 w 540"/>
                <a:gd name="T3" fmla="*/ 269 h 642"/>
                <a:gd name="T4" fmla="*/ 421 w 540"/>
                <a:gd name="T5" fmla="*/ 220 h 642"/>
                <a:gd name="T6" fmla="*/ 452 w 540"/>
                <a:gd name="T7" fmla="*/ 142 h 642"/>
                <a:gd name="T8" fmla="*/ 433 w 540"/>
                <a:gd name="T9" fmla="*/ 94 h 642"/>
                <a:gd name="T10" fmla="*/ 233 w 540"/>
                <a:gd name="T11" fmla="*/ 8 h 642"/>
                <a:gd name="T12" fmla="*/ 185 w 540"/>
                <a:gd name="T13" fmla="*/ 27 h 642"/>
                <a:gd name="T14" fmla="*/ 8 w 540"/>
                <a:gd name="T15" fmla="*/ 439 h 642"/>
                <a:gd name="T16" fmla="*/ 27 w 540"/>
                <a:gd name="T17" fmla="*/ 487 h 642"/>
                <a:gd name="T18" fmla="*/ 368 w 540"/>
                <a:gd name="T19" fmla="*/ 634 h 642"/>
                <a:gd name="T20" fmla="*/ 416 w 540"/>
                <a:gd name="T21" fmla="*/ 615 h 642"/>
                <a:gd name="T22" fmla="*/ 533 w 540"/>
                <a:gd name="T23" fmla="*/ 344 h 642"/>
                <a:gd name="T24" fmla="*/ 514 w 540"/>
                <a:gd name="T25" fmla="*/ 296 h 642"/>
                <a:gd name="T26" fmla="*/ 161 w 540"/>
                <a:gd name="T27" fmla="*/ 474 h 642"/>
                <a:gd name="T28" fmla="*/ 89 w 540"/>
                <a:gd name="T29" fmla="*/ 443 h 642"/>
                <a:gd name="T30" fmla="*/ 147 w 540"/>
                <a:gd name="T31" fmla="*/ 309 h 642"/>
                <a:gd name="T32" fmla="*/ 171 w 540"/>
                <a:gd name="T33" fmla="*/ 299 h 642"/>
                <a:gd name="T34" fmla="*/ 212 w 540"/>
                <a:gd name="T35" fmla="*/ 317 h 642"/>
                <a:gd name="T36" fmla="*/ 219 w 540"/>
                <a:gd name="T37" fmla="*/ 340 h 642"/>
                <a:gd name="T38" fmla="*/ 161 w 540"/>
                <a:gd name="T39" fmla="*/ 474 h 642"/>
                <a:gd name="T40" fmla="*/ 161 w 540"/>
                <a:gd name="T41" fmla="*/ 474 h 642"/>
                <a:gd name="T42" fmla="*/ 257 w 540"/>
                <a:gd name="T43" fmla="*/ 515 h 642"/>
                <a:gd name="T44" fmla="*/ 185 w 540"/>
                <a:gd name="T45" fmla="*/ 484 h 642"/>
                <a:gd name="T46" fmla="*/ 295 w 540"/>
                <a:gd name="T47" fmla="*/ 228 h 642"/>
                <a:gd name="T48" fmla="*/ 317 w 540"/>
                <a:gd name="T49" fmla="*/ 217 h 642"/>
                <a:gd name="T50" fmla="*/ 358 w 540"/>
                <a:gd name="T51" fmla="*/ 235 h 642"/>
                <a:gd name="T52" fmla="*/ 368 w 540"/>
                <a:gd name="T53" fmla="*/ 259 h 642"/>
                <a:gd name="T54" fmla="*/ 257 w 540"/>
                <a:gd name="T55" fmla="*/ 515 h 642"/>
                <a:gd name="T56" fmla="*/ 257 w 540"/>
                <a:gd name="T57" fmla="*/ 515 h 642"/>
                <a:gd name="T58" fmla="*/ 350 w 540"/>
                <a:gd name="T59" fmla="*/ 558 h 642"/>
                <a:gd name="T60" fmla="*/ 278 w 540"/>
                <a:gd name="T61" fmla="*/ 527 h 642"/>
                <a:gd name="T62" fmla="*/ 360 w 540"/>
                <a:gd name="T63" fmla="*/ 335 h 642"/>
                <a:gd name="T64" fmla="*/ 382 w 540"/>
                <a:gd name="T65" fmla="*/ 325 h 642"/>
                <a:gd name="T66" fmla="*/ 423 w 540"/>
                <a:gd name="T67" fmla="*/ 342 h 642"/>
                <a:gd name="T68" fmla="*/ 432 w 540"/>
                <a:gd name="T69" fmla="*/ 366 h 642"/>
                <a:gd name="T70" fmla="*/ 350 w 540"/>
                <a:gd name="T71" fmla="*/ 558 h 642"/>
                <a:gd name="T72" fmla="*/ 350 w 540"/>
                <a:gd name="T73" fmla="*/ 55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0" h="642">
                  <a:moveTo>
                    <a:pt x="514" y="296"/>
                  </a:moveTo>
                  <a:cubicBezTo>
                    <a:pt x="443" y="269"/>
                    <a:pt x="443" y="269"/>
                    <a:pt x="443" y="269"/>
                  </a:cubicBezTo>
                  <a:cubicBezTo>
                    <a:pt x="424" y="260"/>
                    <a:pt x="413" y="239"/>
                    <a:pt x="421" y="220"/>
                  </a:cubicBezTo>
                  <a:cubicBezTo>
                    <a:pt x="452" y="142"/>
                    <a:pt x="452" y="142"/>
                    <a:pt x="452" y="142"/>
                  </a:cubicBezTo>
                  <a:cubicBezTo>
                    <a:pt x="460" y="123"/>
                    <a:pt x="452" y="102"/>
                    <a:pt x="433" y="94"/>
                  </a:cubicBezTo>
                  <a:cubicBezTo>
                    <a:pt x="233" y="8"/>
                    <a:pt x="233" y="8"/>
                    <a:pt x="233" y="8"/>
                  </a:cubicBezTo>
                  <a:cubicBezTo>
                    <a:pt x="214" y="0"/>
                    <a:pt x="194" y="8"/>
                    <a:pt x="185" y="27"/>
                  </a:cubicBezTo>
                  <a:cubicBezTo>
                    <a:pt x="8" y="439"/>
                    <a:pt x="8" y="439"/>
                    <a:pt x="8" y="439"/>
                  </a:cubicBezTo>
                  <a:cubicBezTo>
                    <a:pt x="0" y="459"/>
                    <a:pt x="8" y="479"/>
                    <a:pt x="27" y="487"/>
                  </a:cubicBezTo>
                  <a:cubicBezTo>
                    <a:pt x="368" y="634"/>
                    <a:pt x="368" y="634"/>
                    <a:pt x="368" y="634"/>
                  </a:cubicBezTo>
                  <a:cubicBezTo>
                    <a:pt x="388" y="642"/>
                    <a:pt x="408" y="634"/>
                    <a:pt x="416" y="615"/>
                  </a:cubicBezTo>
                  <a:cubicBezTo>
                    <a:pt x="533" y="344"/>
                    <a:pt x="533" y="344"/>
                    <a:pt x="533" y="344"/>
                  </a:cubicBezTo>
                  <a:cubicBezTo>
                    <a:pt x="540" y="327"/>
                    <a:pt x="533" y="304"/>
                    <a:pt x="514" y="296"/>
                  </a:cubicBezTo>
                  <a:close/>
                  <a:moveTo>
                    <a:pt x="161" y="474"/>
                  </a:moveTo>
                  <a:cubicBezTo>
                    <a:pt x="89" y="443"/>
                    <a:pt x="89" y="443"/>
                    <a:pt x="89" y="443"/>
                  </a:cubicBezTo>
                  <a:cubicBezTo>
                    <a:pt x="147" y="309"/>
                    <a:pt x="147" y="309"/>
                    <a:pt x="147" y="309"/>
                  </a:cubicBezTo>
                  <a:cubicBezTo>
                    <a:pt x="151" y="299"/>
                    <a:pt x="161" y="295"/>
                    <a:pt x="171" y="299"/>
                  </a:cubicBezTo>
                  <a:cubicBezTo>
                    <a:pt x="212" y="317"/>
                    <a:pt x="212" y="317"/>
                    <a:pt x="212" y="317"/>
                  </a:cubicBezTo>
                  <a:cubicBezTo>
                    <a:pt x="219" y="320"/>
                    <a:pt x="223" y="330"/>
                    <a:pt x="219" y="340"/>
                  </a:cubicBezTo>
                  <a:cubicBezTo>
                    <a:pt x="161" y="474"/>
                    <a:pt x="161" y="474"/>
                    <a:pt x="161" y="474"/>
                  </a:cubicBezTo>
                  <a:cubicBezTo>
                    <a:pt x="161" y="474"/>
                    <a:pt x="161" y="474"/>
                    <a:pt x="161" y="474"/>
                  </a:cubicBezTo>
                  <a:close/>
                  <a:moveTo>
                    <a:pt x="257" y="515"/>
                  </a:moveTo>
                  <a:cubicBezTo>
                    <a:pt x="185" y="484"/>
                    <a:pt x="185" y="484"/>
                    <a:pt x="185" y="484"/>
                  </a:cubicBezTo>
                  <a:cubicBezTo>
                    <a:pt x="295" y="228"/>
                    <a:pt x="295" y="228"/>
                    <a:pt x="295" y="228"/>
                  </a:cubicBezTo>
                  <a:cubicBezTo>
                    <a:pt x="300" y="218"/>
                    <a:pt x="310" y="214"/>
                    <a:pt x="317" y="217"/>
                  </a:cubicBezTo>
                  <a:cubicBezTo>
                    <a:pt x="358" y="235"/>
                    <a:pt x="358" y="235"/>
                    <a:pt x="358" y="235"/>
                  </a:cubicBezTo>
                  <a:cubicBezTo>
                    <a:pt x="368" y="239"/>
                    <a:pt x="372" y="249"/>
                    <a:pt x="368" y="259"/>
                  </a:cubicBezTo>
                  <a:cubicBezTo>
                    <a:pt x="257" y="515"/>
                    <a:pt x="257" y="515"/>
                    <a:pt x="257" y="515"/>
                  </a:cubicBezTo>
                  <a:cubicBezTo>
                    <a:pt x="257" y="515"/>
                    <a:pt x="257" y="515"/>
                    <a:pt x="257" y="515"/>
                  </a:cubicBezTo>
                  <a:close/>
                  <a:moveTo>
                    <a:pt x="350" y="558"/>
                  </a:moveTo>
                  <a:cubicBezTo>
                    <a:pt x="278" y="527"/>
                    <a:pt x="278" y="527"/>
                    <a:pt x="278" y="527"/>
                  </a:cubicBezTo>
                  <a:cubicBezTo>
                    <a:pt x="360" y="335"/>
                    <a:pt x="360" y="335"/>
                    <a:pt x="360" y="335"/>
                  </a:cubicBezTo>
                  <a:cubicBezTo>
                    <a:pt x="364" y="326"/>
                    <a:pt x="375" y="322"/>
                    <a:pt x="382" y="325"/>
                  </a:cubicBezTo>
                  <a:cubicBezTo>
                    <a:pt x="423" y="342"/>
                    <a:pt x="423" y="342"/>
                    <a:pt x="423" y="342"/>
                  </a:cubicBezTo>
                  <a:cubicBezTo>
                    <a:pt x="432" y="346"/>
                    <a:pt x="436" y="357"/>
                    <a:pt x="432" y="366"/>
                  </a:cubicBezTo>
                  <a:cubicBezTo>
                    <a:pt x="350" y="558"/>
                    <a:pt x="350" y="558"/>
                    <a:pt x="350" y="558"/>
                  </a:cubicBezTo>
                  <a:cubicBezTo>
                    <a:pt x="350" y="558"/>
                    <a:pt x="350" y="558"/>
                    <a:pt x="350"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15"/>
          <p:cNvSpPr>
            <a:spLocks noEditPoints="1"/>
          </p:cNvSpPr>
          <p:nvPr/>
        </p:nvSpPr>
        <p:spPr bwMode="auto">
          <a:xfrm>
            <a:off x="4916194" y="269143"/>
            <a:ext cx="827088" cy="963613"/>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EditPoints="1"/>
          </p:cNvSpPr>
          <p:nvPr/>
        </p:nvSpPr>
        <p:spPr bwMode="auto">
          <a:xfrm>
            <a:off x="6495385" y="1232756"/>
            <a:ext cx="758825" cy="914400"/>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6490345" y="3642870"/>
            <a:ext cx="419100" cy="431800"/>
            <a:chOff x="3822700" y="4594226"/>
            <a:chExt cx="419100" cy="431800"/>
          </a:xfrm>
          <a:solidFill>
            <a:schemeClr val="accent2">
              <a:lumMod val="75000"/>
            </a:schemeClr>
          </a:solidFill>
        </p:grpSpPr>
        <p:sp>
          <p:nvSpPr>
            <p:cNvPr id="16"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36"/>
          <p:cNvSpPr>
            <a:spLocks/>
          </p:cNvSpPr>
          <p:nvPr/>
        </p:nvSpPr>
        <p:spPr bwMode="auto">
          <a:xfrm>
            <a:off x="6073070" y="3010731"/>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83" name="Rectangle 58"/>
          <p:cNvSpPr>
            <a:spLocks noChangeArrowheads="1"/>
          </p:cNvSpPr>
          <p:nvPr/>
        </p:nvSpPr>
        <p:spPr bwMode="auto">
          <a:xfrm rot="5400000">
            <a:off x="2314275" y="27348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40" name="Rectangle 58"/>
          <p:cNvSpPr>
            <a:spLocks noChangeArrowheads="1"/>
          </p:cNvSpPr>
          <p:nvPr/>
        </p:nvSpPr>
        <p:spPr bwMode="auto">
          <a:xfrm rot="5400000">
            <a:off x="2192308" y="281183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sp>
        <p:nvSpPr>
          <p:cNvPr id="60" name="Rectangle 58"/>
          <p:cNvSpPr>
            <a:spLocks noChangeArrowheads="1"/>
          </p:cNvSpPr>
          <p:nvPr/>
        </p:nvSpPr>
        <p:spPr bwMode="auto">
          <a:xfrm rot="5400000">
            <a:off x="5498016" y="5215549"/>
            <a:ext cx="184731" cy="5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2000">
              <a:solidFill>
                <a:schemeClr val="tx2"/>
              </a:solidFill>
              <a:cs typeface="Arial" charset="0"/>
            </a:endParaRPr>
          </a:p>
        </p:txBody>
      </p:sp>
      <p:sp>
        <p:nvSpPr>
          <p:cNvPr id="46" name="Rectangle 58"/>
          <p:cNvSpPr>
            <a:spLocks noChangeArrowheads="1"/>
          </p:cNvSpPr>
          <p:nvPr/>
        </p:nvSpPr>
        <p:spPr bwMode="auto">
          <a:xfrm rot="5400000">
            <a:off x="1296990" y="264146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bg1"/>
              </a:solidFill>
              <a:cs typeface="Arial" charset="0"/>
            </a:endParaRPr>
          </a:p>
        </p:txBody>
      </p:sp>
      <p:sp>
        <p:nvSpPr>
          <p:cNvPr id="47" name="Freeform 36"/>
          <p:cNvSpPr>
            <a:spLocks/>
          </p:cNvSpPr>
          <p:nvPr/>
        </p:nvSpPr>
        <p:spPr bwMode="auto">
          <a:xfrm>
            <a:off x="2666220" y="2511463"/>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chemeClr val="tx1">
                  <a:lumMod val="65000"/>
                  <a:lumOff val="35000"/>
                </a:schemeClr>
              </a:solidFill>
              <a:cs typeface="Arial" charset="0"/>
            </a:endParaRPr>
          </a:p>
        </p:txBody>
      </p:sp>
      <p:sp>
        <p:nvSpPr>
          <p:cNvPr id="98" name="Freeform 15"/>
          <p:cNvSpPr>
            <a:spLocks noEditPoints="1"/>
          </p:cNvSpPr>
          <p:nvPr/>
        </p:nvSpPr>
        <p:spPr bwMode="auto">
          <a:xfrm>
            <a:off x="6772442" y="2614130"/>
            <a:ext cx="670361" cy="703185"/>
          </a:xfrm>
          <a:custGeom>
            <a:avLst/>
            <a:gdLst>
              <a:gd name="T0" fmla="*/ 146 w 408"/>
              <a:gd name="T1" fmla="*/ 365 h 476"/>
              <a:gd name="T2" fmla="*/ 135 w 408"/>
              <a:gd name="T3" fmla="*/ 381 h 476"/>
              <a:gd name="T4" fmla="*/ 152 w 408"/>
              <a:gd name="T5" fmla="*/ 392 h 476"/>
              <a:gd name="T6" fmla="*/ 316 w 408"/>
              <a:gd name="T7" fmla="*/ 359 h 476"/>
              <a:gd name="T8" fmla="*/ 327 w 408"/>
              <a:gd name="T9" fmla="*/ 342 h 476"/>
              <a:gd name="T10" fmla="*/ 310 w 408"/>
              <a:gd name="T11" fmla="*/ 332 h 476"/>
              <a:gd name="T12" fmla="*/ 146 w 408"/>
              <a:gd name="T13" fmla="*/ 365 h 476"/>
              <a:gd name="T14" fmla="*/ 133 w 408"/>
              <a:gd name="T15" fmla="*/ 299 h 476"/>
              <a:gd name="T16" fmla="*/ 122 w 408"/>
              <a:gd name="T17" fmla="*/ 315 h 476"/>
              <a:gd name="T18" fmla="*/ 138 w 408"/>
              <a:gd name="T19" fmla="*/ 326 h 476"/>
              <a:gd name="T20" fmla="*/ 302 w 408"/>
              <a:gd name="T21" fmla="*/ 293 h 476"/>
              <a:gd name="T22" fmla="*/ 313 w 408"/>
              <a:gd name="T23" fmla="*/ 276 h 476"/>
              <a:gd name="T24" fmla="*/ 297 w 408"/>
              <a:gd name="T25" fmla="*/ 266 h 476"/>
              <a:gd name="T26" fmla="*/ 133 w 408"/>
              <a:gd name="T27" fmla="*/ 299 h 476"/>
              <a:gd name="T28" fmla="*/ 119 w 408"/>
              <a:gd name="T29" fmla="*/ 233 h 476"/>
              <a:gd name="T30" fmla="*/ 108 w 408"/>
              <a:gd name="T31" fmla="*/ 249 h 476"/>
              <a:gd name="T32" fmla="*/ 125 w 408"/>
              <a:gd name="T33" fmla="*/ 260 h 476"/>
              <a:gd name="T34" fmla="*/ 289 w 408"/>
              <a:gd name="T35" fmla="*/ 227 h 476"/>
              <a:gd name="T36" fmla="*/ 300 w 408"/>
              <a:gd name="T37" fmla="*/ 210 h 476"/>
              <a:gd name="T38" fmla="*/ 283 w 408"/>
              <a:gd name="T39" fmla="*/ 200 h 476"/>
              <a:gd name="T40" fmla="*/ 119 w 408"/>
              <a:gd name="T41" fmla="*/ 233 h 476"/>
              <a:gd name="T42" fmla="*/ 206 w 408"/>
              <a:gd name="T43" fmla="*/ 0 h 476"/>
              <a:gd name="T44" fmla="*/ 346 w 408"/>
              <a:gd name="T45" fmla="*/ 86 h 476"/>
              <a:gd name="T46" fmla="*/ 254 w 408"/>
              <a:gd name="T47" fmla="*/ 104 h 476"/>
              <a:gd name="T48" fmla="*/ 223 w 408"/>
              <a:gd name="T49" fmla="*/ 84 h 476"/>
              <a:gd name="T50" fmla="*/ 206 w 408"/>
              <a:gd name="T51" fmla="*/ 0 h 476"/>
              <a:gd name="T52" fmla="*/ 41 w 408"/>
              <a:gd name="T53" fmla="*/ 34 h 476"/>
              <a:gd name="T54" fmla="*/ 185 w 408"/>
              <a:gd name="T55" fmla="*/ 4 h 476"/>
              <a:gd name="T56" fmla="*/ 203 w 408"/>
              <a:gd name="T57" fmla="*/ 91 h 476"/>
              <a:gd name="T58" fmla="*/ 255 w 408"/>
              <a:gd name="T59" fmla="*/ 126 h 476"/>
              <a:gd name="T60" fmla="*/ 350 w 408"/>
              <a:gd name="T61" fmla="*/ 106 h 476"/>
              <a:gd name="T62" fmla="*/ 403 w 408"/>
              <a:gd name="T63" fmla="*/ 369 h 476"/>
              <a:gd name="T64" fmla="*/ 367 w 408"/>
              <a:gd name="T65" fmla="*/ 423 h 476"/>
              <a:gd name="T66" fmla="*/ 129 w 408"/>
              <a:gd name="T67" fmla="*/ 471 h 476"/>
              <a:gd name="T68" fmla="*/ 75 w 408"/>
              <a:gd name="T69" fmla="*/ 435 h 476"/>
              <a:gd name="T70" fmla="*/ 5 w 408"/>
              <a:gd name="T71" fmla="*/ 88 h 476"/>
              <a:gd name="T72" fmla="*/ 41 w 408"/>
              <a:gd name="T73" fmla="*/ 3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476">
                <a:moveTo>
                  <a:pt x="146" y="365"/>
                </a:moveTo>
                <a:cubicBezTo>
                  <a:pt x="139" y="366"/>
                  <a:pt x="134" y="374"/>
                  <a:pt x="135" y="381"/>
                </a:cubicBezTo>
                <a:cubicBezTo>
                  <a:pt x="137" y="389"/>
                  <a:pt x="144" y="394"/>
                  <a:pt x="152" y="392"/>
                </a:cubicBezTo>
                <a:cubicBezTo>
                  <a:pt x="316" y="359"/>
                  <a:pt x="316" y="359"/>
                  <a:pt x="316" y="359"/>
                </a:cubicBezTo>
                <a:cubicBezTo>
                  <a:pt x="323" y="357"/>
                  <a:pt x="328" y="350"/>
                  <a:pt x="327" y="342"/>
                </a:cubicBezTo>
                <a:cubicBezTo>
                  <a:pt x="325" y="335"/>
                  <a:pt x="318" y="330"/>
                  <a:pt x="310" y="332"/>
                </a:cubicBezTo>
                <a:lnTo>
                  <a:pt x="146" y="365"/>
                </a:lnTo>
                <a:close/>
                <a:moveTo>
                  <a:pt x="133" y="299"/>
                </a:moveTo>
                <a:cubicBezTo>
                  <a:pt x="125" y="300"/>
                  <a:pt x="120" y="308"/>
                  <a:pt x="122" y="315"/>
                </a:cubicBezTo>
                <a:cubicBezTo>
                  <a:pt x="123" y="323"/>
                  <a:pt x="131" y="328"/>
                  <a:pt x="138" y="326"/>
                </a:cubicBezTo>
                <a:cubicBezTo>
                  <a:pt x="302" y="293"/>
                  <a:pt x="302" y="293"/>
                  <a:pt x="302" y="293"/>
                </a:cubicBezTo>
                <a:cubicBezTo>
                  <a:pt x="310" y="291"/>
                  <a:pt x="315" y="284"/>
                  <a:pt x="313" y="276"/>
                </a:cubicBezTo>
                <a:cubicBezTo>
                  <a:pt x="312" y="269"/>
                  <a:pt x="304" y="264"/>
                  <a:pt x="297" y="266"/>
                </a:cubicBezTo>
                <a:lnTo>
                  <a:pt x="133" y="299"/>
                </a:lnTo>
                <a:close/>
                <a:moveTo>
                  <a:pt x="119" y="233"/>
                </a:moveTo>
                <a:cubicBezTo>
                  <a:pt x="112" y="234"/>
                  <a:pt x="107" y="242"/>
                  <a:pt x="108" y="249"/>
                </a:cubicBezTo>
                <a:cubicBezTo>
                  <a:pt x="110" y="257"/>
                  <a:pt x="117" y="262"/>
                  <a:pt x="125" y="260"/>
                </a:cubicBezTo>
                <a:cubicBezTo>
                  <a:pt x="289" y="227"/>
                  <a:pt x="289" y="227"/>
                  <a:pt x="289" y="227"/>
                </a:cubicBezTo>
                <a:cubicBezTo>
                  <a:pt x="297" y="225"/>
                  <a:pt x="301" y="218"/>
                  <a:pt x="300" y="210"/>
                </a:cubicBezTo>
                <a:cubicBezTo>
                  <a:pt x="298" y="203"/>
                  <a:pt x="291" y="198"/>
                  <a:pt x="283" y="200"/>
                </a:cubicBezTo>
                <a:lnTo>
                  <a:pt x="119" y="233"/>
                </a:lnTo>
                <a:close/>
                <a:moveTo>
                  <a:pt x="206" y="0"/>
                </a:moveTo>
                <a:cubicBezTo>
                  <a:pt x="346" y="86"/>
                  <a:pt x="346" y="86"/>
                  <a:pt x="346" y="86"/>
                </a:cubicBezTo>
                <a:cubicBezTo>
                  <a:pt x="254" y="104"/>
                  <a:pt x="254" y="104"/>
                  <a:pt x="254" y="104"/>
                </a:cubicBezTo>
                <a:cubicBezTo>
                  <a:pt x="240" y="107"/>
                  <a:pt x="226" y="98"/>
                  <a:pt x="223" y="84"/>
                </a:cubicBezTo>
                <a:lnTo>
                  <a:pt x="206" y="0"/>
                </a:lnTo>
                <a:close/>
                <a:moveTo>
                  <a:pt x="41" y="34"/>
                </a:moveTo>
                <a:cubicBezTo>
                  <a:pt x="185" y="4"/>
                  <a:pt x="185" y="4"/>
                  <a:pt x="185" y="4"/>
                </a:cubicBezTo>
                <a:cubicBezTo>
                  <a:pt x="203" y="91"/>
                  <a:pt x="203" y="91"/>
                  <a:pt x="203" y="91"/>
                </a:cubicBezTo>
                <a:cubicBezTo>
                  <a:pt x="208" y="115"/>
                  <a:pt x="231" y="131"/>
                  <a:pt x="255" y="126"/>
                </a:cubicBezTo>
                <a:cubicBezTo>
                  <a:pt x="350" y="106"/>
                  <a:pt x="350" y="106"/>
                  <a:pt x="350" y="106"/>
                </a:cubicBezTo>
                <a:cubicBezTo>
                  <a:pt x="403" y="369"/>
                  <a:pt x="403" y="369"/>
                  <a:pt x="403" y="369"/>
                </a:cubicBezTo>
                <a:cubicBezTo>
                  <a:pt x="408" y="394"/>
                  <a:pt x="392" y="418"/>
                  <a:pt x="367" y="423"/>
                </a:cubicBezTo>
                <a:cubicBezTo>
                  <a:pt x="129" y="471"/>
                  <a:pt x="129" y="471"/>
                  <a:pt x="129" y="471"/>
                </a:cubicBezTo>
                <a:cubicBezTo>
                  <a:pt x="104" y="476"/>
                  <a:pt x="80" y="460"/>
                  <a:pt x="75" y="435"/>
                </a:cubicBezTo>
                <a:cubicBezTo>
                  <a:pt x="5" y="88"/>
                  <a:pt x="5" y="88"/>
                  <a:pt x="5" y="88"/>
                </a:cubicBezTo>
                <a:cubicBezTo>
                  <a:pt x="0" y="63"/>
                  <a:pt x="16" y="39"/>
                  <a:pt x="41" y="34"/>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EditPoints="1"/>
          </p:cNvSpPr>
          <p:nvPr/>
        </p:nvSpPr>
        <p:spPr bwMode="auto">
          <a:xfrm>
            <a:off x="6872426" y="4096809"/>
            <a:ext cx="615033" cy="667272"/>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6723010" y="4942829"/>
            <a:ext cx="339684" cy="315101"/>
            <a:chOff x="3822700" y="4594226"/>
            <a:chExt cx="419100" cy="431800"/>
          </a:xfrm>
          <a:solidFill>
            <a:schemeClr val="accent2">
              <a:lumMod val="75000"/>
            </a:schemeClr>
          </a:solidFill>
        </p:grpSpPr>
        <p:sp>
          <p:nvSpPr>
            <p:cNvPr id="101" name="Freeform 17"/>
            <p:cNvSpPr>
              <a:spLocks/>
            </p:cNvSpPr>
            <p:nvPr/>
          </p:nvSpPr>
          <p:spPr bwMode="auto">
            <a:xfrm>
              <a:off x="4033838" y="4594226"/>
              <a:ext cx="139700" cy="85725"/>
            </a:xfrm>
            <a:custGeom>
              <a:avLst/>
              <a:gdLst>
                <a:gd name="T0" fmla="*/ 21 w 69"/>
                <a:gd name="T1" fmla="*/ 7 h 42"/>
                <a:gd name="T2" fmla="*/ 0 w 69"/>
                <a:gd name="T3" fmla="*/ 1 h 42"/>
                <a:gd name="T4" fmla="*/ 15 w 69"/>
                <a:gd name="T5" fmla="*/ 20 h 42"/>
                <a:gd name="T6" fmla="*/ 18 w 69"/>
                <a:gd name="T7" fmla="*/ 30 h 42"/>
                <a:gd name="T8" fmla="*/ 34 w 69"/>
                <a:gd name="T9" fmla="*/ 40 h 42"/>
                <a:gd name="T10" fmla="*/ 43 w 69"/>
                <a:gd name="T11" fmla="*/ 37 h 42"/>
                <a:gd name="T12" fmla="*/ 68 w 69"/>
                <a:gd name="T13" fmla="*/ 38 h 42"/>
                <a:gd name="T14" fmla="*/ 50 w 69"/>
                <a:gd name="T15" fmla="*/ 24 h 42"/>
                <a:gd name="T16" fmla="*/ 21 w 69"/>
                <a:gd name="T17" fmla="*/ 7 h 42"/>
                <a:gd name="T18" fmla="*/ 21 w 69"/>
                <a:gd name="T1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2">
                  <a:moveTo>
                    <a:pt x="21" y="7"/>
                  </a:moveTo>
                  <a:cubicBezTo>
                    <a:pt x="14" y="3"/>
                    <a:pt x="0" y="0"/>
                    <a:pt x="0" y="1"/>
                  </a:cubicBezTo>
                  <a:cubicBezTo>
                    <a:pt x="1" y="4"/>
                    <a:pt x="11" y="7"/>
                    <a:pt x="15" y="20"/>
                  </a:cubicBezTo>
                  <a:cubicBezTo>
                    <a:pt x="18" y="30"/>
                    <a:pt x="18" y="30"/>
                    <a:pt x="18" y="30"/>
                  </a:cubicBezTo>
                  <a:cubicBezTo>
                    <a:pt x="20" y="38"/>
                    <a:pt x="28" y="42"/>
                    <a:pt x="34" y="40"/>
                  </a:cubicBezTo>
                  <a:cubicBezTo>
                    <a:pt x="43" y="37"/>
                    <a:pt x="43" y="37"/>
                    <a:pt x="43" y="37"/>
                  </a:cubicBezTo>
                  <a:cubicBezTo>
                    <a:pt x="56" y="32"/>
                    <a:pt x="66" y="39"/>
                    <a:pt x="68" y="38"/>
                  </a:cubicBezTo>
                  <a:cubicBezTo>
                    <a:pt x="69" y="38"/>
                    <a:pt x="56" y="28"/>
                    <a:pt x="50" y="24"/>
                  </a:cubicBezTo>
                  <a:cubicBezTo>
                    <a:pt x="21" y="7"/>
                    <a:pt x="21" y="7"/>
                    <a:pt x="21" y="7"/>
                  </a:cubicBezTo>
                  <a:cubicBezTo>
                    <a:pt x="21" y="7"/>
                    <a:pt x="21"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noEditPoints="1"/>
            </p:cNvSpPr>
            <p:nvPr/>
          </p:nvSpPr>
          <p:spPr bwMode="auto">
            <a:xfrm>
              <a:off x="3822700" y="4600576"/>
              <a:ext cx="419100" cy="425450"/>
            </a:xfrm>
            <a:custGeom>
              <a:avLst/>
              <a:gdLst>
                <a:gd name="T0" fmla="*/ 158 w 207"/>
                <a:gd name="T1" fmla="*/ 41 h 210"/>
                <a:gd name="T2" fmla="*/ 132 w 207"/>
                <a:gd name="T3" fmla="*/ 50 h 210"/>
                <a:gd name="T4" fmla="*/ 114 w 207"/>
                <a:gd name="T5" fmla="*/ 41 h 210"/>
                <a:gd name="T6" fmla="*/ 105 w 207"/>
                <a:gd name="T7" fmla="*/ 11 h 210"/>
                <a:gd name="T8" fmla="*/ 88 w 207"/>
                <a:gd name="T9" fmla="*/ 2 h 210"/>
                <a:gd name="T10" fmla="*/ 12 w 207"/>
                <a:gd name="T11" fmla="*/ 24 h 210"/>
                <a:gd name="T12" fmla="*/ 3 w 207"/>
                <a:gd name="T13" fmla="*/ 41 h 210"/>
                <a:gd name="T14" fmla="*/ 48 w 207"/>
                <a:gd name="T15" fmla="*/ 199 h 210"/>
                <a:gd name="T16" fmla="*/ 64 w 207"/>
                <a:gd name="T17" fmla="*/ 208 h 210"/>
                <a:gd name="T18" fmla="*/ 195 w 207"/>
                <a:gd name="T19" fmla="*/ 171 h 210"/>
                <a:gd name="T20" fmla="*/ 204 w 207"/>
                <a:gd name="T21" fmla="*/ 154 h 210"/>
                <a:gd name="T22" fmla="*/ 175 w 207"/>
                <a:gd name="T23" fmla="*/ 50 h 210"/>
                <a:gd name="T24" fmla="*/ 158 w 207"/>
                <a:gd name="T25" fmla="*/ 41 h 210"/>
                <a:gd name="T26" fmla="*/ 99 w 207"/>
                <a:gd name="T27" fmla="*/ 173 h 210"/>
                <a:gd name="T28" fmla="*/ 71 w 207"/>
                <a:gd name="T29" fmla="*/ 181 h 210"/>
                <a:gd name="T30" fmla="*/ 57 w 207"/>
                <a:gd name="T31" fmla="*/ 130 h 210"/>
                <a:gd name="T32" fmla="*/ 61 w 207"/>
                <a:gd name="T33" fmla="*/ 121 h 210"/>
                <a:gd name="T34" fmla="*/ 77 w 207"/>
                <a:gd name="T35" fmla="*/ 117 h 210"/>
                <a:gd name="T36" fmla="*/ 84 w 207"/>
                <a:gd name="T37" fmla="*/ 122 h 210"/>
                <a:gd name="T38" fmla="*/ 99 w 207"/>
                <a:gd name="T39" fmla="*/ 173 h 210"/>
                <a:gd name="T40" fmla="*/ 99 w 207"/>
                <a:gd name="T41" fmla="*/ 173 h 210"/>
                <a:gd name="T42" fmla="*/ 136 w 207"/>
                <a:gd name="T43" fmla="*/ 163 h 210"/>
                <a:gd name="T44" fmla="*/ 108 w 207"/>
                <a:gd name="T45" fmla="*/ 171 h 210"/>
                <a:gd name="T46" fmla="*/ 80 w 207"/>
                <a:gd name="T47" fmla="*/ 72 h 210"/>
                <a:gd name="T48" fmla="*/ 84 w 207"/>
                <a:gd name="T49" fmla="*/ 64 h 210"/>
                <a:gd name="T50" fmla="*/ 100 w 207"/>
                <a:gd name="T51" fmla="*/ 60 h 210"/>
                <a:gd name="T52" fmla="*/ 108 w 207"/>
                <a:gd name="T53" fmla="*/ 64 h 210"/>
                <a:gd name="T54" fmla="*/ 136 w 207"/>
                <a:gd name="T55" fmla="*/ 163 h 210"/>
                <a:gd name="T56" fmla="*/ 136 w 207"/>
                <a:gd name="T57" fmla="*/ 163 h 210"/>
                <a:gd name="T58" fmla="*/ 172 w 207"/>
                <a:gd name="T59" fmla="*/ 154 h 210"/>
                <a:gd name="T60" fmla="*/ 145 w 207"/>
                <a:gd name="T61" fmla="*/ 161 h 210"/>
                <a:gd name="T62" fmla="*/ 124 w 207"/>
                <a:gd name="T63" fmla="*/ 88 h 210"/>
                <a:gd name="T64" fmla="*/ 127 w 207"/>
                <a:gd name="T65" fmla="*/ 80 h 210"/>
                <a:gd name="T66" fmla="*/ 143 w 207"/>
                <a:gd name="T67" fmla="*/ 75 h 210"/>
                <a:gd name="T68" fmla="*/ 151 w 207"/>
                <a:gd name="T69" fmla="*/ 80 h 210"/>
                <a:gd name="T70" fmla="*/ 172 w 207"/>
                <a:gd name="T71" fmla="*/ 154 h 210"/>
                <a:gd name="T72" fmla="*/ 172 w 207"/>
                <a:gd name="T73" fmla="*/ 1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210">
                  <a:moveTo>
                    <a:pt x="158" y="41"/>
                  </a:moveTo>
                  <a:cubicBezTo>
                    <a:pt x="132" y="50"/>
                    <a:pt x="132" y="50"/>
                    <a:pt x="132" y="50"/>
                  </a:cubicBezTo>
                  <a:cubicBezTo>
                    <a:pt x="124" y="52"/>
                    <a:pt x="116" y="48"/>
                    <a:pt x="114" y="41"/>
                  </a:cubicBezTo>
                  <a:cubicBezTo>
                    <a:pt x="105" y="11"/>
                    <a:pt x="105" y="11"/>
                    <a:pt x="105" y="11"/>
                  </a:cubicBezTo>
                  <a:cubicBezTo>
                    <a:pt x="103" y="4"/>
                    <a:pt x="96" y="0"/>
                    <a:pt x="88" y="2"/>
                  </a:cubicBezTo>
                  <a:cubicBezTo>
                    <a:pt x="12" y="24"/>
                    <a:pt x="12" y="24"/>
                    <a:pt x="12" y="24"/>
                  </a:cubicBezTo>
                  <a:cubicBezTo>
                    <a:pt x="4" y="26"/>
                    <a:pt x="0" y="33"/>
                    <a:pt x="3" y="41"/>
                  </a:cubicBezTo>
                  <a:cubicBezTo>
                    <a:pt x="48" y="199"/>
                    <a:pt x="48" y="199"/>
                    <a:pt x="48" y="199"/>
                  </a:cubicBezTo>
                  <a:cubicBezTo>
                    <a:pt x="50" y="206"/>
                    <a:pt x="57" y="210"/>
                    <a:pt x="64" y="208"/>
                  </a:cubicBezTo>
                  <a:cubicBezTo>
                    <a:pt x="195" y="171"/>
                    <a:pt x="195" y="171"/>
                    <a:pt x="195" y="171"/>
                  </a:cubicBezTo>
                  <a:cubicBezTo>
                    <a:pt x="203" y="169"/>
                    <a:pt x="207" y="162"/>
                    <a:pt x="204" y="154"/>
                  </a:cubicBezTo>
                  <a:cubicBezTo>
                    <a:pt x="175" y="50"/>
                    <a:pt x="175" y="50"/>
                    <a:pt x="175" y="50"/>
                  </a:cubicBezTo>
                  <a:cubicBezTo>
                    <a:pt x="173" y="44"/>
                    <a:pt x="166" y="39"/>
                    <a:pt x="158" y="41"/>
                  </a:cubicBezTo>
                  <a:close/>
                  <a:moveTo>
                    <a:pt x="99" y="173"/>
                  </a:moveTo>
                  <a:cubicBezTo>
                    <a:pt x="71" y="181"/>
                    <a:pt x="71" y="181"/>
                    <a:pt x="71" y="181"/>
                  </a:cubicBezTo>
                  <a:cubicBezTo>
                    <a:pt x="57" y="130"/>
                    <a:pt x="57" y="130"/>
                    <a:pt x="57" y="130"/>
                  </a:cubicBezTo>
                  <a:cubicBezTo>
                    <a:pt x="56" y="126"/>
                    <a:pt x="58" y="122"/>
                    <a:pt x="61" y="121"/>
                  </a:cubicBezTo>
                  <a:cubicBezTo>
                    <a:pt x="77" y="117"/>
                    <a:pt x="77" y="117"/>
                    <a:pt x="77" y="117"/>
                  </a:cubicBezTo>
                  <a:cubicBezTo>
                    <a:pt x="80" y="116"/>
                    <a:pt x="83" y="118"/>
                    <a:pt x="84" y="122"/>
                  </a:cubicBezTo>
                  <a:cubicBezTo>
                    <a:pt x="99" y="173"/>
                    <a:pt x="99" y="173"/>
                    <a:pt x="99" y="173"/>
                  </a:cubicBezTo>
                  <a:cubicBezTo>
                    <a:pt x="99" y="173"/>
                    <a:pt x="99" y="173"/>
                    <a:pt x="99" y="173"/>
                  </a:cubicBezTo>
                  <a:close/>
                  <a:moveTo>
                    <a:pt x="136" y="163"/>
                  </a:moveTo>
                  <a:cubicBezTo>
                    <a:pt x="108" y="171"/>
                    <a:pt x="108" y="171"/>
                    <a:pt x="108" y="171"/>
                  </a:cubicBezTo>
                  <a:cubicBezTo>
                    <a:pt x="80" y="72"/>
                    <a:pt x="80" y="72"/>
                    <a:pt x="80" y="72"/>
                  </a:cubicBezTo>
                  <a:cubicBezTo>
                    <a:pt x="79" y="69"/>
                    <a:pt x="81" y="65"/>
                    <a:pt x="84" y="64"/>
                  </a:cubicBezTo>
                  <a:cubicBezTo>
                    <a:pt x="100" y="60"/>
                    <a:pt x="100" y="60"/>
                    <a:pt x="100" y="60"/>
                  </a:cubicBezTo>
                  <a:cubicBezTo>
                    <a:pt x="103" y="59"/>
                    <a:pt x="107" y="61"/>
                    <a:pt x="108" y="64"/>
                  </a:cubicBezTo>
                  <a:cubicBezTo>
                    <a:pt x="136" y="163"/>
                    <a:pt x="136" y="163"/>
                    <a:pt x="136" y="163"/>
                  </a:cubicBezTo>
                  <a:cubicBezTo>
                    <a:pt x="136" y="163"/>
                    <a:pt x="136" y="163"/>
                    <a:pt x="136" y="163"/>
                  </a:cubicBezTo>
                  <a:close/>
                  <a:moveTo>
                    <a:pt x="172" y="154"/>
                  </a:moveTo>
                  <a:cubicBezTo>
                    <a:pt x="145" y="161"/>
                    <a:pt x="145" y="161"/>
                    <a:pt x="145" y="161"/>
                  </a:cubicBezTo>
                  <a:cubicBezTo>
                    <a:pt x="124" y="88"/>
                    <a:pt x="124" y="88"/>
                    <a:pt x="124" y="88"/>
                  </a:cubicBezTo>
                  <a:cubicBezTo>
                    <a:pt x="123" y="84"/>
                    <a:pt x="125" y="81"/>
                    <a:pt x="127" y="80"/>
                  </a:cubicBezTo>
                  <a:cubicBezTo>
                    <a:pt x="143" y="75"/>
                    <a:pt x="143" y="75"/>
                    <a:pt x="143" y="75"/>
                  </a:cubicBezTo>
                  <a:cubicBezTo>
                    <a:pt x="147" y="74"/>
                    <a:pt x="150" y="76"/>
                    <a:pt x="151" y="80"/>
                  </a:cubicBezTo>
                  <a:cubicBezTo>
                    <a:pt x="172" y="154"/>
                    <a:pt x="172" y="154"/>
                    <a:pt x="172" y="154"/>
                  </a:cubicBezTo>
                  <a:cubicBezTo>
                    <a:pt x="172" y="154"/>
                    <a:pt x="172" y="154"/>
                    <a:pt x="17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3" name="Freeform 16"/>
          <p:cNvSpPr>
            <a:spLocks noEditPoints="1"/>
          </p:cNvSpPr>
          <p:nvPr/>
        </p:nvSpPr>
        <p:spPr bwMode="auto">
          <a:xfrm rot="363030">
            <a:off x="6683963" y="5530122"/>
            <a:ext cx="274040" cy="333636"/>
          </a:xfrm>
          <a:custGeom>
            <a:avLst/>
            <a:gdLst>
              <a:gd name="T0" fmla="*/ 253 w 374"/>
              <a:gd name="T1" fmla="*/ 316 h 452"/>
              <a:gd name="T2" fmla="*/ 236 w 374"/>
              <a:gd name="T3" fmla="*/ 357 h 452"/>
              <a:gd name="T4" fmla="*/ 230 w 374"/>
              <a:gd name="T5" fmla="*/ 375 h 452"/>
              <a:gd name="T6" fmla="*/ 210 w 374"/>
              <a:gd name="T7" fmla="*/ 364 h 452"/>
              <a:gd name="T8" fmla="*/ 215 w 374"/>
              <a:gd name="T9" fmla="*/ 393 h 452"/>
              <a:gd name="T10" fmla="*/ 228 w 374"/>
              <a:gd name="T11" fmla="*/ 389 h 452"/>
              <a:gd name="T12" fmla="*/ 245 w 374"/>
              <a:gd name="T13" fmla="*/ 346 h 452"/>
              <a:gd name="T14" fmla="*/ 251 w 374"/>
              <a:gd name="T15" fmla="*/ 330 h 452"/>
              <a:gd name="T16" fmla="*/ 270 w 374"/>
              <a:gd name="T17" fmla="*/ 337 h 452"/>
              <a:gd name="T18" fmla="*/ 266 w 374"/>
              <a:gd name="T19" fmla="*/ 312 h 452"/>
              <a:gd name="T20" fmla="*/ 100 w 374"/>
              <a:gd name="T21" fmla="*/ 230 h 452"/>
              <a:gd name="T22" fmla="*/ 69 w 374"/>
              <a:gd name="T23" fmla="*/ 250 h 452"/>
              <a:gd name="T24" fmla="*/ 86 w 374"/>
              <a:gd name="T25" fmla="*/ 294 h 452"/>
              <a:gd name="T26" fmla="*/ 67 w 374"/>
              <a:gd name="T27" fmla="*/ 288 h 452"/>
              <a:gd name="T28" fmla="*/ 61 w 374"/>
              <a:gd name="T29" fmla="*/ 305 h 452"/>
              <a:gd name="T30" fmla="*/ 67 w 374"/>
              <a:gd name="T31" fmla="*/ 320 h 452"/>
              <a:gd name="T32" fmla="*/ 98 w 374"/>
              <a:gd name="T33" fmla="*/ 300 h 452"/>
              <a:gd name="T34" fmla="*/ 82 w 374"/>
              <a:gd name="T35" fmla="*/ 256 h 452"/>
              <a:gd name="T36" fmla="*/ 100 w 374"/>
              <a:gd name="T37" fmla="*/ 259 h 452"/>
              <a:gd name="T38" fmla="*/ 106 w 374"/>
              <a:gd name="T39" fmla="*/ 244 h 452"/>
              <a:gd name="T40" fmla="*/ 100 w 374"/>
              <a:gd name="T41" fmla="*/ 230 h 452"/>
              <a:gd name="T42" fmla="*/ 211 w 374"/>
              <a:gd name="T43" fmla="*/ 192 h 452"/>
              <a:gd name="T44" fmla="*/ 155 w 374"/>
              <a:gd name="T45" fmla="*/ 215 h 452"/>
              <a:gd name="T46" fmla="*/ 190 w 374"/>
              <a:gd name="T47" fmla="*/ 306 h 452"/>
              <a:gd name="T48" fmla="*/ 151 w 374"/>
              <a:gd name="T49" fmla="*/ 294 h 452"/>
              <a:gd name="T50" fmla="*/ 138 w 374"/>
              <a:gd name="T51" fmla="*/ 331 h 452"/>
              <a:gd name="T52" fmla="*/ 131 w 374"/>
              <a:gd name="T53" fmla="*/ 352 h 452"/>
              <a:gd name="T54" fmla="*/ 159 w 374"/>
              <a:gd name="T55" fmla="*/ 343 h 452"/>
              <a:gd name="T56" fmla="*/ 215 w 374"/>
              <a:gd name="T57" fmla="*/ 319 h 452"/>
              <a:gd name="T58" fmla="*/ 181 w 374"/>
              <a:gd name="T59" fmla="*/ 228 h 452"/>
              <a:gd name="T60" fmla="*/ 218 w 374"/>
              <a:gd name="T61" fmla="*/ 235 h 452"/>
              <a:gd name="T62" fmla="*/ 232 w 374"/>
              <a:gd name="T63" fmla="*/ 204 h 452"/>
              <a:gd name="T64" fmla="*/ 239 w 374"/>
              <a:gd name="T65" fmla="*/ 183 h 452"/>
              <a:gd name="T66" fmla="*/ 325 w 374"/>
              <a:gd name="T67" fmla="*/ 74 h 452"/>
              <a:gd name="T68" fmla="*/ 302 w 374"/>
              <a:gd name="T69" fmla="*/ 169 h 452"/>
              <a:gd name="T70" fmla="*/ 325 w 374"/>
              <a:gd name="T71" fmla="*/ 74 h 452"/>
              <a:gd name="T72" fmla="*/ 308 w 374"/>
              <a:gd name="T73" fmla="*/ 66 h 452"/>
              <a:gd name="T74" fmla="*/ 292 w 374"/>
              <a:gd name="T75" fmla="*/ 184 h 452"/>
              <a:gd name="T76" fmla="*/ 265 w 374"/>
              <a:gd name="T77" fmla="*/ 424 h 452"/>
              <a:gd name="T78" fmla="*/ 27 w 374"/>
              <a:gd name="T79" fmla="*/ 350 h 452"/>
              <a:gd name="T80" fmla="*/ 143 w 374"/>
              <a:gd name="T81"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52">
                <a:moveTo>
                  <a:pt x="257" y="307"/>
                </a:moveTo>
                <a:cubicBezTo>
                  <a:pt x="256" y="309"/>
                  <a:pt x="253" y="316"/>
                  <a:pt x="253" y="316"/>
                </a:cubicBezTo>
                <a:cubicBezTo>
                  <a:pt x="241" y="314"/>
                  <a:pt x="231" y="318"/>
                  <a:pt x="226" y="327"/>
                </a:cubicBezTo>
                <a:cubicBezTo>
                  <a:pt x="222" y="336"/>
                  <a:pt x="225" y="347"/>
                  <a:pt x="236" y="357"/>
                </a:cubicBezTo>
                <a:cubicBezTo>
                  <a:pt x="244" y="364"/>
                  <a:pt x="246" y="366"/>
                  <a:pt x="243" y="371"/>
                </a:cubicBezTo>
                <a:cubicBezTo>
                  <a:pt x="241" y="376"/>
                  <a:pt x="235" y="377"/>
                  <a:pt x="230" y="375"/>
                </a:cubicBezTo>
                <a:cubicBezTo>
                  <a:pt x="226" y="373"/>
                  <a:pt x="224" y="369"/>
                  <a:pt x="224" y="366"/>
                </a:cubicBezTo>
                <a:cubicBezTo>
                  <a:pt x="222" y="365"/>
                  <a:pt x="214" y="364"/>
                  <a:pt x="210" y="364"/>
                </a:cubicBezTo>
                <a:cubicBezTo>
                  <a:pt x="210" y="372"/>
                  <a:pt x="212" y="378"/>
                  <a:pt x="218" y="383"/>
                </a:cubicBezTo>
                <a:cubicBezTo>
                  <a:pt x="219" y="384"/>
                  <a:pt x="216" y="391"/>
                  <a:pt x="215" y="393"/>
                </a:cubicBezTo>
                <a:cubicBezTo>
                  <a:pt x="217" y="395"/>
                  <a:pt x="222" y="397"/>
                  <a:pt x="224" y="398"/>
                </a:cubicBezTo>
                <a:cubicBezTo>
                  <a:pt x="225" y="395"/>
                  <a:pt x="228" y="389"/>
                  <a:pt x="228" y="389"/>
                </a:cubicBezTo>
                <a:cubicBezTo>
                  <a:pt x="241" y="391"/>
                  <a:pt x="251" y="386"/>
                  <a:pt x="255" y="377"/>
                </a:cubicBezTo>
                <a:cubicBezTo>
                  <a:pt x="262" y="362"/>
                  <a:pt x="252" y="353"/>
                  <a:pt x="245" y="346"/>
                </a:cubicBezTo>
                <a:cubicBezTo>
                  <a:pt x="239" y="341"/>
                  <a:pt x="237" y="337"/>
                  <a:pt x="239" y="334"/>
                </a:cubicBezTo>
                <a:cubicBezTo>
                  <a:pt x="241" y="330"/>
                  <a:pt x="246" y="328"/>
                  <a:pt x="251" y="330"/>
                </a:cubicBezTo>
                <a:cubicBezTo>
                  <a:pt x="254" y="332"/>
                  <a:pt x="256" y="335"/>
                  <a:pt x="256" y="337"/>
                </a:cubicBezTo>
                <a:cubicBezTo>
                  <a:pt x="258" y="337"/>
                  <a:pt x="267" y="337"/>
                  <a:pt x="270" y="337"/>
                </a:cubicBezTo>
                <a:cubicBezTo>
                  <a:pt x="270" y="331"/>
                  <a:pt x="267" y="326"/>
                  <a:pt x="263" y="322"/>
                </a:cubicBezTo>
                <a:cubicBezTo>
                  <a:pt x="262" y="321"/>
                  <a:pt x="265" y="314"/>
                  <a:pt x="266" y="312"/>
                </a:cubicBezTo>
                <a:cubicBezTo>
                  <a:pt x="264" y="311"/>
                  <a:pt x="260" y="309"/>
                  <a:pt x="257" y="307"/>
                </a:cubicBezTo>
                <a:close/>
                <a:moveTo>
                  <a:pt x="100" y="230"/>
                </a:moveTo>
                <a:cubicBezTo>
                  <a:pt x="100" y="232"/>
                  <a:pt x="96" y="239"/>
                  <a:pt x="96" y="239"/>
                </a:cubicBezTo>
                <a:cubicBezTo>
                  <a:pt x="84" y="236"/>
                  <a:pt x="74" y="241"/>
                  <a:pt x="69" y="250"/>
                </a:cubicBezTo>
                <a:cubicBezTo>
                  <a:pt x="65" y="259"/>
                  <a:pt x="68" y="269"/>
                  <a:pt x="79" y="279"/>
                </a:cubicBezTo>
                <a:cubicBezTo>
                  <a:pt x="87" y="286"/>
                  <a:pt x="89" y="289"/>
                  <a:pt x="86" y="294"/>
                </a:cubicBezTo>
                <a:cubicBezTo>
                  <a:pt x="84" y="298"/>
                  <a:pt x="78" y="299"/>
                  <a:pt x="73" y="297"/>
                </a:cubicBezTo>
                <a:cubicBezTo>
                  <a:pt x="69" y="295"/>
                  <a:pt x="67" y="292"/>
                  <a:pt x="67" y="288"/>
                </a:cubicBezTo>
                <a:cubicBezTo>
                  <a:pt x="65" y="287"/>
                  <a:pt x="57" y="286"/>
                  <a:pt x="53" y="286"/>
                </a:cubicBezTo>
                <a:cubicBezTo>
                  <a:pt x="53" y="294"/>
                  <a:pt x="55" y="301"/>
                  <a:pt x="61" y="305"/>
                </a:cubicBezTo>
                <a:cubicBezTo>
                  <a:pt x="62" y="307"/>
                  <a:pt x="59" y="314"/>
                  <a:pt x="58" y="316"/>
                </a:cubicBezTo>
                <a:cubicBezTo>
                  <a:pt x="60" y="317"/>
                  <a:pt x="65" y="319"/>
                  <a:pt x="67" y="320"/>
                </a:cubicBezTo>
                <a:cubicBezTo>
                  <a:pt x="68" y="318"/>
                  <a:pt x="71" y="311"/>
                  <a:pt x="71" y="311"/>
                </a:cubicBezTo>
                <a:cubicBezTo>
                  <a:pt x="84" y="314"/>
                  <a:pt x="94" y="309"/>
                  <a:pt x="98" y="300"/>
                </a:cubicBezTo>
                <a:cubicBezTo>
                  <a:pt x="106" y="285"/>
                  <a:pt x="95" y="275"/>
                  <a:pt x="88" y="268"/>
                </a:cubicBezTo>
                <a:cubicBezTo>
                  <a:pt x="83" y="263"/>
                  <a:pt x="80" y="259"/>
                  <a:pt x="82" y="256"/>
                </a:cubicBezTo>
                <a:cubicBezTo>
                  <a:pt x="84" y="252"/>
                  <a:pt x="90" y="250"/>
                  <a:pt x="94" y="253"/>
                </a:cubicBezTo>
                <a:cubicBezTo>
                  <a:pt x="98" y="254"/>
                  <a:pt x="99" y="257"/>
                  <a:pt x="100" y="259"/>
                </a:cubicBezTo>
                <a:cubicBezTo>
                  <a:pt x="101" y="259"/>
                  <a:pt x="110" y="259"/>
                  <a:pt x="113" y="260"/>
                </a:cubicBezTo>
                <a:cubicBezTo>
                  <a:pt x="113" y="254"/>
                  <a:pt x="111" y="248"/>
                  <a:pt x="106" y="244"/>
                </a:cubicBezTo>
                <a:cubicBezTo>
                  <a:pt x="105" y="243"/>
                  <a:pt x="108" y="237"/>
                  <a:pt x="109" y="234"/>
                </a:cubicBezTo>
                <a:cubicBezTo>
                  <a:pt x="107" y="233"/>
                  <a:pt x="103" y="231"/>
                  <a:pt x="100" y="230"/>
                </a:cubicBezTo>
                <a:close/>
                <a:moveTo>
                  <a:pt x="220" y="173"/>
                </a:moveTo>
                <a:cubicBezTo>
                  <a:pt x="218" y="178"/>
                  <a:pt x="211" y="192"/>
                  <a:pt x="211" y="192"/>
                </a:cubicBezTo>
                <a:cubicBezTo>
                  <a:pt x="208" y="192"/>
                  <a:pt x="208" y="192"/>
                  <a:pt x="208" y="192"/>
                </a:cubicBezTo>
                <a:cubicBezTo>
                  <a:pt x="186" y="186"/>
                  <a:pt x="165" y="196"/>
                  <a:pt x="155" y="215"/>
                </a:cubicBezTo>
                <a:cubicBezTo>
                  <a:pt x="146" y="234"/>
                  <a:pt x="153" y="256"/>
                  <a:pt x="176" y="276"/>
                </a:cubicBezTo>
                <a:cubicBezTo>
                  <a:pt x="193" y="291"/>
                  <a:pt x="196" y="296"/>
                  <a:pt x="190" y="306"/>
                </a:cubicBezTo>
                <a:cubicBezTo>
                  <a:pt x="186" y="316"/>
                  <a:pt x="173" y="318"/>
                  <a:pt x="162" y="313"/>
                </a:cubicBezTo>
                <a:cubicBezTo>
                  <a:pt x="154" y="309"/>
                  <a:pt x="151" y="302"/>
                  <a:pt x="151" y="294"/>
                </a:cubicBezTo>
                <a:cubicBezTo>
                  <a:pt x="146" y="293"/>
                  <a:pt x="129" y="291"/>
                  <a:pt x="122" y="290"/>
                </a:cubicBezTo>
                <a:cubicBezTo>
                  <a:pt x="121" y="307"/>
                  <a:pt x="126" y="321"/>
                  <a:pt x="138" y="331"/>
                </a:cubicBezTo>
                <a:cubicBezTo>
                  <a:pt x="140" y="333"/>
                  <a:pt x="140" y="333"/>
                  <a:pt x="140" y="333"/>
                </a:cubicBezTo>
                <a:cubicBezTo>
                  <a:pt x="141" y="333"/>
                  <a:pt x="134" y="348"/>
                  <a:pt x="131" y="352"/>
                </a:cubicBezTo>
                <a:cubicBezTo>
                  <a:pt x="137" y="355"/>
                  <a:pt x="146" y="359"/>
                  <a:pt x="150" y="361"/>
                </a:cubicBezTo>
                <a:cubicBezTo>
                  <a:pt x="153" y="356"/>
                  <a:pt x="159" y="343"/>
                  <a:pt x="159" y="343"/>
                </a:cubicBezTo>
                <a:cubicBezTo>
                  <a:pt x="163" y="343"/>
                  <a:pt x="163" y="343"/>
                  <a:pt x="163" y="343"/>
                </a:cubicBezTo>
                <a:cubicBezTo>
                  <a:pt x="185" y="348"/>
                  <a:pt x="206" y="337"/>
                  <a:pt x="215" y="319"/>
                </a:cubicBezTo>
                <a:cubicBezTo>
                  <a:pt x="231" y="287"/>
                  <a:pt x="209" y="268"/>
                  <a:pt x="194" y="254"/>
                </a:cubicBezTo>
                <a:cubicBezTo>
                  <a:pt x="183" y="243"/>
                  <a:pt x="178" y="234"/>
                  <a:pt x="181" y="228"/>
                </a:cubicBezTo>
                <a:cubicBezTo>
                  <a:pt x="185" y="220"/>
                  <a:pt x="197" y="216"/>
                  <a:pt x="207" y="221"/>
                </a:cubicBezTo>
                <a:cubicBezTo>
                  <a:pt x="214" y="225"/>
                  <a:pt x="217" y="230"/>
                  <a:pt x="218" y="235"/>
                </a:cubicBezTo>
                <a:cubicBezTo>
                  <a:pt x="222" y="235"/>
                  <a:pt x="240" y="235"/>
                  <a:pt x="246" y="235"/>
                </a:cubicBezTo>
                <a:cubicBezTo>
                  <a:pt x="246" y="224"/>
                  <a:pt x="241" y="212"/>
                  <a:pt x="232" y="204"/>
                </a:cubicBezTo>
                <a:cubicBezTo>
                  <a:pt x="230" y="202"/>
                  <a:pt x="230" y="202"/>
                  <a:pt x="230" y="202"/>
                </a:cubicBezTo>
                <a:cubicBezTo>
                  <a:pt x="229" y="201"/>
                  <a:pt x="236" y="188"/>
                  <a:pt x="239" y="183"/>
                </a:cubicBezTo>
                <a:cubicBezTo>
                  <a:pt x="235" y="181"/>
                  <a:pt x="225" y="176"/>
                  <a:pt x="220" y="173"/>
                </a:cubicBezTo>
                <a:close/>
                <a:moveTo>
                  <a:pt x="325" y="74"/>
                </a:moveTo>
                <a:cubicBezTo>
                  <a:pt x="374" y="204"/>
                  <a:pt x="374" y="204"/>
                  <a:pt x="374" y="204"/>
                </a:cubicBezTo>
                <a:cubicBezTo>
                  <a:pt x="302" y="169"/>
                  <a:pt x="302" y="169"/>
                  <a:pt x="302" y="169"/>
                </a:cubicBezTo>
                <a:cubicBezTo>
                  <a:pt x="291" y="163"/>
                  <a:pt x="287" y="150"/>
                  <a:pt x="292" y="139"/>
                </a:cubicBezTo>
                <a:lnTo>
                  <a:pt x="325" y="74"/>
                </a:lnTo>
                <a:close/>
                <a:moveTo>
                  <a:pt x="196" y="10"/>
                </a:moveTo>
                <a:cubicBezTo>
                  <a:pt x="308" y="66"/>
                  <a:pt x="308" y="66"/>
                  <a:pt x="308" y="66"/>
                </a:cubicBezTo>
                <a:cubicBezTo>
                  <a:pt x="275" y="133"/>
                  <a:pt x="275" y="133"/>
                  <a:pt x="275" y="133"/>
                </a:cubicBezTo>
                <a:cubicBezTo>
                  <a:pt x="266" y="152"/>
                  <a:pt x="273" y="174"/>
                  <a:pt x="292" y="184"/>
                </a:cubicBezTo>
                <a:cubicBezTo>
                  <a:pt x="366" y="220"/>
                  <a:pt x="366" y="220"/>
                  <a:pt x="366" y="220"/>
                </a:cubicBezTo>
                <a:cubicBezTo>
                  <a:pt x="265" y="424"/>
                  <a:pt x="265" y="424"/>
                  <a:pt x="265" y="424"/>
                </a:cubicBezTo>
                <a:cubicBezTo>
                  <a:pt x="255" y="444"/>
                  <a:pt x="232" y="452"/>
                  <a:pt x="212" y="442"/>
                </a:cubicBezTo>
                <a:cubicBezTo>
                  <a:pt x="27" y="350"/>
                  <a:pt x="27" y="350"/>
                  <a:pt x="27" y="350"/>
                </a:cubicBezTo>
                <a:cubicBezTo>
                  <a:pt x="8" y="341"/>
                  <a:pt x="0" y="317"/>
                  <a:pt x="10" y="298"/>
                </a:cubicBezTo>
                <a:cubicBezTo>
                  <a:pt x="143" y="28"/>
                  <a:pt x="143" y="28"/>
                  <a:pt x="143" y="28"/>
                </a:cubicBezTo>
                <a:cubicBezTo>
                  <a:pt x="153" y="8"/>
                  <a:pt x="176" y="0"/>
                  <a:pt x="196" y="1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6346603" y="3467131"/>
            <a:ext cx="2797905" cy="3417858"/>
            <a:chOff x="4329113" y="1149351"/>
            <a:chExt cx="4797425" cy="5735638"/>
          </a:xfrm>
        </p:grpSpPr>
        <p:sp>
          <p:nvSpPr>
            <p:cNvPr id="18" name="Freeform 19"/>
            <p:cNvSpPr>
              <a:spLocks/>
            </p:cNvSpPr>
            <p:nvPr/>
          </p:nvSpPr>
          <p:spPr bwMode="auto">
            <a:xfrm>
              <a:off x="6478588" y="3325813"/>
              <a:ext cx="1098550" cy="1641475"/>
            </a:xfrm>
            <a:custGeom>
              <a:avLst/>
              <a:gdLst>
                <a:gd name="T0" fmla="*/ 310 w 542"/>
                <a:gd name="T1" fmla="*/ 0 h 810"/>
                <a:gd name="T2" fmla="*/ 430 w 542"/>
                <a:gd name="T3" fmla="*/ 21 h 810"/>
                <a:gd name="T4" fmla="*/ 542 w 542"/>
                <a:gd name="T5" fmla="*/ 213 h 810"/>
                <a:gd name="T6" fmla="*/ 390 w 542"/>
                <a:gd name="T7" fmla="*/ 528 h 810"/>
                <a:gd name="T8" fmla="*/ 91 w 542"/>
                <a:gd name="T9" fmla="*/ 810 h 810"/>
                <a:gd name="T10" fmla="*/ 0 w 542"/>
                <a:gd name="T11" fmla="*/ 465 h 810"/>
                <a:gd name="T12" fmla="*/ 85 w 542"/>
                <a:gd name="T13" fmla="*/ 254 h 810"/>
                <a:gd name="T14" fmla="*/ 310 w 542"/>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810">
                  <a:moveTo>
                    <a:pt x="310" y="0"/>
                  </a:moveTo>
                  <a:cubicBezTo>
                    <a:pt x="430" y="21"/>
                    <a:pt x="430" y="21"/>
                    <a:pt x="430" y="21"/>
                  </a:cubicBezTo>
                  <a:cubicBezTo>
                    <a:pt x="542" y="213"/>
                    <a:pt x="542" y="213"/>
                    <a:pt x="542" y="213"/>
                  </a:cubicBezTo>
                  <a:cubicBezTo>
                    <a:pt x="542" y="213"/>
                    <a:pt x="403" y="506"/>
                    <a:pt x="390" y="528"/>
                  </a:cubicBezTo>
                  <a:cubicBezTo>
                    <a:pt x="377" y="549"/>
                    <a:pt x="91" y="810"/>
                    <a:pt x="91" y="810"/>
                  </a:cubicBezTo>
                  <a:cubicBezTo>
                    <a:pt x="0" y="465"/>
                    <a:pt x="0" y="465"/>
                    <a:pt x="0" y="465"/>
                  </a:cubicBezTo>
                  <a:cubicBezTo>
                    <a:pt x="85" y="254"/>
                    <a:pt x="85" y="254"/>
                    <a:pt x="85" y="254"/>
                  </a:cubicBezTo>
                  <a:lnTo>
                    <a:pt x="31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0"/>
            <p:cNvSpPr>
              <a:spLocks/>
            </p:cNvSpPr>
            <p:nvPr/>
          </p:nvSpPr>
          <p:spPr bwMode="auto">
            <a:xfrm>
              <a:off x="4329113" y="5005389"/>
              <a:ext cx="2041525" cy="1196975"/>
            </a:xfrm>
            <a:custGeom>
              <a:avLst/>
              <a:gdLst>
                <a:gd name="T0" fmla="*/ 40 w 1008"/>
                <a:gd name="T1" fmla="*/ 0 h 591"/>
                <a:gd name="T2" fmla="*/ 376 w 1008"/>
                <a:gd name="T3" fmla="*/ 0 h 591"/>
                <a:gd name="T4" fmla="*/ 454 w 1008"/>
                <a:gd name="T5" fmla="*/ 69 h 591"/>
                <a:gd name="T6" fmla="*/ 512 w 1008"/>
                <a:gd name="T7" fmla="*/ 116 h 591"/>
                <a:gd name="T8" fmla="*/ 737 w 1008"/>
                <a:gd name="T9" fmla="*/ 327 h 591"/>
                <a:gd name="T10" fmla="*/ 1008 w 1008"/>
                <a:gd name="T11" fmla="*/ 457 h 591"/>
                <a:gd name="T12" fmla="*/ 894 w 1008"/>
                <a:gd name="T13" fmla="*/ 552 h 591"/>
                <a:gd name="T14" fmla="*/ 694 w 1008"/>
                <a:gd name="T15" fmla="*/ 591 h 591"/>
                <a:gd name="T16" fmla="*/ 507 w 1008"/>
                <a:gd name="T17" fmla="*/ 500 h 591"/>
                <a:gd name="T18" fmla="*/ 304 w 1008"/>
                <a:gd name="T19" fmla="*/ 336 h 591"/>
                <a:gd name="T20" fmla="*/ 294 w 1008"/>
                <a:gd name="T21" fmla="*/ 280 h 591"/>
                <a:gd name="T22" fmla="*/ 40 w 1008"/>
                <a:gd name="T23" fmla="*/ 32 h 591"/>
                <a:gd name="T24" fmla="*/ 40 w 1008"/>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591">
                  <a:moveTo>
                    <a:pt x="40" y="0"/>
                  </a:moveTo>
                  <a:cubicBezTo>
                    <a:pt x="376" y="0"/>
                    <a:pt x="376" y="0"/>
                    <a:pt x="376" y="0"/>
                  </a:cubicBezTo>
                  <a:cubicBezTo>
                    <a:pt x="376" y="0"/>
                    <a:pt x="400" y="0"/>
                    <a:pt x="454" y="69"/>
                  </a:cubicBezTo>
                  <a:cubicBezTo>
                    <a:pt x="454" y="69"/>
                    <a:pt x="491" y="95"/>
                    <a:pt x="512" y="116"/>
                  </a:cubicBezTo>
                  <a:cubicBezTo>
                    <a:pt x="598" y="199"/>
                    <a:pt x="737" y="327"/>
                    <a:pt x="737" y="327"/>
                  </a:cubicBezTo>
                  <a:cubicBezTo>
                    <a:pt x="1008" y="457"/>
                    <a:pt x="1008" y="457"/>
                    <a:pt x="1008" y="457"/>
                  </a:cubicBezTo>
                  <a:cubicBezTo>
                    <a:pt x="894" y="552"/>
                    <a:pt x="894" y="552"/>
                    <a:pt x="894" y="552"/>
                  </a:cubicBezTo>
                  <a:cubicBezTo>
                    <a:pt x="694" y="591"/>
                    <a:pt x="694" y="591"/>
                    <a:pt x="694" y="591"/>
                  </a:cubicBezTo>
                  <a:cubicBezTo>
                    <a:pt x="507" y="500"/>
                    <a:pt x="507" y="500"/>
                    <a:pt x="507" y="500"/>
                  </a:cubicBezTo>
                  <a:cubicBezTo>
                    <a:pt x="304" y="336"/>
                    <a:pt x="304" y="336"/>
                    <a:pt x="304" y="336"/>
                  </a:cubicBezTo>
                  <a:cubicBezTo>
                    <a:pt x="294" y="280"/>
                    <a:pt x="294" y="280"/>
                    <a:pt x="294" y="280"/>
                  </a:cubicBezTo>
                  <a:cubicBezTo>
                    <a:pt x="40" y="32"/>
                    <a:pt x="40" y="32"/>
                    <a:pt x="40" y="32"/>
                  </a:cubicBezTo>
                  <a:cubicBezTo>
                    <a:pt x="40" y="32"/>
                    <a:pt x="0" y="0"/>
                    <a:pt x="40"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p:cNvSpPr>
            <p:nvPr/>
          </p:nvSpPr>
          <p:spPr bwMode="auto">
            <a:xfrm>
              <a:off x="6399213" y="2824163"/>
              <a:ext cx="1490663" cy="2132013"/>
            </a:xfrm>
            <a:custGeom>
              <a:avLst/>
              <a:gdLst>
                <a:gd name="T0" fmla="*/ 688 w 736"/>
                <a:gd name="T1" fmla="*/ 0 h 1053"/>
                <a:gd name="T2" fmla="*/ 720 w 736"/>
                <a:gd name="T3" fmla="*/ 24 h 1053"/>
                <a:gd name="T4" fmla="*/ 736 w 736"/>
                <a:gd name="T5" fmla="*/ 583 h 1053"/>
                <a:gd name="T6" fmla="*/ 453 w 736"/>
                <a:gd name="T7" fmla="*/ 360 h 1053"/>
                <a:gd name="T8" fmla="*/ 394 w 736"/>
                <a:gd name="T9" fmla="*/ 280 h 1053"/>
                <a:gd name="T10" fmla="*/ 320 w 736"/>
                <a:gd name="T11" fmla="*/ 291 h 1053"/>
                <a:gd name="T12" fmla="*/ 296 w 736"/>
                <a:gd name="T13" fmla="*/ 432 h 1053"/>
                <a:gd name="T14" fmla="*/ 176 w 736"/>
                <a:gd name="T15" fmla="*/ 728 h 1053"/>
                <a:gd name="T16" fmla="*/ 125 w 736"/>
                <a:gd name="T17" fmla="*/ 1053 h 1053"/>
                <a:gd name="T18" fmla="*/ 0 w 736"/>
                <a:gd name="T19" fmla="*/ 754 h 1053"/>
                <a:gd name="T20" fmla="*/ 39 w 736"/>
                <a:gd name="T21" fmla="*/ 526 h 1053"/>
                <a:gd name="T22" fmla="*/ 208 w 736"/>
                <a:gd name="T23" fmla="*/ 321 h 1053"/>
                <a:gd name="T24" fmla="*/ 261 w 736"/>
                <a:gd name="T25" fmla="*/ 186 h 1053"/>
                <a:gd name="T26" fmla="*/ 282 w 736"/>
                <a:gd name="T27" fmla="*/ 111 h 1053"/>
                <a:gd name="T28" fmla="*/ 688 w 736"/>
                <a:gd name="T2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1053">
                  <a:moveTo>
                    <a:pt x="688" y="0"/>
                  </a:moveTo>
                  <a:cubicBezTo>
                    <a:pt x="720" y="24"/>
                    <a:pt x="720" y="24"/>
                    <a:pt x="720" y="24"/>
                  </a:cubicBezTo>
                  <a:cubicBezTo>
                    <a:pt x="736" y="583"/>
                    <a:pt x="736" y="583"/>
                    <a:pt x="736" y="583"/>
                  </a:cubicBezTo>
                  <a:cubicBezTo>
                    <a:pt x="453" y="360"/>
                    <a:pt x="453" y="360"/>
                    <a:pt x="453" y="360"/>
                  </a:cubicBezTo>
                  <a:cubicBezTo>
                    <a:pt x="394" y="280"/>
                    <a:pt x="394" y="280"/>
                    <a:pt x="394" y="280"/>
                  </a:cubicBezTo>
                  <a:cubicBezTo>
                    <a:pt x="320" y="291"/>
                    <a:pt x="320" y="291"/>
                    <a:pt x="320" y="291"/>
                  </a:cubicBezTo>
                  <a:cubicBezTo>
                    <a:pt x="296" y="432"/>
                    <a:pt x="296" y="432"/>
                    <a:pt x="296" y="432"/>
                  </a:cubicBezTo>
                  <a:cubicBezTo>
                    <a:pt x="296" y="432"/>
                    <a:pt x="208" y="642"/>
                    <a:pt x="176" y="728"/>
                  </a:cubicBezTo>
                  <a:cubicBezTo>
                    <a:pt x="144" y="813"/>
                    <a:pt x="125" y="1053"/>
                    <a:pt x="125" y="1053"/>
                  </a:cubicBezTo>
                  <a:cubicBezTo>
                    <a:pt x="0" y="754"/>
                    <a:pt x="0" y="754"/>
                    <a:pt x="0" y="754"/>
                  </a:cubicBezTo>
                  <a:cubicBezTo>
                    <a:pt x="39" y="526"/>
                    <a:pt x="39" y="526"/>
                    <a:pt x="39" y="526"/>
                  </a:cubicBezTo>
                  <a:cubicBezTo>
                    <a:pt x="208" y="321"/>
                    <a:pt x="208" y="321"/>
                    <a:pt x="208" y="321"/>
                  </a:cubicBezTo>
                  <a:cubicBezTo>
                    <a:pt x="261" y="186"/>
                    <a:pt x="261" y="186"/>
                    <a:pt x="261" y="186"/>
                  </a:cubicBezTo>
                  <a:cubicBezTo>
                    <a:pt x="282" y="111"/>
                    <a:pt x="282" y="111"/>
                    <a:pt x="282" y="111"/>
                  </a:cubicBezTo>
                  <a:lnTo>
                    <a:pt x="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2"/>
            <p:cNvSpPr>
              <a:spLocks/>
            </p:cNvSpPr>
            <p:nvPr/>
          </p:nvSpPr>
          <p:spPr bwMode="auto">
            <a:xfrm>
              <a:off x="5265738" y="6018214"/>
              <a:ext cx="495300" cy="652463"/>
            </a:xfrm>
            <a:custGeom>
              <a:avLst/>
              <a:gdLst>
                <a:gd name="T0" fmla="*/ 16 w 245"/>
                <a:gd name="T1" fmla="*/ 144 h 322"/>
                <a:gd name="T2" fmla="*/ 0 w 245"/>
                <a:gd name="T3" fmla="*/ 86 h 322"/>
                <a:gd name="T4" fmla="*/ 205 w 245"/>
                <a:gd name="T5" fmla="*/ 0 h 322"/>
                <a:gd name="T6" fmla="*/ 245 w 245"/>
                <a:gd name="T7" fmla="*/ 91 h 322"/>
                <a:gd name="T8" fmla="*/ 205 w 245"/>
                <a:gd name="T9" fmla="*/ 177 h 322"/>
                <a:gd name="T10" fmla="*/ 16 w 245"/>
                <a:gd name="T11" fmla="*/ 144 h 322"/>
              </a:gdLst>
              <a:ahLst/>
              <a:cxnLst>
                <a:cxn ang="0">
                  <a:pos x="T0" y="T1"/>
                </a:cxn>
                <a:cxn ang="0">
                  <a:pos x="T2" y="T3"/>
                </a:cxn>
                <a:cxn ang="0">
                  <a:pos x="T4" y="T5"/>
                </a:cxn>
                <a:cxn ang="0">
                  <a:pos x="T6" y="T7"/>
                </a:cxn>
                <a:cxn ang="0">
                  <a:pos x="T8" y="T9"/>
                </a:cxn>
                <a:cxn ang="0">
                  <a:pos x="T10" y="T11"/>
                </a:cxn>
              </a:cxnLst>
              <a:rect l="0" t="0" r="r" b="b"/>
              <a:pathLst>
                <a:path w="245" h="322">
                  <a:moveTo>
                    <a:pt x="16" y="144"/>
                  </a:moveTo>
                  <a:cubicBezTo>
                    <a:pt x="0" y="86"/>
                    <a:pt x="0" y="86"/>
                    <a:pt x="0" y="86"/>
                  </a:cubicBezTo>
                  <a:cubicBezTo>
                    <a:pt x="205" y="0"/>
                    <a:pt x="205" y="0"/>
                    <a:pt x="205" y="0"/>
                  </a:cubicBezTo>
                  <a:cubicBezTo>
                    <a:pt x="245" y="91"/>
                    <a:pt x="245" y="91"/>
                    <a:pt x="245" y="91"/>
                  </a:cubicBezTo>
                  <a:cubicBezTo>
                    <a:pt x="205" y="177"/>
                    <a:pt x="205" y="177"/>
                    <a:pt x="205" y="177"/>
                  </a:cubicBezTo>
                  <a:cubicBezTo>
                    <a:pt x="205" y="177"/>
                    <a:pt x="34" y="322"/>
                    <a:pt x="1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3"/>
            <p:cNvSpPr>
              <a:spLocks/>
            </p:cNvSpPr>
            <p:nvPr/>
          </p:nvSpPr>
          <p:spPr bwMode="auto">
            <a:xfrm>
              <a:off x="7181850" y="3443288"/>
              <a:ext cx="582613" cy="849313"/>
            </a:xfrm>
            <a:custGeom>
              <a:avLst/>
              <a:gdLst>
                <a:gd name="T0" fmla="*/ 70 w 288"/>
                <a:gd name="T1" fmla="*/ 15 h 419"/>
                <a:gd name="T2" fmla="*/ 6 w 288"/>
                <a:gd name="T3" fmla="*/ 118 h 419"/>
                <a:gd name="T4" fmla="*/ 6 w 288"/>
                <a:gd name="T5" fmla="*/ 407 h 419"/>
                <a:gd name="T6" fmla="*/ 278 w 288"/>
                <a:gd name="T7" fmla="*/ 220 h 419"/>
                <a:gd name="T8" fmla="*/ 232 w 288"/>
                <a:gd name="T9" fmla="*/ 15 h 419"/>
                <a:gd name="T10" fmla="*/ 70 w 288"/>
                <a:gd name="T11" fmla="*/ 15 h 419"/>
              </a:gdLst>
              <a:ahLst/>
              <a:cxnLst>
                <a:cxn ang="0">
                  <a:pos x="T0" y="T1"/>
                </a:cxn>
                <a:cxn ang="0">
                  <a:pos x="T2" y="T3"/>
                </a:cxn>
                <a:cxn ang="0">
                  <a:pos x="T4" y="T5"/>
                </a:cxn>
                <a:cxn ang="0">
                  <a:pos x="T6" y="T7"/>
                </a:cxn>
                <a:cxn ang="0">
                  <a:pos x="T8" y="T9"/>
                </a:cxn>
                <a:cxn ang="0">
                  <a:pos x="T10" y="T11"/>
                </a:cxn>
              </a:cxnLst>
              <a:rect l="0" t="0" r="r" b="b"/>
              <a:pathLst>
                <a:path w="288" h="419">
                  <a:moveTo>
                    <a:pt x="70" y="15"/>
                  </a:moveTo>
                  <a:cubicBezTo>
                    <a:pt x="6" y="118"/>
                    <a:pt x="6" y="118"/>
                    <a:pt x="6" y="118"/>
                  </a:cubicBezTo>
                  <a:cubicBezTo>
                    <a:pt x="6" y="118"/>
                    <a:pt x="11" y="395"/>
                    <a:pt x="6" y="407"/>
                  </a:cubicBezTo>
                  <a:cubicBezTo>
                    <a:pt x="0" y="419"/>
                    <a:pt x="278" y="220"/>
                    <a:pt x="278" y="220"/>
                  </a:cubicBezTo>
                  <a:cubicBezTo>
                    <a:pt x="278" y="220"/>
                    <a:pt x="288" y="30"/>
                    <a:pt x="232" y="15"/>
                  </a:cubicBezTo>
                  <a:cubicBezTo>
                    <a:pt x="176" y="0"/>
                    <a:pt x="70" y="15"/>
                    <a:pt x="7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4"/>
            <p:cNvSpPr>
              <a:spLocks/>
            </p:cNvSpPr>
            <p:nvPr/>
          </p:nvSpPr>
          <p:spPr bwMode="auto">
            <a:xfrm>
              <a:off x="6483350" y="1666876"/>
              <a:ext cx="1352550" cy="1676400"/>
            </a:xfrm>
            <a:custGeom>
              <a:avLst/>
              <a:gdLst>
                <a:gd name="T0" fmla="*/ 615 w 668"/>
                <a:gd name="T1" fmla="*/ 525 h 827"/>
                <a:gd name="T2" fmla="*/ 647 w 668"/>
                <a:gd name="T3" fmla="*/ 571 h 827"/>
                <a:gd name="T4" fmla="*/ 338 w 668"/>
                <a:gd name="T5" fmla="*/ 819 h 827"/>
                <a:gd name="T6" fmla="*/ 255 w 668"/>
                <a:gd name="T7" fmla="*/ 749 h 827"/>
                <a:gd name="T8" fmla="*/ 164 w 668"/>
                <a:gd name="T9" fmla="*/ 731 h 827"/>
                <a:gd name="T10" fmla="*/ 132 w 668"/>
                <a:gd name="T11" fmla="*/ 624 h 827"/>
                <a:gd name="T12" fmla="*/ 105 w 668"/>
                <a:gd name="T13" fmla="*/ 552 h 827"/>
                <a:gd name="T14" fmla="*/ 55 w 668"/>
                <a:gd name="T15" fmla="*/ 350 h 827"/>
                <a:gd name="T16" fmla="*/ 9 w 668"/>
                <a:gd name="T17" fmla="*/ 276 h 827"/>
                <a:gd name="T18" fmla="*/ 0 w 668"/>
                <a:gd name="T19" fmla="*/ 120 h 827"/>
                <a:gd name="T20" fmla="*/ 119 w 668"/>
                <a:gd name="T21" fmla="*/ 29 h 827"/>
                <a:gd name="T22" fmla="*/ 521 w 668"/>
                <a:gd name="T23" fmla="*/ 0 h 827"/>
                <a:gd name="T24" fmla="*/ 647 w 668"/>
                <a:gd name="T25" fmla="*/ 85 h 827"/>
                <a:gd name="T26" fmla="*/ 668 w 668"/>
                <a:gd name="T27" fmla="*/ 240 h 827"/>
                <a:gd name="T28" fmla="*/ 668 w 668"/>
                <a:gd name="T29" fmla="*/ 370 h 827"/>
                <a:gd name="T30" fmla="*/ 633 w 668"/>
                <a:gd name="T31" fmla="*/ 451 h 827"/>
                <a:gd name="T32" fmla="*/ 615 w 668"/>
                <a:gd name="T33" fmla="*/ 5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8" h="827">
                  <a:moveTo>
                    <a:pt x="615" y="525"/>
                  </a:moveTo>
                  <a:cubicBezTo>
                    <a:pt x="615" y="525"/>
                    <a:pt x="631" y="552"/>
                    <a:pt x="647" y="571"/>
                  </a:cubicBezTo>
                  <a:cubicBezTo>
                    <a:pt x="647" y="571"/>
                    <a:pt x="399" y="811"/>
                    <a:pt x="338" y="819"/>
                  </a:cubicBezTo>
                  <a:cubicBezTo>
                    <a:pt x="276" y="827"/>
                    <a:pt x="255" y="749"/>
                    <a:pt x="255" y="749"/>
                  </a:cubicBezTo>
                  <a:cubicBezTo>
                    <a:pt x="255" y="749"/>
                    <a:pt x="193" y="757"/>
                    <a:pt x="164" y="731"/>
                  </a:cubicBezTo>
                  <a:cubicBezTo>
                    <a:pt x="135" y="704"/>
                    <a:pt x="137" y="653"/>
                    <a:pt x="132" y="624"/>
                  </a:cubicBezTo>
                  <a:cubicBezTo>
                    <a:pt x="127" y="595"/>
                    <a:pt x="111" y="568"/>
                    <a:pt x="105" y="552"/>
                  </a:cubicBezTo>
                  <a:cubicBezTo>
                    <a:pt x="100" y="536"/>
                    <a:pt x="35" y="456"/>
                    <a:pt x="55" y="350"/>
                  </a:cubicBezTo>
                  <a:cubicBezTo>
                    <a:pt x="55" y="350"/>
                    <a:pt x="8" y="308"/>
                    <a:pt x="9" y="276"/>
                  </a:cubicBezTo>
                  <a:cubicBezTo>
                    <a:pt x="9" y="229"/>
                    <a:pt x="0" y="120"/>
                    <a:pt x="0" y="120"/>
                  </a:cubicBezTo>
                  <a:cubicBezTo>
                    <a:pt x="119" y="29"/>
                    <a:pt x="119" y="29"/>
                    <a:pt x="119" y="29"/>
                  </a:cubicBezTo>
                  <a:cubicBezTo>
                    <a:pt x="521" y="0"/>
                    <a:pt x="521" y="0"/>
                    <a:pt x="521" y="0"/>
                  </a:cubicBezTo>
                  <a:cubicBezTo>
                    <a:pt x="647" y="85"/>
                    <a:pt x="647" y="85"/>
                    <a:pt x="647" y="85"/>
                  </a:cubicBezTo>
                  <a:cubicBezTo>
                    <a:pt x="668" y="240"/>
                    <a:pt x="668" y="240"/>
                    <a:pt x="668" y="240"/>
                  </a:cubicBezTo>
                  <a:cubicBezTo>
                    <a:pt x="668" y="370"/>
                    <a:pt x="668" y="370"/>
                    <a:pt x="668" y="370"/>
                  </a:cubicBezTo>
                  <a:cubicBezTo>
                    <a:pt x="668" y="370"/>
                    <a:pt x="636" y="437"/>
                    <a:pt x="633" y="451"/>
                  </a:cubicBezTo>
                  <a:cubicBezTo>
                    <a:pt x="631" y="464"/>
                    <a:pt x="615" y="525"/>
                    <a:pt x="615" y="52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5249863" y="4956176"/>
              <a:ext cx="1917700" cy="931863"/>
            </a:xfrm>
            <a:custGeom>
              <a:avLst/>
              <a:gdLst>
                <a:gd name="T0" fmla="*/ 442 w 947"/>
                <a:gd name="T1" fmla="*/ 43 h 460"/>
                <a:gd name="T2" fmla="*/ 288 w 947"/>
                <a:gd name="T3" fmla="*/ 43 h 460"/>
                <a:gd name="T4" fmla="*/ 138 w 947"/>
                <a:gd name="T5" fmla="*/ 53 h 460"/>
                <a:gd name="T6" fmla="*/ 0 w 947"/>
                <a:gd name="T7" fmla="*/ 93 h 460"/>
                <a:gd name="T8" fmla="*/ 58 w 947"/>
                <a:gd name="T9" fmla="*/ 140 h 460"/>
                <a:gd name="T10" fmla="*/ 242 w 947"/>
                <a:gd name="T11" fmla="*/ 140 h 460"/>
                <a:gd name="T12" fmla="*/ 170 w 947"/>
                <a:gd name="T13" fmla="*/ 252 h 460"/>
                <a:gd name="T14" fmla="*/ 221 w 947"/>
                <a:gd name="T15" fmla="*/ 304 h 460"/>
                <a:gd name="T16" fmla="*/ 280 w 947"/>
                <a:gd name="T17" fmla="*/ 304 h 460"/>
                <a:gd name="T18" fmla="*/ 318 w 947"/>
                <a:gd name="T19" fmla="*/ 344 h 460"/>
                <a:gd name="T20" fmla="*/ 424 w 947"/>
                <a:gd name="T21" fmla="*/ 437 h 460"/>
                <a:gd name="T22" fmla="*/ 584 w 947"/>
                <a:gd name="T23" fmla="*/ 460 h 460"/>
                <a:gd name="T24" fmla="*/ 866 w 947"/>
                <a:gd name="T25" fmla="*/ 343 h 460"/>
                <a:gd name="T26" fmla="*/ 947 w 947"/>
                <a:gd name="T27" fmla="*/ 53 h 460"/>
                <a:gd name="T28" fmla="*/ 568 w 947"/>
                <a:gd name="T29" fmla="*/ 0 h 460"/>
                <a:gd name="T30" fmla="*/ 442 w 947"/>
                <a:gd name="T31" fmla="*/ 4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7" h="460">
                  <a:moveTo>
                    <a:pt x="442" y="43"/>
                  </a:moveTo>
                  <a:cubicBezTo>
                    <a:pt x="442" y="43"/>
                    <a:pt x="349" y="35"/>
                    <a:pt x="288" y="43"/>
                  </a:cubicBezTo>
                  <a:cubicBezTo>
                    <a:pt x="226" y="51"/>
                    <a:pt x="146" y="51"/>
                    <a:pt x="138" y="53"/>
                  </a:cubicBezTo>
                  <a:cubicBezTo>
                    <a:pt x="130" y="56"/>
                    <a:pt x="0" y="93"/>
                    <a:pt x="0" y="93"/>
                  </a:cubicBezTo>
                  <a:cubicBezTo>
                    <a:pt x="58" y="140"/>
                    <a:pt x="58" y="140"/>
                    <a:pt x="58" y="140"/>
                  </a:cubicBezTo>
                  <a:cubicBezTo>
                    <a:pt x="58" y="140"/>
                    <a:pt x="194" y="119"/>
                    <a:pt x="242" y="140"/>
                  </a:cubicBezTo>
                  <a:cubicBezTo>
                    <a:pt x="242" y="140"/>
                    <a:pt x="173" y="231"/>
                    <a:pt x="170" y="252"/>
                  </a:cubicBezTo>
                  <a:cubicBezTo>
                    <a:pt x="221" y="304"/>
                    <a:pt x="221" y="304"/>
                    <a:pt x="221" y="304"/>
                  </a:cubicBezTo>
                  <a:cubicBezTo>
                    <a:pt x="280" y="304"/>
                    <a:pt x="280" y="304"/>
                    <a:pt x="280" y="304"/>
                  </a:cubicBezTo>
                  <a:cubicBezTo>
                    <a:pt x="280" y="304"/>
                    <a:pt x="313" y="343"/>
                    <a:pt x="318" y="344"/>
                  </a:cubicBezTo>
                  <a:cubicBezTo>
                    <a:pt x="424" y="437"/>
                    <a:pt x="424" y="437"/>
                    <a:pt x="424" y="437"/>
                  </a:cubicBezTo>
                  <a:cubicBezTo>
                    <a:pt x="584" y="460"/>
                    <a:pt x="584" y="460"/>
                    <a:pt x="584" y="460"/>
                  </a:cubicBezTo>
                  <a:cubicBezTo>
                    <a:pt x="866" y="343"/>
                    <a:pt x="866" y="343"/>
                    <a:pt x="866" y="343"/>
                  </a:cubicBezTo>
                  <a:cubicBezTo>
                    <a:pt x="947" y="53"/>
                    <a:pt x="947" y="53"/>
                    <a:pt x="947" y="53"/>
                  </a:cubicBezTo>
                  <a:cubicBezTo>
                    <a:pt x="568" y="0"/>
                    <a:pt x="568" y="0"/>
                    <a:pt x="568" y="0"/>
                  </a:cubicBezTo>
                  <a:lnTo>
                    <a:pt x="442" y="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6"/>
            <p:cNvSpPr>
              <a:spLocks/>
            </p:cNvSpPr>
            <p:nvPr/>
          </p:nvSpPr>
          <p:spPr bwMode="auto">
            <a:xfrm>
              <a:off x="4789488" y="5549901"/>
              <a:ext cx="890588" cy="711200"/>
            </a:xfrm>
            <a:custGeom>
              <a:avLst/>
              <a:gdLst>
                <a:gd name="T0" fmla="*/ 387 w 440"/>
                <a:gd name="T1" fmla="*/ 167 h 351"/>
                <a:gd name="T2" fmla="*/ 339 w 440"/>
                <a:gd name="T3" fmla="*/ 144 h 351"/>
                <a:gd name="T4" fmla="*/ 293 w 440"/>
                <a:gd name="T5" fmla="*/ 91 h 351"/>
                <a:gd name="T6" fmla="*/ 181 w 440"/>
                <a:gd name="T7" fmla="*/ 91 h 351"/>
                <a:gd name="T8" fmla="*/ 165 w 440"/>
                <a:gd name="T9" fmla="*/ 35 h 351"/>
                <a:gd name="T10" fmla="*/ 53 w 440"/>
                <a:gd name="T11" fmla="*/ 11 h 351"/>
                <a:gd name="T12" fmla="*/ 53 w 440"/>
                <a:gd name="T13" fmla="*/ 88 h 351"/>
                <a:gd name="T14" fmla="*/ 53 w 440"/>
                <a:gd name="T15" fmla="*/ 195 h 351"/>
                <a:gd name="T16" fmla="*/ 101 w 440"/>
                <a:gd name="T17" fmla="*/ 283 h 351"/>
                <a:gd name="T18" fmla="*/ 176 w 440"/>
                <a:gd name="T19" fmla="*/ 339 h 351"/>
                <a:gd name="T20" fmla="*/ 394 w 440"/>
                <a:gd name="T21" fmla="*/ 283 h 351"/>
                <a:gd name="T22" fmla="*/ 440 w 440"/>
                <a:gd name="T23" fmla="*/ 259 h 351"/>
                <a:gd name="T24" fmla="*/ 387 w 440"/>
                <a:gd name="T25" fmla="*/ 16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51">
                  <a:moveTo>
                    <a:pt x="387" y="167"/>
                  </a:moveTo>
                  <a:cubicBezTo>
                    <a:pt x="387" y="167"/>
                    <a:pt x="371" y="144"/>
                    <a:pt x="339" y="144"/>
                  </a:cubicBezTo>
                  <a:cubicBezTo>
                    <a:pt x="339" y="144"/>
                    <a:pt x="341" y="99"/>
                    <a:pt x="293" y="91"/>
                  </a:cubicBezTo>
                  <a:cubicBezTo>
                    <a:pt x="245" y="83"/>
                    <a:pt x="181" y="91"/>
                    <a:pt x="181" y="91"/>
                  </a:cubicBezTo>
                  <a:cubicBezTo>
                    <a:pt x="181" y="91"/>
                    <a:pt x="235" y="69"/>
                    <a:pt x="165" y="35"/>
                  </a:cubicBezTo>
                  <a:cubicBezTo>
                    <a:pt x="96" y="0"/>
                    <a:pt x="53" y="11"/>
                    <a:pt x="53" y="11"/>
                  </a:cubicBezTo>
                  <a:cubicBezTo>
                    <a:pt x="53" y="11"/>
                    <a:pt x="0" y="39"/>
                    <a:pt x="53" y="88"/>
                  </a:cubicBezTo>
                  <a:cubicBezTo>
                    <a:pt x="53" y="88"/>
                    <a:pt x="21" y="154"/>
                    <a:pt x="53" y="195"/>
                  </a:cubicBezTo>
                  <a:cubicBezTo>
                    <a:pt x="53" y="195"/>
                    <a:pt x="72" y="260"/>
                    <a:pt x="101" y="283"/>
                  </a:cubicBezTo>
                  <a:cubicBezTo>
                    <a:pt x="101" y="283"/>
                    <a:pt x="106" y="327"/>
                    <a:pt x="176" y="339"/>
                  </a:cubicBezTo>
                  <a:cubicBezTo>
                    <a:pt x="245" y="351"/>
                    <a:pt x="357" y="351"/>
                    <a:pt x="394" y="283"/>
                  </a:cubicBezTo>
                  <a:cubicBezTo>
                    <a:pt x="440" y="259"/>
                    <a:pt x="440" y="259"/>
                    <a:pt x="440" y="259"/>
                  </a:cubicBezTo>
                  <a:lnTo>
                    <a:pt x="387" y="16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7"/>
            <p:cNvSpPr>
              <a:spLocks/>
            </p:cNvSpPr>
            <p:nvPr/>
          </p:nvSpPr>
          <p:spPr bwMode="auto">
            <a:xfrm>
              <a:off x="6354763" y="1149351"/>
              <a:ext cx="1636713" cy="1625600"/>
            </a:xfrm>
            <a:custGeom>
              <a:avLst/>
              <a:gdLst>
                <a:gd name="T0" fmla="*/ 270 w 808"/>
                <a:gd name="T1" fmla="*/ 320 h 803"/>
                <a:gd name="T2" fmla="*/ 62 w 808"/>
                <a:gd name="T3" fmla="*/ 467 h 803"/>
                <a:gd name="T4" fmla="*/ 3 w 808"/>
                <a:gd name="T5" fmla="*/ 393 h 803"/>
                <a:gd name="T6" fmla="*/ 59 w 808"/>
                <a:gd name="T7" fmla="*/ 243 h 803"/>
                <a:gd name="T8" fmla="*/ 112 w 808"/>
                <a:gd name="T9" fmla="*/ 128 h 803"/>
                <a:gd name="T10" fmla="*/ 294 w 808"/>
                <a:gd name="T11" fmla="*/ 32 h 803"/>
                <a:gd name="T12" fmla="*/ 478 w 808"/>
                <a:gd name="T13" fmla="*/ 32 h 803"/>
                <a:gd name="T14" fmla="*/ 627 w 808"/>
                <a:gd name="T15" fmla="*/ 75 h 803"/>
                <a:gd name="T16" fmla="*/ 728 w 808"/>
                <a:gd name="T17" fmla="*/ 168 h 803"/>
                <a:gd name="T18" fmla="*/ 774 w 808"/>
                <a:gd name="T19" fmla="*/ 325 h 803"/>
                <a:gd name="T20" fmla="*/ 774 w 808"/>
                <a:gd name="T21" fmla="*/ 467 h 803"/>
                <a:gd name="T22" fmla="*/ 774 w 808"/>
                <a:gd name="T23" fmla="*/ 560 h 803"/>
                <a:gd name="T24" fmla="*/ 798 w 808"/>
                <a:gd name="T25" fmla="*/ 648 h 803"/>
                <a:gd name="T26" fmla="*/ 747 w 808"/>
                <a:gd name="T27" fmla="*/ 712 h 803"/>
                <a:gd name="T28" fmla="*/ 718 w 808"/>
                <a:gd name="T29" fmla="*/ 781 h 803"/>
                <a:gd name="T30" fmla="*/ 678 w 808"/>
                <a:gd name="T31" fmla="*/ 781 h 803"/>
                <a:gd name="T32" fmla="*/ 646 w 808"/>
                <a:gd name="T33" fmla="*/ 651 h 803"/>
                <a:gd name="T34" fmla="*/ 707 w 808"/>
                <a:gd name="T35" fmla="*/ 531 h 803"/>
                <a:gd name="T36" fmla="*/ 670 w 808"/>
                <a:gd name="T37" fmla="*/ 440 h 803"/>
                <a:gd name="T38" fmla="*/ 600 w 808"/>
                <a:gd name="T39" fmla="*/ 480 h 803"/>
                <a:gd name="T40" fmla="*/ 606 w 808"/>
                <a:gd name="T41" fmla="*/ 525 h 803"/>
                <a:gd name="T42" fmla="*/ 520 w 808"/>
                <a:gd name="T43" fmla="*/ 493 h 803"/>
                <a:gd name="T44" fmla="*/ 462 w 808"/>
                <a:gd name="T45" fmla="*/ 424 h 803"/>
                <a:gd name="T46" fmla="*/ 401 w 808"/>
                <a:gd name="T47" fmla="*/ 437 h 803"/>
                <a:gd name="T48" fmla="*/ 379 w 808"/>
                <a:gd name="T49" fmla="*/ 355 h 803"/>
                <a:gd name="T50" fmla="*/ 331 w 808"/>
                <a:gd name="T51" fmla="*/ 323 h 803"/>
                <a:gd name="T52" fmla="*/ 267 w 808"/>
                <a:gd name="T53" fmla="*/ 360 h 803"/>
                <a:gd name="T54" fmla="*/ 270 w 808"/>
                <a:gd name="T55" fmla="*/ 32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8" h="803">
                  <a:moveTo>
                    <a:pt x="270" y="320"/>
                  </a:moveTo>
                  <a:cubicBezTo>
                    <a:pt x="270" y="320"/>
                    <a:pt x="155" y="440"/>
                    <a:pt x="62" y="467"/>
                  </a:cubicBezTo>
                  <a:cubicBezTo>
                    <a:pt x="62" y="467"/>
                    <a:pt x="0" y="440"/>
                    <a:pt x="3" y="393"/>
                  </a:cubicBezTo>
                  <a:cubicBezTo>
                    <a:pt x="6" y="347"/>
                    <a:pt x="54" y="283"/>
                    <a:pt x="59" y="243"/>
                  </a:cubicBezTo>
                  <a:cubicBezTo>
                    <a:pt x="64" y="203"/>
                    <a:pt x="72" y="157"/>
                    <a:pt x="112" y="128"/>
                  </a:cubicBezTo>
                  <a:cubicBezTo>
                    <a:pt x="152" y="99"/>
                    <a:pt x="256" y="45"/>
                    <a:pt x="294" y="32"/>
                  </a:cubicBezTo>
                  <a:cubicBezTo>
                    <a:pt x="331" y="19"/>
                    <a:pt x="422" y="0"/>
                    <a:pt x="478" y="32"/>
                  </a:cubicBezTo>
                  <a:cubicBezTo>
                    <a:pt x="534" y="64"/>
                    <a:pt x="576" y="37"/>
                    <a:pt x="627" y="75"/>
                  </a:cubicBezTo>
                  <a:cubicBezTo>
                    <a:pt x="678" y="112"/>
                    <a:pt x="715" y="125"/>
                    <a:pt x="728" y="168"/>
                  </a:cubicBezTo>
                  <a:cubicBezTo>
                    <a:pt x="742" y="211"/>
                    <a:pt x="771" y="243"/>
                    <a:pt x="774" y="325"/>
                  </a:cubicBezTo>
                  <a:cubicBezTo>
                    <a:pt x="776" y="408"/>
                    <a:pt x="747" y="443"/>
                    <a:pt x="774" y="467"/>
                  </a:cubicBezTo>
                  <a:cubicBezTo>
                    <a:pt x="800" y="491"/>
                    <a:pt x="771" y="517"/>
                    <a:pt x="774" y="560"/>
                  </a:cubicBezTo>
                  <a:cubicBezTo>
                    <a:pt x="776" y="603"/>
                    <a:pt x="808" y="619"/>
                    <a:pt x="798" y="648"/>
                  </a:cubicBezTo>
                  <a:cubicBezTo>
                    <a:pt x="787" y="677"/>
                    <a:pt x="747" y="688"/>
                    <a:pt x="747" y="712"/>
                  </a:cubicBezTo>
                  <a:cubicBezTo>
                    <a:pt x="747" y="736"/>
                    <a:pt x="739" y="760"/>
                    <a:pt x="718" y="781"/>
                  </a:cubicBezTo>
                  <a:cubicBezTo>
                    <a:pt x="696" y="803"/>
                    <a:pt x="678" y="781"/>
                    <a:pt x="678" y="781"/>
                  </a:cubicBezTo>
                  <a:cubicBezTo>
                    <a:pt x="678" y="781"/>
                    <a:pt x="667" y="675"/>
                    <a:pt x="646" y="651"/>
                  </a:cubicBezTo>
                  <a:cubicBezTo>
                    <a:pt x="646" y="651"/>
                    <a:pt x="707" y="603"/>
                    <a:pt x="707" y="531"/>
                  </a:cubicBezTo>
                  <a:cubicBezTo>
                    <a:pt x="707" y="459"/>
                    <a:pt x="699" y="440"/>
                    <a:pt x="670" y="440"/>
                  </a:cubicBezTo>
                  <a:cubicBezTo>
                    <a:pt x="640" y="440"/>
                    <a:pt x="600" y="480"/>
                    <a:pt x="600" y="480"/>
                  </a:cubicBezTo>
                  <a:cubicBezTo>
                    <a:pt x="600" y="480"/>
                    <a:pt x="595" y="512"/>
                    <a:pt x="606" y="525"/>
                  </a:cubicBezTo>
                  <a:cubicBezTo>
                    <a:pt x="606" y="525"/>
                    <a:pt x="550" y="525"/>
                    <a:pt x="520" y="493"/>
                  </a:cubicBezTo>
                  <a:cubicBezTo>
                    <a:pt x="491" y="461"/>
                    <a:pt x="491" y="429"/>
                    <a:pt x="462" y="424"/>
                  </a:cubicBezTo>
                  <a:cubicBezTo>
                    <a:pt x="462" y="424"/>
                    <a:pt x="405" y="389"/>
                    <a:pt x="401" y="437"/>
                  </a:cubicBezTo>
                  <a:cubicBezTo>
                    <a:pt x="401" y="437"/>
                    <a:pt x="374" y="392"/>
                    <a:pt x="379" y="355"/>
                  </a:cubicBezTo>
                  <a:cubicBezTo>
                    <a:pt x="379" y="355"/>
                    <a:pt x="352" y="307"/>
                    <a:pt x="331" y="323"/>
                  </a:cubicBezTo>
                  <a:cubicBezTo>
                    <a:pt x="310" y="339"/>
                    <a:pt x="288" y="349"/>
                    <a:pt x="267" y="360"/>
                  </a:cubicBezTo>
                  <a:cubicBezTo>
                    <a:pt x="267" y="360"/>
                    <a:pt x="278" y="333"/>
                    <a:pt x="270" y="32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8"/>
            <p:cNvSpPr>
              <a:spLocks/>
            </p:cNvSpPr>
            <p:nvPr/>
          </p:nvSpPr>
          <p:spPr bwMode="auto">
            <a:xfrm>
              <a:off x="7397750" y="1806576"/>
              <a:ext cx="107950" cy="677863"/>
            </a:xfrm>
            <a:custGeom>
              <a:avLst/>
              <a:gdLst>
                <a:gd name="T0" fmla="*/ 53 w 53"/>
                <a:gd name="T1" fmla="*/ 163 h 334"/>
                <a:gd name="T2" fmla="*/ 53 w 53"/>
                <a:gd name="T3" fmla="*/ 334 h 334"/>
                <a:gd name="T4" fmla="*/ 0 w 53"/>
                <a:gd name="T5" fmla="*/ 334 h 334"/>
                <a:gd name="T6" fmla="*/ 27 w 53"/>
                <a:gd name="T7" fmla="*/ 131 h 334"/>
                <a:gd name="T8" fmla="*/ 53 w 53"/>
                <a:gd name="T9" fmla="*/ 163 h 334"/>
              </a:gdLst>
              <a:ahLst/>
              <a:cxnLst>
                <a:cxn ang="0">
                  <a:pos x="T0" y="T1"/>
                </a:cxn>
                <a:cxn ang="0">
                  <a:pos x="T2" y="T3"/>
                </a:cxn>
                <a:cxn ang="0">
                  <a:pos x="T4" y="T5"/>
                </a:cxn>
                <a:cxn ang="0">
                  <a:pos x="T6" y="T7"/>
                </a:cxn>
                <a:cxn ang="0">
                  <a:pos x="T8" y="T9"/>
                </a:cxn>
              </a:cxnLst>
              <a:rect l="0" t="0" r="r" b="b"/>
              <a:pathLst>
                <a:path w="53" h="334">
                  <a:moveTo>
                    <a:pt x="53" y="163"/>
                  </a:moveTo>
                  <a:cubicBezTo>
                    <a:pt x="53" y="334"/>
                    <a:pt x="53" y="334"/>
                    <a:pt x="53" y="334"/>
                  </a:cubicBezTo>
                  <a:cubicBezTo>
                    <a:pt x="0" y="334"/>
                    <a:pt x="0" y="334"/>
                    <a:pt x="0" y="334"/>
                  </a:cubicBezTo>
                  <a:cubicBezTo>
                    <a:pt x="0" y="334"/>
                    <a:pt x="40" y="262"/>
                    <a:pt x="27" y="131"/>
                  </a:cubicBezTo>
                  <a:cubicBezTo>
                    <a:pt x="13" y="0"/>
                    <a:pt x="53" y="163"/>
                    <a:pt x="53" y="1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p:nvSpPr>
          <p:spPr bwMode="auto">
            <a:xfrm>
              <a:off x="5249863" y="2847976"/>
              <a:ext cx="3876675" cy="4037013"/>
            </a:xfrm>
            <a:custGeom>
              <a:avLst/>
              <a:gdLst>
                <a:gd name="T0" fmla="*/ 717 w 1914"/>
                <a:gd name="T1" fmla="*/ 972 h 1993"/>
                <a:gd name="T2" fmla="*/ 786 w 1914"/>
                <a:gd name="T3" fmla="*/ 724 h 1993"/>
                <a:gd name="T4" fmla="*/ 1288 w 1914"/>
                <a:gd name="T5" fmla="*/ 52 h 1993"/>
                <a:gd name="T6" fmla="*/ 1288 w 1914"/>
                <a:gd name="T7" fmla="*/ 12 h 1993"/>
                <a:gd name="T8" fmla="*/ 1333 w 1914"/>
                <a:gd name="T9" fmla="*/ 29 h 1993"/>
                <a:gd name="T10" fmla="*/ 1437 w 1914"/>
                <a:gd name="T11" fmla="*/ 132 h 1993"/>
                <a:gd name="T12" fmla="*/ 1826 w 1914"/>
                <a:gd name="T13" fmla="*/ 333 h 1993"/>
                <a:gd name="T14" fmla="*/ 1882 w 1914"/>
                <a:gd name="T15" fmla="*/ 1046 h 1993"/>
                <a:gd name="T16" fmla="*/ 1717 w 1914"/>
                <a:gd name="T17" fmla="*/ 1522 h 1993"/>
                <a:gd name="T18" fmla="*/ 1626 w 1914"/>
                <a:gd name="T19" fmla="*/ 1522 h 1993"/>
                <a:gd name="T20" fmla="*/ 1736 w 1914"/>
                <a:gd name="T21" fmla="*/ 1993 h 1993"/>
                <a:gd name="T22" fmla="*/ 506 w 1914"/>
                <a:gd name="T23" fmla="*/ 1993 h 1993"/>
                <a:gd name="T24" fmla="*/ 546 w 1914"/>
                <a:gd name="T25" fmla="*/ 1651 h 1993"/>
                <a:gd name="T26" fmla="*/ 40 w 1914"/>
                <a:gd name="T27" fmla="*/ 1820 h 1993"/>
                <a:gd name="T28" fmla="*/ 0 w 1914"/>
                <a:gd name="T29" fmla="*/ 1676 h 1993"/>
                <a:gd name="T30" fmla="*/ 50 w 1914"/>
                <a:gd name="T31" fmla="*/ 1674 h 1993"/>
                <a:gd name="T32" fmla="*/ 104 w 1914"/>
                <a:gd name="T33" fmla="*/ 1792 h 1993"/>
                <a:gd name="T34" fmla="*/ 160 w 1914"/>
                <a:gd name="T35" fmla="*/ 1529 h 1993"/>
                <a:gd name="T36" fmla="*/ 160 w 1914"/>
                <a:gd name="T37" fmla="*/ 1501 h 1993"/>
                <a:gd name="T38" fmla="*/ 410 w 1914"/>
                <a:gd name="T39" fmla="*/ 1553 h 1993"/>
                <a:gd name="T40" fmla="*/ 400 w 1914"/>
                <a:gd name="T41" fmla="*/ 1501 h 1993"/>
                <a:gd name="T42" fmla="*/ 274 w 1914"/>
                <a:gd name="T43" fmla="*/ 1384 h 1993"/>
                <a:gd name="T44" fmla="*/ 317 w 1914"/>
                <a:gd name="T45" fmla="*/ 1384 h 1993"/>
                <a:gd name="T46" fmla="*/ 426 w 1914"/>
                <a:gd name="T47" fmla="*/ 1437 h 1993"/>
                <a:gd name="T48" fmla="*/ 421 w 1914"/>
                <a:gd name="T49" fmla="*/ 1369 h 1993"/>
                <a:gd name="T50" fmla="*/ 421 w 1914"/>
                <a:gd name="T51" fmla="*/ 1315 h 1993"/>
                <a:gd name="T52" fmla="*/ 490 w 1914"/>
                <a:gd name="T53" fmla="*/ 1315 h 1993"/>
                <a:gd name="T54" fmla="*/ 608 w 1914"/>
                <a:gd name="T55" fmla="*/ 1315 h 1993"/>
                <a:gd name="T56" fmla="*/ 613 w 1914"/>
                <a:gd name="T57" fmla="*/ 1097 h 1993"/>
                <a:gd name="T58" fmla="*/ 442 w 1914"/>
                <a:gd name="T59" fmla="*/ 1084 h 1993"/>
                <a:gd name="T60" fmla="*/ 458 w 1914"/>
                <a:gd name="T61" fmla="*/ 742 h 1993"/>
                <a:gd name="T62" fmla="*/ 514 w 1914"/>
                <a:gd name="T63" fmla="*/ 460 h 1993"/>
                <a:gd name="T64" fmla="*/ 741 w 1914"/>
                <a:gd name="T65" fmla="*/ 289 h 1993"/>
                <a:gd name="T66" fmla="*/ 829 w 1914"/>
                <a:gd name="T67" fmla="*/ 174 h 1993"/>
                <a:gd name="T68" fmla="*/ 856 w 1914"/>
                <a:gd name="T69" fmla="*/ 265 h 1993"/>
                <a:gd name="T70" fmla="*/ 693 w 1914"/>
                <a:gd name="T71" fmla="*/ 478 h 1993"/>
                <a:gd name="T72" fmla="*/ 717 w 1914"/>
                <a:gd name="T73" fmla="*/ 972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4" h="1993">
                  <a:moveTo>
                    <a:pt x="717" y="972"/>
                  </a:moveTo>
                  <a:cubicBezTo>
                    <a:pt x="717" y="972"/>
                    <a:pt x="720" y="822"/>
                    <a:pt x="786" y="724"/>
                  </a:cubicBezTo>
                  <a:cubicBezTo>
                    <a:pt x="853" y="625"/>
                    <a:pt x="1165" y="166"/>
                    <a:pt x="1288" y="52"/>
                  </a:cubicBezTo>
                  <a:cubicBezTo>
                    <a:pt x="1288" y="52"/>
                    <a:pt x="1306" y="25"/>
                    <a:pt x="1288" y="12"/>
                  </a:cubicBezTo>
                  <a:cubicBezTo>
                    <a:pt x="1288" y="12"/>
                    <a:pt x="1301" y="0"/>
                    <a:pt x="1333" y="29"/>
                  </a:cubicBezTo>
                  <a:cubicBezTo>
                    <a:pt x="1365" y="57"/>
                    <a:pt x="1400" y="113"/>
                    <a:pt x="1437" y="132"/>
                  </a:cubicBezTo>
                  <a:cubicBezTo>
                    <a:pt x="1474" y="150"/>
                    <a:pt x="1778" y="240"/>
                    <a:pt x="1826" y="333"/>
                  </a:cubicBezTo>
                  <a:cubicBezTo>
                    <a:pt x="1874" y="425"/>
                    <a:pt x="1914" y="830"/>
                    <a:pt x="1882" y="1046"/>
                  </a:cubicBezTo>
                  <a:cubicBezTo>
                    <a:pt x="1850" y="1262"/>
                    <a:pt x="1802" y="1466"/>
                    <a:pt x="1717" y="1522"/>
                  </a:cubicBezTo>
                  <a:cubicBezTo>
                    <a:pt x="1626" y="1522"/>
                    <a:pt x="1626" y="1522"/>
                    <a:pt x="1626" y="1522"/>
                  </a:cubicBezTo>
                  <a:cubicBezTo>
                    <a:pt x="1626" y="1522"/>
                    <a:pt x="1685" y="1884"/>
                    <a:pt x="1736" y="1993"/>
                  </a:cubicBezTo>
                  <a:cubicBezTo>
                    <a:pt x="506" y="1993"/>
                    <a:pt x="506" y="1993"/>
                    <a:pt x="506" y="1993"/>
                  </a:cubicBezTo>
                  <a:cubicBezTo>
                    <a:pt x="506" y="1993"/>
                    <a:pt x="528" y="1736"/>
                    <a:pt x="546" y="1651"/>
                  </a:cubicBezTo>
                  <a:cubicBezTo>
                    <a:pt x="546" y="1651"/>
                    <a:pt x="170" y="1809"/>
                    <a:pt x="40" y="1820"/>
                  </a:cubicBezTo>
                  <a:cubicBezTo>
                    <a:pt x="40" y="1820"/>
                    <a:pt x="2" y="1705"/>
                    <a:pt x="0" y="1676"/>
                  </a:cubicBezTo>
                  <a:cubicBezTo>
                    <a:pt x="50" y="1674"/>
                    <a:pt x="50" y="1674"/>
                    <a:pt x="50" y="1674"/>
                  </a:cubicBezTo>
                  <a:cubicBezTo>
                    <a:pt x="104" y="1792"/>
                    <a:pt x="104" y="1792"/>
                    <a:pt x="104" y="1792"/>
                  </a:cubicBezTo>
                  <a:cubicBezTo>
                    <a:pt x="104" y="1792"/>
                    <a:pt x="194" y="1750"/>
                    <a:pt x="160" y="1529"/>
                  </a:cubicBezTo>
                  <a:cubicBezTo>
                    <a:pt x="160" y="1501"/>
                    <a:pt x="160" y="1501"/>
                    <a:pt x="160" y="1501"/>
                  </a:cubicBezTo>
                  <a:cubicBezTo>
                    <a:pt x="410" y="1553"/>
                    <a:pt x="410" y="1553"/>
                    <a:pt x="410" y="1553"/>
                  </a:cubicBezTo>
                  <a:cubicBezTo>
                    <a:pt x="410" y="1553"/>
                    <a:pt x="426" y="1528"/>
                    <a:pt x="400" y="1501"/>
                  </a:cubicBezTo>
                  <a:cubicBezTo>
                    <a:pt x="373" y="1473"/>
                    <a:pt x="274" y="1384"/>
                    <a:pt x="274" y="1384"/>
                  </a:cubicBezTo>
                  <a:cubicBezTo>
                    <a:pt x="317" y="1384"/>
                    <a:pt x="317" y="1384"/>
                    <a:pt x="317" y="1384"/>
                  </a:cubicBezTo>
                  <a:cubicBezTo>
                    <a:pt x="426" y="1437"/>
                    <a:pt x="426" y="1437"/>
                    <a:pt x="426" y="1437"/>
                  </a:cubicBezTo>
                  <a:cubicBezTo>
                    <a:pt x="426" y="1437"/>
                    <a:pt x="458" y="1398"/>
                    <a:pt x="421" y="1369"/>
                  </a:cubicBezTo>
                  <a:cubicBezTo>
                    <a:pt x="384" y="1340"/>
                    <a:pt x="402" y="1328"/>
                    <a:pt x="421" y="1315"/>
                  </a:cubicBezTo>
                  <a:cubicBezTo>
                    <a:pt x="440" y="1302"/>
                    <a:pt x="472" y="1315"/>
                    <a:pt x="490" y="1315"/>
                  </a:cubicBezTo>
                  <a:cubicBezTo>
                    <a:pt x="509" y="1316"/>
                    <a:pt x="608" y="1315"/>
                    <a:pt x="608" y="1315"/>
                  </a:cubicBezTo>
                  <a:cubicBezTo>
                    <a:pt x="613" y="1097"/>
                    <a:pt x="613" y="1097"/>
                    <a:pt x="613" y="1097"/>
                  </a:cubicBezTo>
                  <a:cubicBezTo>
                    <a:pt x="442" y="1084"/>
                    <a:pt x="442" y="1084"/>
                    <a:pt x="442" y="1084"/>
                  </a:cubicBezTo>
                  <a:cubicBezTo>
                    <a:pt x="442" y="1084"/>
                    <a:pt x="458" y="870"/>
                    <a:pt x="458" y="742"/>
                  </a:cubicBezTo>
                  <a:cubicBezTo>
                    <a:pt x="458" y="614"/>
                    <a:pt x="464" y="518"/>
                    <a:pt x="514" y="460"/>
                  </a:cubicBezTo>
                  <a:cubicBezTo>
                    <a:pt x="565" y="401"/>
                    <a:pt x="741" y="289"/>
                    <a:pt x="741" y="289"/>
                  </a:cubicBezTo>
                  <a:cubicBezTo>
                    <a:pt x="829" y="174"/>
                    <a:pt x="829" y="174"/>
                    <a:pt x="829" y="174"/>
                  </a:cubicBezTo>
                  <a:cubicBezTo>
                    <a:pt x="856" y="265"/>
                    <a:pt x="856" y="265"/>
                    <a:pt x="856" y="265"/>
                  </a:cubicBezTo>
                  <a:cubicBezTo>
                    <a:pt x="856" y="265"/>
                    <a:pt x="696" y="414"/>
                    <a:pt x="693" y="478"/>
                  </a:cubicBezTo>
                  <a:cubicBezTo>
                    <a:pt x="690" y="542"/>
                    <a:pt x="648" y="788"/>
                    <a:pt x="717" y="97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p:nvSpPr>
          <p:spPr bwMode="auto">
            <a:xfrm>
              <a:off x="4333875" y="4995864"/>
              <a:ext cx="1651000" cy="819150"/>
            </a:xfrm>
            <a:custGeom>
              <a:avLst/>
              <a:gdLst>
                <a:gd name="T0" fmla="*/ 363 w 815"/>
                <a:gd name="T1" fmla="*/ 5 h 405"/>
                <a:gd name="T2" fmla="*/ 38 w 815"/>
                <a:gd name="T3" fmla="*/ 5 h 405"/>
                <a:gd name="T4" fmla="*/ 38 w 815"/>
                <a:gd name="T5" fmla="*/ 37 h 405"/>
                <a:gd name="T6" fmla="*/ 328 w 815"/>
                <a:gd name="T7" fmla="*/ 117 h 405"/>
                <a:gd name="T8" fmla="*/ 815 w 815"/>
                <a:gd name="T9" fmla="*/ 405 h 405"/>
                <a:gd name="T10" fmla="*/ 405 w 815"/>
                <a:gd name="T11" fmla="*/ 23 h 405"/>
                <a:gd name="T12" fmla="*/ 363 w 815"/>
                <a:gd name="T13" fmla="*/ 5 h 405"/>
              </a:gdLst>
              <a:ahLst/>
              <a:cxnLst>
                <a:cxn ang="0">
                  <a:pos x="T0" y="T1"/>
                </a:cxn>
                <a:cxn ang="0">
                  <a:pos x="T2" y="T3"/>
                </a:cxn>
                <a:cxn ang="0">
                  <a:pos x="T4" y="T5"/>
                </a:cxn>
                <a:cxn ang="0">
                  <a:pos x="T6" y="T7"/>
                </a:cxn>
                <a:cxn ang="0">
                  <a:pos x="T8" y="T9"/>
                </a:cxn>
                <a:cxn ang="0">
                  <a:pos x="T10" y="T11"/>
                </a:cxn>
                <a:cxn ang="0">
                  <a:pos x="T12" y="T13"/>
                </a:cxn>
              </a:cxnLst>
              <a:rect l="0" t="0" r="r" b="b"/>
              <a:pathLst>
                <a:path w="815" h="405">
                  <a:moveTo>
                    <a:pt x="363" y="5"/>
                  </a:moveTo>
                  <a:cubicBezTo>
                    <a:pt x="38" y="5"/>
                    <a:pt x="38" y="5"/>
                    <a:pt x="38" y="5"/>
                  </a:cubicBezTo>
                  <a:cubicBezTo>
                    <a:pt x="38" y="5"/>
                    <a:pt x="0" y="0"/>
                    <a:pt x="38" y="37"/>
                  </a:cubicBezTo>
                  <a:cubicBezTo>
                    <a:pt x="76" y="74"/>
                    <a:pt x="328" y="117"/>
                    <a:pt x="328" y="117"/>
                  </a:cubicBezTo>
                  <a:cubicBezTo>
                    <a:pt x="815" y="405"/>
                    <a:pt x="815" y="405"/>
                    <a:pt x="815" y="405"/>
                  </a:cubicBezTo>
                  <a:cubicBezTo>
                    <a:pt x="405" y="23"/>
                    <a:pt x="405" y="23"/>
                    <a:pt x="405" y="23"/>
                  </a:cubicBezTo>
                  <a:cubicBezTo>
                    <a:pt x="405" y="23"/>
                    <a:pt x="392" y="5"/>
                    <a:pt x="363" y="5"/>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Freeform 36"/>
          <p:cNvSpPr>
            <a:spLocks/>
          </p:cNvSpPr>
          <p:nvPr/>
        </p:nvSpPr>
        <p:spPr bwMode="auto">
          <a:xfrm>
            <a:off x="2342276" y="3818614"/>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grpSp>
        <p:nvGrpSpPr>
          <p:cNvPr id="42" name="Group 41"/>
          <p:cNvGrpSpPr/>
          <p:nvPr/>
        </p:nvGrpSpPr>
        <p:grpSpPr>
          <a:xfrm flipH="1">
            <a:off x="-102233" y="4594467"/>
            <a:ext cx="2405981" cy="2398929"/>
            <a:chOff x="4653532" y="2243484"/>
            <a:chExt cx="4903155" cy="4912662"/>
          </a:xfrm>
        </p:grpSpPr>
        <p:sp>
          <p:nvSpPr>
            <p:cNvPr id="43"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0" name="Rectangle 69"/>
          <p:cNvSpPr/>
          <p:nvPr/>
        </p:nvSpPr>
        <p:spPr>
          <a:xfrm>
            <a:off x="323528" y="1196752"/>
            <a:ext cx="6387881" cy="4154984"/>
          </a:xfrm>
          <a:prstGeom prst="rect">
            <a:avLst/>
          </a:prstGeom>
        </p:spPr>
        <p:txBody>
          <a:bodyPr wrap="square">
            <a:spAutoFit/>
          </a:bodyPr>
          <a:lstStyle/>
          <a:p>
            <a:pPr algn="ctr">
              <a:spcAft>
                <a:spcPts val="0"/>
              </a:spcAft>
            </a:pPr>
            <a:r>
              <a:rPr lang="en-GB" sz="4400" dirty="0" smtClean="0">
                <a:ea typeface="Calibri"/>
                <a:cs typeface="BebasNeue"/>
              </a:rPr>
              <a:t>BRAND, </a:t>
            </a:r>
            <a:r>
              <a:rPr lang="en-GB" sz="4400" dirty="0">
                <a:ea typeface="Calibri"/>
                <a:cs typeface="BebasNeue"/>
              </a:rPr>
              <a:t>FOCUS, </a:t>
            </a:r>
            <a:r>
              <a:rPr lang="en-GB" sz="4400" dirty="0" smtClean="0">
                <a:ea typeface="Calibri"/>
                <a:cs typeface="BebasNeue"/>
              </a:rPr>
              <a:t>MOOD</a:t>
            </a:r>
            <a:r>
              <a:rPr lang="en-GB" sz="4400" dirty="0">
                <a:ea typeface="Calibri"/>
                <a:cs typeface="BebasNeue"/>
              </a:rPr>
              <a:t> </a:t>
            </a:r>
            <a:r>
              <a:rPr lang="en-GB" sz="4400" dirty="0" smtClean="0">
                <a:ea typeface="Calibri"/>
                <a:cs typeface="BebasNeue"/>
              </a:rPr>
              <a:t>AND RECEPTIVITY LEAD TO </a:t>
            </a:r>
            <a:r>
              <a:rPr lang="en-GB" sz="4400" dirty="0" smtClean="0">
                <a:solidFill>
                  <a:srgbClr val="C00000"/>
                </a:solidFill>
                <a:ea typeface="Calibri"/>
                <a:cs typeface="BebasNeue"/>
              </a:rPr>
              <a:t>INFLUENITIAL CONNECTIONS AND  SURPRISING ROI</a:t>
            </a:r>
            <a:endParaRPr lang="en-GB" sz="4400" dirty="0">
              <a:solidFill>
                <a:srgbClr val="C00000"/>
              </a:solidFill>
              <a:effectLst/>
              <a:ea typeface="Calibri"/>
              <a:cs typeface="Times New Roman"/>
            </a:endParaRPr>
          </a:p>
        </p:txBody>
      </p:sp>
    </p:spTree>
    <p:extLst>
      <p:ext uri="{BB962C8B-B14F-4D97-AF65-F5344CB8AC3E}">
        <p14:creationId xmlns:p14="http://schemas.microsoft.com/office/powerpoint/2010/main" val="29516060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36832"/>
            <a:ext cx="9152217"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3984523" y="4455951"/>
            <a:ext cx="48170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en-GB" sz="3200" dirty="0">
                <a:solidFill>
                  <a:schemeClr val="bg1"/>
                </a:solidFill>
                <a:cs typeface="Arial" charset="0"/>
              </a:rPr>
              <a:t>advertised in </a:t>
            </a:r>
            <a:r>
              <a:rPr lang="en-GB" sz="3200" dirty="0" smtClean="0">
                <a:solidFill>
                  <a:schemeClr val="bg1"/>
                </a:solidFill>
                <a:cs typeface="Arial" charset="0"/>
              </a:rPr>
              <a:t>magazines</a:t>
            </a:r>
            <a:endParaRPr lang="en-GB" sz="3200" dirty="0">
              <a:solidFill>
                <a:schemeClr val="bg1"/>
              </a:solidFill>
              <a:cs typeface="Arial" charset="0"/>
            </a:endParaRPr>
          </a:p>
        </p:txBody>
      </p:sp>
      <p:sp>
        <p:nvSpPr>
          <p:cNvPr id="4" name="Rectangle 3"/>
          <p:cNvSpPr>
            <a:spLocks noChangeArrowheads="1"/>
          </p:cNvSpPr>
          <p:nvPr/>
        </p:nvSpPr>
        <p:spPr bwMode="auto">
          <a:xfrm>
            <a:off x="4200401" y="2265201"/>
            <a:ext cx="476408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en-GB" sz="8000" b="1" dirty="0" smtClean="0">
                <a:solidFill>
                  <a:srgbClr val="A1C921"/>
                </a:solidFill>
                <a:cs typeface="Arial" charset="0"/>
              </a:rPr>
              <a:t>... in 2012</a:t>
            </a:r>
            <a:r>
              <a:rPr lang="en-GB" sz="4000" b="1" dirty="0" smtClean="0">
                <a:solidFill>
                  <a:srgbClr val="A1C921"/>
                </a:solidFill>
                <a:cs typeface="Arial" charset="0"/>
              </a:rPr>
              <a:t> </a:t>
            </a:r>
            <a:endParaRPr lang="en-GB" sz="8000" b="1" dirty="0">
              <a:solidFill>
                <a:srgbClr val="A1C921"/>
              </a:solidFill>
              <a:cs typeface="Arial" charset="0"/>
            </a:endParaRPr>
          </a:p>
        </p:txBody>
      </p:sp>
      <p:sp>
        <p:nvSpPr>
          <p:cNvPr id="5" name="Rectangle 4"/>
          <p:cNvSpPr/>
          <p:nvPr/>
        </p:nvSpPr>
        <p:spPr>
          <a:xfrm>
            <a:off x="3408300" y="3298664"/>
            <a:ext cx="5664200" cy="677862"/>
          </a:xfrm>
          <a:prstGeom prst="rect">
            <a:avLst/>
          </a:prstGeom>
        </p:spPr>
        <p:txBody>
          <a:bodyPr lIns="0" tIns="0" rIns="0" bIns="0">
            <a:spAutoFit/>
          </a:bodyPr>
          <a:lstStyle/>
          <a:p>
            <a:pPr algn="just" fontAlgn="base">
              <a:spcBef>
                <a:spcPct val="0"/>
              </a:spcBef>
              <a:spcAft>
                <a:spcPct val="0"/>
              </a:spcAft>
              <a:defRPr/>
            </a:pPr>
            <a:r>
              <a:rPr lang="en-GB" sz="4400" b="1" dirty="0">
                <a:solidFill>
                  <a:schemeClr val="bg1"/>
                </a:solidFill>
                <a:cs typeface="Arial" charset="0"/>
              </a:rPr>
              <a:t>17 of the UK’s top 20 </a:t>
            </a:r>
          </a:p>
        </p:txBody>
      </p:sp>
      <p:sp>
        <p:nvSpPr>
          <p:cNvPr id="6" name="Rectangle 5"/>
          <p:cNvSpPr>
            <a:spLocks noChangeArrowheads="1"/>
          </p:cNvSpPr>
          <p:nvPr/>
        </p:nvSpPr>
        <p:spPr bwMode="auto">
          <a:xfrm>
            <a:off x="3023828" y="3898739"/>
            <a:ext cx="57832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fontAlgn="base">
              <a:spcBef>
                <a:spcPct val="0"/>
              </a:spcBef>
              <a:spcAft>
                <a:spcPct val="0"/>
              </a:spcAft>
            </a:pPr>
            <a:r>
              <a:rPr lang="en-GB" sz="4400" dirty="0">
                <a:solidFill>
                  <a:schemeClr val="bg1"/>
                </a:solidFill>
                <a:cs typeface="Arial" charset="0"/>
              </a:rPr>
              <a:t>COOLEST BRANDS </a:t>
            </a:r>
            <a:endParaRPr lang="en-GB" sz="2000" dirty="0">
              <a:solidFill>
                <a:schemeClr val="bg1"/>
              </a:solidFill>
              <a:cs typeface="Arial" charset="0"/>
            </a:endParaRPr>
          </a:p>
        </p:txBody>
      </p:sp>
      <p:sp>
        <p:nvSpPr>
          <p:cNvPr id="7" name="Rectangle 10"/>
          <p:cNvSpPr>
            <a:spLocks noChangeArrowheads="1"/>
          </p:cNvSpPr>
          <p:nvPr/>
        </p:nvSpPr>
        <p:spPr bwMode="auto">
          <a:xfrm>
            <a:off x="-180528" y="6669360"/>
            <a:ext cx="35544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80000"/>
              </a:lnSpc>
              <a:spcBef>
                <a:spcPct val="20000"/>
              </a:spcBef>
              <a:spcAft>
                <a:spcPct val="0"/>
              </a:spcAft>
            </a:pPr>
            <a:r>
              <a:rPr lang="en-GB" sz="800" dirty="0">
                <a:cs typeface="Arial" charset="0"/>
              </a:rPr>
              <a:t>Cool Brands Expert Council / Nielsen </a:t>
            </a:r>
            <a:r>
              <a:rPr lang="en-GB" sz="800" dirty="0" err="1">
                <a:cs typeface="Arial" charset="0"/>
              </a:rPr>
              <a:t>AdDynamix</a:t>
            </a:r>
            <a:r>
              <a:rPr lang="en-GB" sz="800" dirty="0" smtClean="0">
                <a:cs typeface="Arial" charset="0"/>
              </a:rPr>
              <a:t>: 2012</a:t>
            </a:r>
            <a:endParaRPr lang="en-GB" sz="800" dirty="0">
              <a:cs typeface="Arial" charset="0"/>
            </a:endParaRPr>
          </a:p>
          <a:p>
            <a:pPr algn="ctr" fontAlgn="base">
              <a:lnSpc>
                <a:spcPct val="80000"/>
              </a:lnSpc>
              <a:spcBef>
                <a:spcPct val="20000"/>
              </a:spcBef>
              <a:spcAft>
                <a:spcPct val="0"/>
              </a:spcAft>
            </a:pPr>
            <a:endParaRPr lang="en-GB" sz="800" dirty="0">
              <a:cs typeface="Arial" charset="0"/>
            </a:endParaRPr>
          </a:p>
        </p:txBody>
      </p:sp>
    </p:spTree>
    <p:extLst>
      <p:ext uri="{BB962C8B-B14F-4D97-AF65-F5344CB8AC3E}">
        <p14:creationId xmlns:p14="http://schemas.microsoft.com/office/powerpoint/2010/main" val="3188329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288" y="-6350"/>
            <a:ext cx="9158288" cy="6926263"/>
          </a:xfrm>
          <a:prstGeom prst="rect">
            <a:avLst/>
          </a:prstGeom>
          <a:solidFill>
            <a:schemeClr val="accent6">
              <a:lumMod val="40000"/>
              <a:lumOff val="60000"/>
              <a:alpha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8" name="Rectangle 87"/>
          <p:cNvSpPr/>
          <p:nvPr/>
        </p:nvSpPr>
        <p:spPr>
          <a:xfrm>
            <a:off x="2372038" y="384409"/>
            <a:ext cx="6787359"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250" name="Group 8249"/>
          <p:cNvGrpSpPr/>
          <p:nvPr/>
        </p:nvGrpSpPr>
        <p:grpSpPr>
          <a:xfrm>
            <a:off x="-3515" y="2229235"/>
            <a:ext cx="1649413" cy="1377950"/>
            <a:chOff x="6888163" y="2262187"/>
            <a:chExt cx="1649413" cy="1377950"/>
          </a:xfrm>
        </p:grpSpPr>
        <p:sp>
          <p:nvSpPr>
            <p:cNvPr id="8229"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0"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1"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2"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247" name="Group 8246"/>
          <p:cNvGrpSpPr/>
          <p:nvPr/>
        </p:nvGrpSpPr>
        <p:grpSpPr>
          <a:xfrm>
            <a:off x="328227" y="764704"/>
            <a:ext cx="1573213" cy="1320801"/>
            <a:chOff x="7234238" y="738187"/>
            <a:chExt cx="1573213" cy="1320801"/>
          </a:xfrm>
        </p:grpSpPr>
        <p:sp>
          <p:nvSpPr>
            <p:cNvPr id="8241"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42"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3" name="Group 92"/>
          <p:cNvGrpSpPr/>
          <p:nvPr/>
        </p:nvGrpSpPr>
        <p:grpSpPr>
          <a:xfrm>
            <a:off x="-85262" y="4808726"/>
            <a:ext cx="2944253" cy="2328685"/>
            <a:chOff x="-795338" y="611187"/>
            <a:chExt cx="8029576" cy="6743701"/>
          </a:xfrm>
        </p:grpSpPr>
        <p:sp>
          <p:nvSpPr>
            <p:cNvPr id="95"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63" name="Group 162"/>
          <p:cNvGrpSpPr/>
          <p:nvPr/>
        </p:nvGrpSpPr>
        <p:grpSpPr>
          <a:xfrm>
            <a:off x="1571260" y="3607185"/>
            <a:ext cx="713912" cy="665964"/>
            <a:chOff x="8940800" y="1338262"/>
            <a:chExt cx="2081213" cy="1747838"/>
          </a:xfrm>
        </p:grpSpPr>
        <p:sp>
          <p:nvSpPr>
            <p:cNvPr id="171"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3" name="Group 172"/>
          <p:cNvGrpSpPr/>
          <p:nvPr/>
        </p:nvGrpSpPr>
        <p:grpSpPr>
          <a:xfrm>
            <a:off x="2311431" y="5609074"/>
            <a:ext cx="369438" cy="321792"/>
            <a:chOff x="8721725" y="-757238"/>
            <a:chExt cx="1809751" cy="1517650"/>
          </a:xfrm>
        </p:grpSpPr>
        <p:sp>
          <p:nvSpPr>
            <p:cNvPr id="174"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6" name="Group 175"/>
          <p:cNvGrpSpPr/>
          <p:nvPr/>
        </p:nvGrpSpPr>
        <p:grpSpPr>
          <a:xfrm>
            <a:off x="689123" y="4259841"/>
            <a:ext cx="369438" cy="321792"/>
            <a:chOff x="8721725" y="-757238"/>
            <a:chExt cx="1809751" cy="1517650"/>
          </a:xfrm>
        </p:grpSpPr>
        <p:sp>
          <p:nvSpPr>
            <p:cNvPr id="177"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4" name="Rectangle 7"/>
          <p:cNvSpPr>
            <a:spLocks noChangeArrowheads="1"/>
          </p:cNvSpPr>
          <p:nvPr/>
        </p:nvSpPr>
        <p:spPr bwMode="auto">
          <a:xfrm>
            <a:off x="3416069" y="2125778"/>
            <a:ext cx="55844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buAutoNum type="arabicPeriod"/>
            </a:pPr>
            <a:r>
              <a:rPr lang="en-GB" sz="2800" dirty="0" smtClean="0">
                <a:solidFill>
                  <a:schemeClr val="tx1">
                    <a:lumMod val="75000"/>
                    <a:lumOff val="25000"/>
                  </a:schemeClr>
                </a:solidFill>
              </a:rPr>
              <a:t>THE ROLE OF MAGAZINES IN AUDIENCES LIVES</a:t>
            </a:r>
          </a:p>
          <a:p>
            <a:pPr marL="514350" indent="-514350">
              <a:buAutoNum type="arabicPeriod"/>
            </a:pPr>
            <a:endParaRPr lang="en-GB" sz="2800" dirty="0">
              <a:solidFill>
                <a:schemeClr val="tx1">
                  <a:lumMod val="75000"/>
                  <a:lumOff val="25000"/>
                </a:schemeClr>
              </a:solidFill>
            </a:endParaRPr>
          </a:p>
          <a:p>
            <a:pPr marL="514350" indent="-514350">
              <a:buAutoNum type="arabicPeriod"/>
            </a:pPr>
            <a:r>
              <a:rPr lang="en-GB" sz="2800" dirty="0" smtClean="0">
                <a:solidFill>
                  <a:schemeClr val="tx1">
                    <a:lumMod val="75000"/>
                    <a:lumOff val="25000"/>
                  </a:schemeClr>
                </a:solidFill>
              </a:rPr>
              <a:t>INFLUENCE &amp; ROI</a:t>
            </a:r>
          </a:p>
        </p:txBody>
      </p:sp>
      <p:sp>
        <p:nvSpPr>
          <p:cNvPr id="161" name="Freeform 36"/>
          <p:cNvSpPr>
            <a:spLocks/>
          </p:cNvSpPr>
          <p:nvPr/>
        </p:nvSpPr>
        <p:spPr bwMode="auto">
          <a:xfrm>
            <a:off x="5405918" y="5013317"/>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164" name="Rectangle 58"/>
          <p:cNvSpPr>
            <a:spLocks noChangeArrowheads="1"/>
          </p:cNvSpPr>
          <p:nvPr/>
        </p:nvSpPr>
        <p:spPr bwMode="auto">
          <a:xfrm rot="5400000">
            <a:off x="2540843" y="523618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grpSp>
        <p:nvGrpSpPr>
          <p:cNvPr id="183" name="Group 108"/>
          <p:cNvGrpSpPr>
            <a:grpSpLocks/>
          </p:cNvGrpSpPr>
          <p:nvPr/>
        </p:nvGrpSpPr>
        <p:grpSpPr bwMode="auto">
          <a:xfrm>
            <a:off x="3239852" y="4329100"/>
            <a:ext cx="5580620" cy="814549"/>
            <a:chOff x="6310344" y="-125462"/>
            <a:chExt cx="2918518" cy="2261143"/>
          </a:xfrm>
        </p:grpSpPr>
        <p:sp>
          <p:nvSpPr>
            <p:cNvPr id="184" name="TextBox 10"/>
            <p:cNvSpPr txBox="1">
              <a:spLocks noChangeArrowheads="1"/>
            </p:cNvSpPr>
            <p:nvPr/>
          </p:nvSpPr>
          <p:spPr bwMode="auto">
            <a:xfrm>
              <a:off x="6332101" y="-125462"/>
              <a:ext cx="343882" cy="21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4400" b="1" dirty="0">
                  <a:solidFill>
                    <a:schemeClr val="tx1">
                      <a:lumMod val="75000"/>
                      <a:lumOff val="25000"/>
                    </a:schemeClr>
                  </a:solidFill>
                  <a:latin typeface="+mn-lt"/>
                </a:rPr>
                <a:t>3</a:t>
              </a:r>
              <a:r>
                <a:rPr lang="en-GB" sz="4400" b="1" dirty="0" smtClean="0">
                  <a:solidFill>
                    <a:schemeClr val="tx1">
                      <a:lumMod val="75000"/>
                      <a:lumOff val="25000"/>
                    </a:schemeClr>
                  </a:solidFill>
                  <a:latin typeface="+mn-lt"/>
                </a:rPr>
                <a:t>.</a:t>
              </a:r>
              <a:endParaRPr lang="en-US" sz="4400" b="1" dirty="0">
                <a:solidFill>
                  <a:schemeClr val="tx1">
                    <a:lumMod val="75000"/>
                    <a:lumOff val="25000"/>
                  </a:schemeClr>
                </a:solidFill>
                <a:latin typeface="+mn-lt"/>
              </a:endParaRPr>
            </a:p>
          </p:txBody>
        </p:sp>
        <p:sp>
          <p:nvSpPr>
            <p:cNvPr id="185" name="Rectangle 58"/>
            <p:cNvSpPr>
              <a:spLocks noChangeArrowheads="1"/>
            </p:cNvSpPr>
            <p:nvPr/>
          </p:nvSpPr>
          <p:spPr bwMode="auto">
            <a:xfrm rot="5400000">
              <a:off x="6326720" y="1806848"/>
              <a:ext cx="512803" cy="1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200">
                <a:solidFill>
                  <a:schemeClr val="tx1">
                    <a:lumMod val="75000"/>
                    <a:lumOff val="25000"/>
                  </a:schemeClr>
                </a:solidFill>
                <a:cs typeface="Arial" charset="0"/>
              </a:endParaRPr>
            </a:p>
          </p:txBody>
        </p:sp>
        <p:sp>
          <p:nvSpPr>
            <p:cNvPr id="186" name="TextBox 185"/>
            <p:cNvSpPr txBox="1"/>
            <p:nvPr/>
          </p:nvSpPr>
          <p:spPr bwMode="auto">
            <a:xfrm>
              <a:off x="6310344" y="411342"/>
              <a:ext cx="2918518" cy="1452430"/>
            </a:xfrm>
            <a:prstGeom prst="rect">
              <a:avLst/>
            </a:prstGeom>
            <a:noFill/>
          </p:spPr>
          <p:txBody>
            <a:bodyPr wrap="square">
              <a:spAutoFit/>
            </a:bodyPr>
            <a:lstStyle/>
            <a:p>
              <a:pPr fontAlgn="base">
                <a:spcBef>
                  <a:spcPct val="0"/>
                </a:spcBef>
                <a:spcAft>
                  <a:spcPct val="0"/>
                </a:spcAft>
                <a:defRPr/>
              </a:pPr>
              <a:r>
                <a:rPr lang="en-GB" sz="2800" dirty="0" smtClean="0">
                  <a:solidFill>
                    <a:schemeClr val="tx1">
                      <a:lumMod val="75000"/>
                      <a:lumOff val="25000"/>
                    </a:schemeClr>
                  </a:solidFill>
                </a:rPr>
                <a:t>       BRAND INNOVATION</a:t>
              </a:r>
              <a:endParaRPr lang="en-GB" sz="2800" dirty="0">
                <a:solidFill>
                  <a:schemeClr val="tx1">
                    <a:lumMod val="75000"/>
                    <a:lumOff val="25000"/>
                  </a:schemeClr>
                </a:solidFill>
              </a:endParaRPr>
            </a:p>
          </p:txBody>
        </p:sp>
      </p:grpSp>
      <p:grpSp>
        <p:nvGrpSpPr>
          <p:cNvPr id="89" name="Group 88"/>
          <p:cNvGrpSpPr/>
          <p:nvPr/>
        </p:nvGrpSpPr>
        <p:grpSpPr>
          <a:xfrm>
            <a:off x="2236529" y="4808726"/>
            <a:ext cx="568161" cy="525029"/>
            <a:chOff x="6888163" y="2262187"/>
            <a:chExt cx="1649413" cy="1377950"/>
          </a:xfrm>
        </p:grpSpPr>
        <p:sp>
          <p:nvSpPr>
            <p:cNvPr id="90"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3" name="Rectangle 142"/>
          <p:cNvSpPr>
            <a:spLocks noChangeArrowheads="1"/>
          </p:cNvSpPr>
          <p:nvPr/>
        </p:nvSpPr>
        <p:spPr bwMode="auto">
          <a:xfrm>
            <a:off x="2597451" y="676142"/>
            <a:ext cx="2943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u="sng" dirty="0" smtClean="0"/>
              <a:t>CONTENT</a:t>
            </a:r>
          </a:p>
        </p:txBody>
      </p:sp>
    </p:spTree>
    <p:extLst>
      <p:ext uri="{BB962C8B-B14F-4D97-AF65-F5344CB8AC3E}">
        <p14:creationId xmlns:p14="http://schemas.microsoft.com/office/powerpoint/2010/main" val="2067832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349"/>
            <a:ext cx="9186719" cy="6864350"/>
          </a:xfrm>
          <a:prstGeom prst="rect">
            <a:avLst/>
          </a:prstGeom>
          <a:solidFill>
            <a:schemeClr val="accent6">
              <a:lumMod val="40000"/>
              <a:lumOff val="60000"/>
              <a:alpha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8250" name="Group 8249"/>
          <p:cNvGrpSpPr/>
          <p:nvPr/>
        </p:nvGrpSpPr>
        <p:grpSpPr>
          <a:xfrm>
            <a:off x="6335141" y="2435225"/>
            <a:ext cx="1649413" cy="1377950"/>
            <a:chOff x="6888163" y="2262187"/>
            <a:chExt cx="1649413" cy="1377950"/>
          </a:xfrm>
        </p:grpSpPr>
        <p:sp>
          <p:nvSpPr>
            <p:cNvPr id="8229"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0"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1"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2"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247" name="Group 8246"/>
          <p:cNvGrpSpPr/>
          <p:nvPr/>
        </p:nvGrpSpPr>
        <p:grpSpPr>
          <a:xfrm>
            <a:off x="6815211" y="663574"/>
            <a:ext cx="1573213" cy="1320801"/>
            <a:chOff x="7234238" y="738187"/>
            <a:chExt cx="1573213" cy="1320801"/>
          </a:xfrm>
        </p:grpSpPr>
        <p:sp>
          <p:nvSpPr>
            <p:cNvPr id="8241"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42"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8" name="Rectangle 97"/>
          <p:cNvSpPr/>
          <p:nvPr/>
        </p:nvSpPr>
        <p:spPr>
          <a:xfrm>
            <a:off x="1223628" y="297311"/>
            <a:ext cx="7920372" cy="6560689"/>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Donut 142"/>
          <p:cNvSpPr/>
          <p:nvPr/>
        </p:nvSpPr>
        <p:spPr>
          <a:xfrm rot="5813060">
            <a:off x="4395315" y="1681758"/>
            <a:ext cx="3702050" cy="3702050"/>
          </a:xfrm>
          <a:prstGeom prst="donut">
            <a:avLst>
              <a:gd name="adj" fmla="val 103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64" name="Freeform 37"/>
          <p:cNvSpPr>
            <a:spLocks noEditPoints="1"/>
          </p:cNvSpPr>
          <p:nvPr/>
        </p:nvSpPr>
        <p:spPr bwMode="auto">
          <a:xfrm rot="273580">
            <a:off x="4918578" y="790575"/>
            <a:ext cx="3025775" cy="5216525"/>
          </a:xfrm>
          <a:custGeom>
            <a:avLst/>
            <a:gdLst>
              <a:gd name="T0" fmla="*/ 2147483647 w 904"/>
              <a:gd name="T1" fmla="*/ 2147483647 h 1567"/>
              <a:gd name="T2" fmla="*/ 2147483647 w 904"/>
              <a:gd name="T3" fmla="*/ 2147483647 h 1567"/>
              <a:gd name="T4" fmla="*/ 2147483647 w 904"/>
              <a:gd name="T5" fmla="*/ 2147483647 h 1567"/>
              <a:gd name="T6" fmla="*/ 2147483647 w 904"/>
              <a:gd name="T7" fmla="*/ 2147483647 h 1567"/>
              <a:gd name="T8" fmla="*/ 2147483647 w 904"/>
              <a:gd name="T9" fmla="*/ 2147483647 h 1567"/>
              <a:gd name="T10" fmla="*/ 2147483647 w 904"/>
              <a:gd name="T11" fmla="*/ 2147483647 h 1567"/>
              <a:gd name="T12" fmla="*/ 2147483647 w 904"/>
              <a:gd name="T13" fmla="*/ 2147483647 h 1567"/>
              <a:gd name="T14" fmla="*/ 2147483647 w 904"/>
              <a:gd name="T15" fmla="*/ 2147483647 h 1567"/>
              <a:gd name="T16" fmla="*/ 2147483647 w 904"/>
              <a:gd name="T17" fmla="*/ 2147483647 h 1567"/>
              <a:gd name="T18" fmla="*/ 2147483647 w 904"/>
              <a:gd name="T19" fmla="*/ 2147483647 h 1567"/>
              <a:gd name="T20" fmla="*/ 2147483647 w 904"/>
              <a:gd name="T21" fmla="*/ 2147483647 h 1567"/>
              <a:gd name="T22" fmla="*/ 2147483647 w 904"/>
              <a:gd name="T23" fmla="*/ 2147483647 h 1567"/>
              <a:gd name="T24" fmla="*/ 2147483647 w 904"/>
              <a:gd name="T25" fmla="*/ 2147483647 h 1567"/>
              <a:gd name="T26" fmla="*/ 2147483647 w 904"/>
              <a:gd name="T27" fmla="*/ 2147483647 h 1567"/>
              <a:gd name="T28" fmla="*/ 2147483647 w 904"/>
              <a:gd name="T29" fmla="*/ 2147483647 h 1567"/>
              <a:gd name="T30" fmla="*/ 2147483647 w 904"/>
              <a:gd name="T31" fmla="*/ 2147483647 h 1567"/>
              <a:gd name="T32" fmla="*/ 2147483647 w 904"/>
              <a:gd name="T33" fmla="*/ 2147483647 h 1567"/>
              <a:gd name="T34" fmla="*/ 2147483647 w 904"/>
              <a:gd name="T35" fmla="*/ 2147483647 h 1567"/>
              <a:gd name="T36" fmla="*/ 2147483647 w 904"/>
              <a:gd name="T37" fmla="*/ 2147483647 h 1567"/>
              <a:gd name="T38" fmla="*/ 2147483647 w 904"/>
              <a:gd name="T39" fmla="*/ 2147483647 h 1567"/>
              <a:gd name="T40" fmla="*/ 2147483647 w 904"/>
              <a:gd name="T41" fmla="*/ 2147483647 h 1567"/>
              <a:gd name="T42" fmla="*/ 2147483647 w 904"/>
              <a:gd name="T43" fmla="*/ 2147483647 h 1567"/>
              <a:gd name="T44" fmla="*/ 2147483647 w 904"/>
              <a:gd name="T45" fmla="*/ 2147483647 h 1567"/>
              <a:gd name="T46" fmla="*/ 2147483647 w 904"/>
              <a:gd name="T47" fmla="*/ 2147483647 h 1567"/>
              <a:gd name="T48" fmla="*/ 2147483647 w 904"/>
              <a:gd name="T49" fmla="*/ 2147483647 h 1567"/>
              <a:gd name="T50" fmla="*/ 2147483647 w 904"/>
              <a:gd name="T51" fmla="*/ 2147483647 h 1567"/>
              <a:gd name="T52" fmla="*/ 2147483647 w 904"/>
              <a:gd name="T53" fmla="*/ 2147483647 h 1567"/>
              <a:gd name="T54" fmla="*/ 2147483647 w 904"/>
              <a:gd name="T55" fmla="*/ 2147483647 h 1567"/>
              <a:gd name="T56" fmla="*/ 2147483647 w 904"/>
              <a:gd name="T57" fmla="*/ 2147483647 h 1567"/>
              <a:gd name="T58" fmla="*/ 2147483647 w 904"/>
              <a:gd name="T59" fmla="*/ 2147483647 h 1567"/>
              <a:gd name="T60" fmla="*/ 2147483647 w 904"/>
              <a:gd name="T61" fmla="*/ 2147483647 h 1567"/>
              <a:gd name="T62" fmla="*/ 2147483647 w 904"/>
              <a:gd name="T63" fmla="*/ 2147483647 h 1567"/>
              <a:gd name="T64" fmla="*/ 2147483647 w 904"/>
              <a:gd name="T65" fmla="*/ 2147483647 h 1567"/>
              <a:gd name="T66" fmla="*/ 2147483647 w 904"/>
              <a:gd name="T67" fmla="*/ 2147483647 h 1567"/>
              <a:gd name="T68" fmla="*/ 2147483647 w 904"/>
              <a:gd name="T69" fmla="*/ 2147483647 h 1567"/>
              <a:gd name="T70" fmla="*/ 2147483647 w 904"/>
              <a:gd name="T71" fmla="*/ 2147483647 h 1567"/>
              <a:gd name="T72" fmla="*/ 2147483647 w 904"/>
              <a:gd name="T73" fmla="*/ 2147483647 h 1567"/>
              <a:gd name="T74" fmla="*/ 2147483647 w 904"/>
              <a:gd name="T75" fmla="*/ 2147483647 h 1567"/>
              <a:gd name="T76" fmla="*/ 2147483647 w 904"/>
              <a:gd name="T77" fmla="*/ 2147483647 h 1567"/>
              <a:gd name="T78" fmla="*/ 2147483647 w 904"/>
              <a:gd name="T79" fmla="*/ 2147483647 h 1567"/>
              <a:gd name="T80" fmla="*/ 2147483647 w 904"/>
              <a:gd name="T81" fmla="*/ 2147483647 h 1567"/>
              <a:gd name="T82" fmla="*/ 2147483647 w 904"/>
              <a:gd name="T83" fmla="*/ 2147483647 h 1567"/>
              <a:gd name="T84" fmla="*/ 2147483647 w 904"/>
              <a:gd name="T85" fmla="*/ 2147483647 h 1567"/>
              <a:gd name="T86" fmla="*/ 2147483647 w 904"/>
              <a:gd name="T87" fmla="*/ 2147483647 h 1567"/>
              <a:gd name="T88" fmla="*/ 2147483647 w 904"/>
              <a:gd name="T89" fmla="*/ 2147483647 h 1567"/>
              <a:gd name="T90" fmla="*/ 2147483647 w 904"/>
              <a:gd name="T91" fmla="*/ 2147483647 h 1567"/>
              <a:gd name="T92" fmla="*/ 2147483647 w 904"/>
              <a:gd name="T93" fmla="*/ 2147483647 h 1567"/>
              <a:gd name="T94" fmla="*/ 2147483647 w 904"/>
              <a:gd name="T95" fmla="*/ 2147483647 h 1567"/>
              <a:gd name="T96" fmla="*/ 2147483647 w 904"/>
              <a:gd name="T97" fmla="*/ 2147483647 h 1567"/>
              <a:gd name="T98" fmla="*/ 2147483647 w 904"/>
              <a:gd name="T99" fmla="*/ 2147483647 h 1567"/>
              <a:gd name="T100" fmla="*/ 2147483647 w 904"/>
              <a:gd name="T101" fmla="*/ 2147483647 h 1567"/>
              <a:gd name="T102" fmla="*/ 2147483647 w 904"/>
              <a:gd name="T103" fmla="*/ 2147483647 h 1567"/>
              <a:gd name="T104" fmla="*/ 2147483647 w 904"/>
              <a:gd name="T105" fmla="*/ 2147483647 h 1567"/>
              <a:gd name="T106" fmla="*/ 2147483647 w 904"/>
              <a:gd name="T107" fmla="*/ 2147483647 h 1567"/>
              <a:gd name="T108" fmla="*/ 2147483647 w 904"/>
              <a:gd name="T109" fmla="*/ 2147483647 h 1567"/>
              <a:gd name="T110" fmla="*/ 2147483647 w 904"/>
              <a:gd name="T111" fmla="*/ 2147483647 h 1567"/>
              <a:gd name="T112" fmla="*/ 2147483647 w 904"/>
              <a:gd name="T113" fmla="*/ 2147483647 h 1567"/>
              <a:gd name="T114" fmla="*/ 2147483647 w 904"/>
              <a:gd name="T115" fmla="*/ 2147483647 h 1567"/>
              <a:gd name="T116" fmla="*/ 2147483647 w 904"/>
              <a:gd name="T117" fmla="*/ 2147483647 h 1567"/>
              <a:gd name="T118" fmla="*/ 2147483647 w 904"/>
              <a:gd name="T119" fmla="*/ 2147483647 h 1567"/>
              <a:gd name="T120" fmla="*/ 2147483647 w 904"/>
              <a:gd name="T121" fmla="*/ 2147483647 h 1567"/>
              <a:gd name="T122" fmla="*/ 2147483647 w 904"/>
              <a:gd name="T123" fmla="*/ 2147483647 h 1567"/>
              <a:gd name="T124" fmla="*/ 2147483647 w 904"/>
              <a:gd name="T125" fmla="*/ 2147483647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1567"/>
              <a:gd name="T191" fmla="*/ 904 w 904"/>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6">
              <a:lumMod val="60000"/>
              <a:lumOff val="40000"/>
            </a:schemeClr>
          </a:solidFill>
          <a:ln>
            <a:solidFill>
              <a:schemeClr val="accent6">
                <a:lumMod val="20000"/>
                <a:lumOff val="80000"/>
              </a:schemeClr>
            </a:solidFill>
          </a:ln>
        </p:spPr>
        <p:txBody>
          <a:bodyPr/>
          <a:lstStyle/>
          <a:p>
            <a:pPr fontAlgn="base">
              <a:spcBef>
                <a:spcPct val="0"/>
              </a:spcBef>
              <a:spcAft>
                <a:spcPct val="0"/>
              </a:spcAft>
              <a:defRPr/>
            </a:pPr>
            <a:endParaRPr lang="en-GB" dirty="0">
              <a:solidFill>
                <a:srgbClr val="3F3F3F"/>
              </a:solidFill>
              <a:cs typeface="Arial" charset="0"/>
            </a:endParaRPr>
          </a:p>
        </p:txBody>
      </p:sp>
      <p:sp>
        <p:nvSpPr>
          <p:cNvPr id="159" name="TextBox 158"/>
          <p:cNvSpPr txBox="1">
            <a:spLocks noChangeArrowheads="1"/>
          </p:cNvSpPr>
          <p:nvPr/>
        </p:nvSpPr>
        <p:spPr bwMode="auto">
          <a:xfrm>
            <a:off x="4948560" y="4221088"/>
            <a:ext cx="38719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GB" sz="2800" dirty="0">
                <a:solidFill>
                  <a:schemeClr val="accent6">
                    <a:lumMod val="50000"/>
                  </a:schemeClr>
                </a:solidFill>
                <a:latin typeface="+mn-lt"/>
              </a:rPr>
              <a:t>ahead of,</a:t>
            </a:r>
          </a:p>
          <a:p>
            <a:pPr algn="r" eaLnBrk="1" fontAlgn="base" hangingPunct="1">
              <a:spcBef>
                <a:spcPct val="0"/>
              </a:spcBef>
              <a:spcAft>
                <a:spcPct val="0"/>
              </a:spcAft>
            </a:pPr>
            <a:r>
              <a:rPr lang="en-GB" sz="2800" dirty="0">
                <a:solidFill>
                  <a:schemeClr val="accent6">
                    <a:lumMod val="50000"/>
                  </a:schemeClr>
                </a:solidFill>
                <a:latin typeface="+mn-lt"/>
              </a:rPr>
              <a:t>USA</a:t>
            </a:r>
          </a:p>
          <a:p>
            <a:pPr algn="r" eaLnBrk="1" fontAlgn="base" hangingPunct="1">
              <a:spcBef>
                <a:spcPct val="0"/>
              </a:spcBef>
              <a:spcAft>
                <a:spcPct val="0"/>
              </a:spcAft>
            </a:pPr>
            <a:r>
              <a:rPr lang="en-GB" sz="2800" dirty="0">
                <a:solidFill>
                  <a:schemeClr val="accent6">
                    <a:lumMod val="50000"/>
                  </a:schemeClr>
                </a:solidFill>
                <a:latin typeface="+mn-lt"/>
              </a:rPr>
              <a:t>China</a:t>
            </a:r>
          </a:p>
          <a:p>
            <a:pPr algn="r" eaLnBrk="1" fontAlgn="base" hangingPunct="1">
              <a:spcBef>
                <a:spcPct val="0"/>
              </a:spcBef>
              <a:spcAft>
                <a:spcPct val="0"/>
              </a:spcAft>
            </a:pPr>
            <a:r>
              <a:rPr lang="en-GB" sz="2800" dirty="0">
                <a:solidFill>
                  <a:schemeClr val="accent6">
                    <a:lumMod val="50000"/>
                  </a:schemeClr>
                </a:solidFill>
                <a:latin typeface="+mn-lt"/>
              </a:rPr>
              <a:t>Germany</a:t>
            </a:r>
          </a:p>
          <a:p>
            <a:pPr algn="r" eaLnBrk="1" fontAlgn="base" hangingPunct="1">
              <a:spcBef>
                <a:spcPct val="0"/>
              </a:spcBef>
              <a:spcAft>
                <a:spcPct val="0"/>
              </a:spcAft>
            </a:pPr>
            <a:r>
              <a:rPr lang="en-GB" sz="2800" dirty="0">
                <a:solidFill>
                  <a:schemeClr val="accent6">
                    <a:lumMod val="50000"/>
                  </a:schemeClr>
                </a:solidFill>
                <a:latin typeface="+mn-lt"/>
              </a:rPr>
              <a:t>Japan</a:t>
            </a:r>
          </a:p>
        </p:txBody>
      </p:sp>
      <p:grpSp>
        <p:nvGrpSpPr>
          <p:cNvPr id="165" name="Group 18"/>
          <p:cNvGrpSpPr>
            <a:grpSpLocks/>
          </p:cNvGrpSpPr>
          <p:nvPr/>
        </p:nvGrpSpPr>
        <p:grpSpPr bwMode="auto">
          <a:xfrm>
            <a:off x="6779074" y="1220311"/>
            <a:ext cx="2141538" cy="2728912"/>
            <a:chOff x="4611654" y="1604936"/>
            <a:chExt cx="2141021" cy="2729290"/>
          </a:xfrm>
        </p:grpSpPr>
        <p:sp>
          <p:nvSpPr>
            <p:cNvPr id="166" name="TextBox 165"/>
            <p:cNvSpPr txBox="1"/>
            <p:nvPr/>
          </p:nvSpPr>
          <p:spPr>
            <a:xfrm>
              <a:off x="4611654" y="1604936"/>
              <a:ext cx="2141021" cy="2437679"/>
            </a:xfrm>
            <a:prstGeom prst="rect">
              <a:avLst/>
            </a:prstGeom>
            <a:noFill/>
          </p:spPr>
          <p:txBody>
            <a:bodyPr spcFirstLastPara="1" wrap="none">
              <a:prstTxWarp prst="textArchUp">
                <a:avLst/>
              </a:prstTxWarp>
              <a:spAutoFit/>
            </a:bodyPr>
            <a:lstStyle/>
            <a:p>
              <a:pPr algn="ctr" fontAlgn="base">
                <a:spcBef>
                  <a:spcPct val="0"/>
                </a:spcBef>
                <a:spcAft>
                  <a:spcPct val="0"/>
                </a:spcAft>
                <a:defRPr/>
              </a:pPr>
              <a:r>
                <a:rPr lang="en-GB" b="1" dirty="0">
                  <a:solidFill>
                    <a:schemeClr val="tx2"/>
                  </a:solidFill>
                  <a:cs typeface="Arial" charset="0"/>
                </a:rPr>
                <a:t>‘NATIONAL DIGITALNESS’ </a:t>
              </a:r>
            </a:p>
          </p:txBody>
        </p:sp>
        <p:grpSp>
          <p:nvGrpSpPr>
            <p:cNvPr id="167" name="Group 166"/>
            <p:cNvGrpSpPr/>
            <p:nvPr/>
          </p:nvGrpSpPr>
          <p:grpSpPr>
            <a:xfrm>
              <a:off x="4618420" y="1694786"/>
              <a:ext cx="1928761" cy="2639440"/>
              <a:chOff x="4618420" y="1694786"/>
              <a:chExt cx="1928761" cy="2639440"/>
            </a:xfrm>
            <a:scene3d>
              <a:camera prst="orthographicFront">
                <a:rot lat="0" lon="6000" rev="0"/>
              </a:camera>
              <a:lightRig rig="threePt" dir="t"/>
            </a:scene3d>
          </p:grpSpPr>
          <p:sp>
            <p:nvSpPr>
              <p:cNvPr id="168" name="Oval 12"/>
              <p:cNvSpPr/>
              <p:nvPr/>
            </p:nvSpPr>
            <p:spPr>
              <a:xfrm rot="1741094">
                <a:off x="4618420" y="1694786"/>
                <a:ext cx="1625600" cy="2639440"/>
              </a:xfrm>
              <a:custGeom>
                <a:avLst/>
                <a:gdLst/>
                <a:ahLst/>
                <a:cxnLst/>
                <a:rect l="l" t="t" r="r" b="b"/>
                <a:pathLst>
                  <a:path w="1625600" h="2639440">
                    <a:moveTo>
                      <a:pt x="812800" y="0"/>
                    </a:moveTo>
                    <a:cubicBezTo>
                      <a:pt x="1261697" y="0"/>
                      <a:pt x="1625600" y="363903"/>
                      <a:pt x="1625600" y="812800"/>
                    </a:cubicBezTo>
                    <a:cubicBezTo>
                      <a:pt x="1625600" y="1195309"/>
                      <a:pt x="1361374" y="1516104"/>
                      <a:pt x="1005265" y="1601718"/>
                    </a:cubicBezTo>
                    <a:lnTo>
                      <a:pt x="812801" y="2639440"/>
                    </a:lnTo>
                    <a:lnTo>
                      <a:pt x="620337" y="1601719"/>
                    </a:lnTo>
                    <a:cubicBezTo>
                      <a:pt x="264227" y="1516106"/>
                      <a:pt x="0" y="1195310"/>
                      <a:pt x="0" y="812800"/>
                    </a:cubicBezTo>
                    <a:cubicBezTo>
                      <a:pt x="0" y="363903"/>
                      <a:pt x="363903" y="0"/>
                      <a:pt x="812800" y="0"/>
                    </a:cubicBezTo>
                    <a:close/>
                  </a:path>
                </a:pathLst>
              </a:custGeom>
              <a:solidFill>
                <a:schemeClr val="accent6">
                  <a:lumMod val="75000"/>
                </a:schemeClr>
              </a:solidFill>
              <a:ln>
                <a:noFill/>
              </a:ln>
              <a:effectLst/>
              <a:sp3d>
                <a:bevelT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69" name="TextBox 168"/>
              <p:cNvSpPr txBox="1"/>
              <p:nvPr/>
            </p:nvSpPr>
            <p:spPr>
              <a:xfrm>
                <a:off x="4887906" y="2034380"/>
                <a:ext cx="1659275" cy="1108270"/>
              </a:xfrm>
              <a:prstGeom prst="rect">
                <a:avLst/>
              </a:prstGeom>
              <a:noFill/>
              <a:sp3d>
                <a:bevelT w="0"/>
              </a:sp3d>
            </p:spPr>
            <p:txBody>
              <a:bodyPr wrap="none">
                <a:spAutoFit/>
              </a:bodyPr>
              <a:lstStyle/>
              <a:p>
                <a:pPr fontAlgn="base">
                  <a:spcBef>
                    <a:spcPct val="0"/>
                  </a:spcBef>
                  <a:spcAft>
                    <a:spcPct val="0"/>
                  </a:spcAft>
                  <a:defRPr/>
                </a:pPr>
                <a:r>
                  <a:rPr lang="en-GB" sz="6600" b="1" dirty="0">
                    <a:solidFill>
                      <a:prstClr val="white"/>
                    </a:solidFill>
                    <a:cs typeface="Arial" charset="0"/>
                  </a:rPr>
                  <a:t>10</a:t>
                </a:r>
                <a:r>
                  <a:rPr lang="en-GB" sz="6600" b="1" baseline="30000" dirty="0">
                    <a:solidFill>
                      <a:prstClr val="white"/>
                    </a:solidFill>
                    <a:cs typeface="Arial" charset="0"/>
                  </a:rPr>
                  <a:t>th</a:t>
                </a:r>
                <a:endParaRPr lang="en-GB" sz="6600" b="1" dirty="0">
                  <a:solidFill>
                    <a:prstClr val="white"/>
                  </a:solidFill>
                  <a:cs typeface="Arial" charset="0"/>
                </a:endParaRPr>
              </a:p>
            </p:txBody>
          </p:sp>
        </p:grpSp>
      </p:grpSp>
      <p:sp>
        <p:nvSpPr>
          <p:cNvPr id="158" name="Oval 157"/>
          <p:cNvSpPr/>
          <p:nvPr/>
        </p:nvSpPr>
        <p:spPr>
          <a:xfrm>
            <a:off x="6384956" y="3573016"/>
            <a:ext cx="779332" cy="761370"/>
          </a:xfrm>
          <a:prstGeom prst="ellipse">
            <a:avLst/>
          </a:prstGeom>
          <a:blipFill>
            <a:blip r:embed="rId3" cstate="email">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70" name="Rectangle 37"/>
          <p:cNvSpPr>
            <a:spLocks noChangeArrowheads="1"/>
          </p:cNvSpPr>
          <p:nvPr/>
        </p:nvSpPr>
        <p:spPr bwMode="auto">
          <a:xfrm>
            <a:off x="3299779" y="6610176"/>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err="1" smtClean="0">
                <a:solidFill>
                  <a:schemeClr val="tx1">
                    <a:lumMod val="75000"/>
                    <a:lumOff val="25000"/>
                  </a:schemeClr>
                </a:solidFill>
                <a:cs typeface="Arial" charset="0"/>
              </a:rPr>
              <a:t>ZenithOptimedia</a:t>
            </a:r>
            <a:r>
              <a:rPr lang="en-GB" sz="900" dirty="0" smtClean="0">
                <a:solidFill>
                  <a:schemeClr val="tx1">
                    <a:lumMod val="75000"/>
                    <a:lumOff val="25000"/>
                  </a:schemeClr>
                </a:solidFill>
                <a:cs typeface="Arial" charset="0"/>
              </a:rPr>
              <a:t> </a:t>
            </a:r>
            <a:r>
              <a:rPr lang="en-GB" sz="900" dirty="0">
                <a:solidFill>
                  <a:schemeClr val="tx1">
                    <a:lumMod val="75000"/>
                    <a:lumOff val="25000"/>
                  </a:schemeClr>
                </a:solidFill>
                <a:cs typeface="Arial" charset="0"/>
              </a:rPr>
              <a:t>February 2013  / Enders Analysis </a:t>
            </a:r>
          </a:p>
        </p:txBody>
      </p:sp>
      <p:sp>
        <p:nvSpPr>
          <p:cNvPr id="94" name="Rectangle 93"/>
          <p:cNvSpPr>
            <a:spLocks noChangeArrowheads="1"/>
          </p:cNvSpPr>
          <p:nvPr/>
        </p:nvSpPr>
        <p:spPr bwMode="auto">
          <a:xfrm>
            <a:off x="1356693" y="385500"/>
            <a:ext cx="2943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DIGITAL NATION</a:t>
            </a:r>
          </a:p>
        </p:txBody>
      </p:sp>
      <p:sp>
        <p:nvSpPr>
          <p:cNvPr id="161" name="Rectangle 160"/>
          <p:cNvSpPr/>
          <p:nvPr/>
        </p:nvSpPr>
        <p:spPr>
          <a:xfrm>
            <a:off x="2267744" y="1052736"/>
            <a:ext cx="2958919" cy="2308324"/>
          </a:xfrm>
          <a:prstGeom prst="rect">
            <a:avLst/>
          </a:prstGeom>
        </p:spPr>
        <p:txBody>
          <a:bodyPr wrap="square">
            <a:spAutoFit/>
          </a:bodyPr>
          <a:lstStyle/>
          <a:p>
            <a:pPr marL="171450" indent="-171450">
              <a:buFont typeface="Arial" panose="020B0604020202020204" pitchFamily="34" charset="0"/>
              <a:buChar char="•"/>
              <a:defRPr/>
            </a:pPr>
            <a:r>
              <a:rPr lang="en-GB" dirty="0" smtClean="0"/>
              <a:t>UK is 10</a:t>
            </a:r>
            <a:r>
              <a:rPr lang="en-GB" baseline="30000" dirty="0" smtClean="0"/>
              <a:t>th</a:t>
            </a:r>
            <a:r>
              <a:rPr lang="en-GB" dirty="0" smtClean="0"/>
              <a:t> </a:t>
            </a:r>
            <a:r>
              <a:rPr lang="en-GB" dirty="0"/>
              <a:t>most </a:t>
            </a:r>
            <a:r>
              <a:rPr lang="en-GB" b="1" dirty="0"/>
              <a:t>digital nation</a:t>
            </a:r>
            <a:r>
              <a:rPr lang="en-GB" dirty="0"/>
              <a:t> in the </a:t>
            </a:r>
            <a:r>
              <a:rPr lang="en-GB" dirty="0" smtClean="0"/>
              <a:t>world - out of 197 nations</a:t>
            </a:r>
            <a:endParaRPr lang="en-GB" dirty="0"/>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The UK is more ‘digital’ than </a:t>
            </a:r>
            <a:r>
              <a:rPr lang="en-GB" dirty="0" smtClean="0"/>
              <a:t>the USA</a:t>
            </a:r>
            <a:r>
              <a:rPr lang="en-GB" dirty="0"/>
              <a:t>, Germany, China, and </a:t>
            </a:r>
            <a:r>
              <a:rPr lang="en-GB" dirty="0" smtClean="0"/>
              <a:t>Japan</a:t>
            </a:r>
            <a:endParaRPr lang="en-GB" dirty="0"/>
          </a:p>
        </p:txBody>
      </p:sp>
      <p:grpSp>
        <p:nvGrpSpPr>
          <p:cNvPr id="179" name="Group 178"/>
          <p:cNvGrpSpPr/>
          <p:nvPr/>
        </p:nvGrpSpPr>
        <p:grpSpPr>
          <a:xfrm>
            <a:off x="-3515" y="2229235"/>
            <a:ext cx="1649413" cy="1377950"/>
            <a:chOff x="6888163" y="2262187"/>
            <a:chExt cx="1649413" cy="1377950"/>
          </a:xfrm>
        </p:grpSpPr>
        <p:sp>
          <p:nvSpPr>
            <p:cNvPr id="180"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84" name="Group 183"/>
          <p:cNvGrpSpPr/>
          <p:nvPr/>
        </p:nvGrpSpPr>
        <p:grpSpPr>
          <a:xfrm>
            <a:off x="328227" y="764704"/>
            <a:ext cx="1573213" cy="1320801"/>
            <a:chOff x="7234238" y="738187"/>
            <a:chExt cx="1573213" cy="1320801"/>
          </a:xfrm>
        </p:grpSpPr>
        <p:sp>
          <p:nvSpPr>
            <p:cNvPr id="185"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87" name="Group 186"/>
          <p:cNvGrpSpPr/>
          <p:nvPr/>
        </p:nvGrpSpPr>
        <p:grpSpPr>
          <a:xfrm>
            <a:off x="-85262" y="4808726"/>
            <a:ext cx="2944253" cy="2328685"/>
            <a:chOff x="-795338" y="611187"/>
            <a:chExt cx="8029576" cy="6743701"/>
          </a:xfrm>
        </p:grpSpPr>
        <p:sp>
          <p:nvSpPr>
            <p:cNvPr id="188"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0" name="Group 249"/>
          <p:cNvGrpSpPr/>
          <p:nvPr/>
        </p:nvGrpSpPr>
        <p:grpSpPr>
          <a:xfrm>
            <a:off x="1571260" y="3607185"/>
            <a:ext cx="713912" cy="665964"/>
            <a:chOff x="8940800" y="1338262"/>
            <a:chExt cx="2081213" cy="1747838"/>
          </a:xfrm>
        </p:grpSpPr>
        <p:sp>
          <p:nvSpPr>
            <p:cNvPr id="251"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3" name="Group 252"/>
          <p:cNvGrpSpPr/>
          <p:nvPr/>
        </p:nvGrpSpPr>
        <p:grpSpPr>
          <a:xfrm>
            <a:off x="2311431" y="5609074"/>
            <a:ext cx="369438" cy="321792"/>
            <a:chOff x="8721725" y="-757238"/>
            <a:chExt cx="1809751" cy="1517650"/>
          </a:xfrm>
        </p:grpSpPr>
        <p:sp>
          <p:nvSpPr>
            <p:cNvPr id="254"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6" name="Group 255"/>
          <p:cNvGrpSpPr/>
          <p:nvPr/>
        </p:nvGrpSpPr>
        <p:grpSpPr>
          <a:xfrm>
            <a:off x="689123" y="4259841"/>
            <a:ext cx="369438" cy="321792"/>
            <a:chOff x="8721725" y="-757238"/>
            <a:chExt cx="1809751" cy="1517650"/>
          </a:xfrm>
        </p:grpSpPr>
        <p:sp>
          <p:nvSpPr>
            <p:cNvPr id="257"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9" name="Group 258"/>
          <p:cNvGrpSpPr/>
          <p:nvPr/>
        </p:nvGrpSpPr>
        <p:grpSpPr>
          <a:xfrm>
            <a:off x="2236529" y="4808726"/>
            <a:ext cx="568161" cy="525029"/>
            <a:chOff x="6888163" y="2262187"/>
            <a:chExt cx="1649413" cy="1377950"/>
          </a:xfrm>
        </p:grpSpPr>
        <p:sp>
          <p:nvSpPr>
            <p:cNvPr id="260"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27281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p:cTn id="7" dur="500" fill="hold"/>
                                        <p:tgtEl>
                                          <p:spTgt spid="158"/>
                                        </p:tgtEl>
                                        <p:attrNameLst>
                                          <p:attrName>ppt_w</p:attrName>
                                        </p:attrNameLst>
                                      </p:cBhvr>
                                      <p:tavLst>
                                        <p:tav tm="0">
                                          <p:val>
                                            <p:fltVal val="0"/>
                                          </p:val>
                                        </p:tav>
                                        <p:tav tm="100000">
                                          <p:val>
                                            <p:strVal val="#ppt_w"/>
                                          </p:val>
                                        </p:tav>
                                      </p:tavLst>
                                    </p:anim>
                                    <p:anim calcmode="lin" valueType="num">
                                      <p:cBhvr>
                                        <p:cTn id="8" dur="500" fill="hold"/>
                                        <p:tgtEl>
                                          <p:spTgt spid="158"/>
                                        </p:tgtEl>
                                        <p:attrNameLst>
                                          <p:attrName>ppt_h</p:attrName>
                                        </p:attrNameLst>
                                      </p:cBhvr>
                                      <p:tavLst>
                                        <p:tav tm="0">
                                          <p:val>
                                            <p:fltVal val="0"/>
                                          </p:val>
                                        </p:tav>
                                        <p:tav tm="100000">
                                          <p:val>
                                            <p:strVal val="#ppt_h"/>
                                          </p:val>
                                        </p:tav>
                                      </p:tavLst>
                                    </p:anim>
                                    <p:animEffect transition="in" filter="fade">
                                      <p:cBhvr>
                                        <p:cTn id="9" dur="500"/>
                                        <p:tgtEl>
                                          <p:spTgt spid="15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5"/>
                                        </p:tgtEl>
                                        <p:attrNameLst>
                                          <p:attrName>style.visibility</p:attrName>
                                        </p:attrNameLst>
                                      </p:cBhvr>
                                      <p:to>
                                        <p:strVal val="visible"/>
                                      </p:to>
                                    </p:set>
                                    <p:anim calcmode="lin" valueType="num">
                                      <p:cBhvr>
                                        <p:cTn id="13" dur="500" fill="hold"/>
                                        <p:tgtEl>
                                          <p:spTgt spid="165"/>
                                        </p:tgtEl>
                                        <p:attrNameLst>
                                          <p:attrName>ppt_w</p:attrName>
                                        </p:attrNameLst>
                                      </p:cBhvr>
                                      <p:tavLst>
                                        <p:tav tm="0">
                                          <p:val>
                                            <p:fltVal val="0"/>
                                          </p:val>
                                        </p:tav>
                                        <p:tav tm="100000">
                                          <p:val>
                                            <p:strVal val="#ppt_w"/>
                                          </p:val>
                                        </p:tav>
                                      </p:tavLst>
                                    </p:anim>
                                    <p:anim calcmode="lin" valueType="num">
                                      <p:cBhvr>
                                        <p:cTn id="14" dur="500" fill="hold"/>
                                        <p:tgtEl>
                                          <p:spTgt spid="165"/>
                                        </p:tgtEl>
                                        <p:attrNameLst>
                                          <p:attrName>ppt_h</p:attrName>
                                        </p:attrNameLst>
                                      </p:cBhvr>
                                      <p:tavLst>
                                        <p:tav tm="0">
                                          <p:val>
                                            <p:fltVal val="0"/>
                                          </p:val>
                                        </p:tav>
                                        <p:tav tm="100000">
                                          <p:val>
                                            <p:strVal val="#ppt_h"/>
                                          </p:val>
                                        </p:tav>
                                      </p:tavLst>
                                    </p:anim>
                                    <p:animEffect transition="in" filter="fade">
                                      <p:cBhvr>
                                        <p:cTn id="15" dur="500"/>
                                        <p:tgtEl>
                                          <p:spTgt spid="16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utoUpdateAnimBg="0"/>
      <p:bldP spid="1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6"/>
          <p:cNvSpPr>
            <a:spLocks/>
          </p:cNvSpPr>
          <p:nvPr/>
        </p:nvSpPr>
        <p:spPr bwMode="auto">
          <a:xfrm>
            <a:off x="6259513" y="2447925"/>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6" r="19799" b="34739"/>
          <a:stretch/>
        </p:blipFill>
        <p:spPr bwMode="auto">
          <a:xfrm>
            <a:off x="1322031" y="1304764"/>
            <a:ext cx="4048362" cy="42124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00" r="18514"/>
          <a:stretch/>
        </p:blipFill>
        <p:spPr bwMode="auto">
          <a:xfrm>
            <a:off x="5226376" y="1728431"/>
            <a:ext cx="3757625" cy="4472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840252" y="488866"/>
            <a:ext cx="2279791" cy="707886"/>
          </a:xfrm>
          <a:prstGeom prst="rect">
            <a:avLst/>
          </a:prstGeom>
        </p:spPr>
        <p:txBody>
          <a:bodyPr wrap="none">
            <a:spAutoFit/>
          </a:bodyPr>
          <a:lstStyle/>
          <a:p>
            <a:pPr algn="r"/>
            <a:r>
              <a:rPr lang="en-GB" sz="2000" b="1" dirty="0" smtClean="0"/>
              <a:t>A </a:t>
            </a:r>
            <a:r>
              <a:rPr lang="en-GB" sz="2000" b="1" dirty="0"/>
              <a:t>digital </a:t>
            </a:r>
            <a:r>
              <a:rPr lang="en-GB" sz="2000" b="1" dirty="0" err="1"/>
              <a:t>comms</a:t>
            </a:r>
            <a:r>
              <a:rPr lang="en-GB" sz="2000" b="1" dirty="0"/>
              <a:t> </a:t>
            </a:r>
            <a:endParaRPr lang="en-GB" sz="2000" b="1" dirty="0" smtClean="0"/>
          </a:p>
          <a:p>
            <a:pPr algn="r"/>
            <a:r>
              <a:rPr lang="en-GB" sz="2000" b="1" dirty="0" smtClean="0"/>
              <a:t>framework </a:t>
            </a:r>
            <a:endParaRPr lang="en-GB" sz="2000" b="1" dirty="0"/>
          </a:p>
        </p:txBody>
      </p:sp>
    </p:spTree>
    <p:extLst>
      <p:ext uri="{BB962C8B-B14F-4D97-AF65-F5344CB8AC3E}">
        <p14:creationId xmlns:p14="http://schemas.microsoft.com/office/powerpoint/2010/main" val="1865344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349"/>
            <a:ext cx="9186719" cy="6864350"/>
          </a:xfrm>
          <a:prstGeom prst="rect">
            <a:avLst/>
          </a:prstGeom>
          <a:solidFill>
            <a:schemeClr val="accent6">
              <a:lumMod val="40000"/>
              <a:lumOff val="60000"/>
              <a:alpha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8247" name="Group 8246"/>
          <p:cNvGrpSpPr/>
          <p:nvPr/>
        </p:nvGrpSpPr>
        <p:grpSpPr>
          <a:xfrm>
            <a:off x="6815211" y="663574"/>
            <a:ext cx="1573213" cy="1320801"/>
            <a:chOff x="7234238" y="738187"/>
            <a:chExt cx="1573213" cy="1320801"/>
          </a:xfrm>
        </p:grpSpPr>
        <p:sp>
          <p:nvSpPr>
            <p:cNvPr id="8241"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42"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8" name="Rectangle 97"/>
          <p:cNvSpPr/>
          <p:nvPr/>
        </p:nvSpPr>
        <p:spPr>
          <a:xfrm>
            <a:off x="1223628" y="297311"/>
            <a:ext cx="7920372" cy="6560689"/>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nut 25"/>
          <p:cNvSpPr/>
          <p:nvPr/>
        </p:nvSpPr>
        <p:spPr>
          <a:xfrm rot="5813060">
            <a:off x="4395315" y="1681758"/>
            <a:ext cx="3702050" cy="3702050"/>
          </a:xfrm>
          <a:prstGeom prst="donut">
            <a:avLst>
              <a:gd name="adj" fmla="val 103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7" name="Freeform 37"/>
          <p:cNvSpPr>
            <a:spLocks noEditPoints="1"/>
          </p:cNvSpPr>
          <p:nvPr/>
        </p:nvSpPr>
        <p:spPr bwMode="auto">
          <a:xfrm rot="273580">
            <a:off x="4918578" y="790575"/>
            <a:ext cx="3025775" cy="5216525"/>
          </a:xfrm>
          <a:custGeom>
            <a:avLst/>
            <a:gdLst>
              <a:gd name="T0" fmla="*/ 2147483647 w 904"/>
              <a:gd name="T1" fmla="*/ 2147483647 h 1567"/>
              <a:gd name="T2" fmla="*/ 2147483647 w 904"/>
              <a:gd name="T3" fmla="*/ 2147483647 h 1567"/>
              <a:gd name="T4" fmla="*/ 2147483647 w 904"/>
              <a:gd name="T5" fmla="*/ 2147483647 h 1567"/>
              <a:gd name="T6" fmla="*/ 2147483647 w 904"/>
              <a:gd name="T7" fmla="*/ 2147483647 h 1567"/>
              <a:gd name="T8" fmla="*/ 2147483647 w 904"/>
              <a:gd name="T9" fmla="*/ 2147483647 h 1567"/>
              <a:gd name="T10" fmla="*/ 2147483647 w 904"/>
              <a:gd name="T11" fmla="*/ 2147483647 h 1567"/>
              <a:gd name="T12" fmla="*/ 2147483647 w 904"/>
              <a:gd name="T13" fmla="*/ 2147483647 h 1567"/>
              <a:gd name="T14" fmla="*/ 2147483647 w 904"/>
              <a:gd name="T15" fmla="*/ 2147483647 h 1567"/>
              <a:gd name="T16" fmla="*/ 2147483647 w 904"/>
              <a:gd name="T17" fmla="*/ 2147483647 h 1567"/>
              <a:gd name="T18" fmla="*/ 2147483647 w 904"/>
              <a:gd name="T19" fmla="*/ 2147483647 h 1567"/>
              <a:gd name="T20" fmla="*/ 2147483647 w 904"/>
              <a:gd name="T21" fmla="*/ 2147483647 h 1567"/>
              <a:gd name="T22" fmla="*/ 2147483647 w 904"/>
              <a:gd name="T23" fmla="*/ 2147483647 h 1567"/>
              <a:gd name="T24" fmla="*/ 2147483647 w 904"/>
              <a:gd name="T25" fmla="*/ 2147483647 h 1567"/>
              <a:gd name="T26" fmla="*/ 2147483647 w 904"/>
              <a:gd name="T27" fmla="*/ 2147483647 h 1567"/>
              <a:gd name="T28" fmla="*/ 2147483647 w 904"/>
              <a:gd name="T29" fmla="*/ 2147483647 h 1567"/>
              <a:gd name="T30" fmla="*/ 2147483647 w 904"/>
              <a:gd name="T31" fmla="*/ 2147483647 h 1567"/>
              <a:gd name="T32" fmla="*/ 2147483647 w 904"/>
              <a:gd name="T33" fmla="*/ 2147483647 h 1567"/>
              <a:gd name="T34" fmla="*/ 2147483647 w 904"/>
              <a:gd name="T35" fmla="*/ 2147483647 h 1567"/>
              <a:gd name="T36" fmla="*/ 2147483647 w 904"/>
              <a:gd name="T37" fmla="*/ 2147483647 h 1567"/>
              <a:gd name="T38" fmla="*/ 2147483647 w 904"/>
              <a:gd name="T39" fmla="*/ 2147483647 h 1567"/>
              <a:gd name="T40" fmla="*/ 2147483647 w 904"/>
              <a:gd name="T41" fmla="*/ 2147483647 h 1567"/>
              <a:gd name="T42" fmla="*/ 2147483647 w 904"/>
              <a:gd name="T43" fmla="*/ 2147483647 h 1567"/>
              <a:gd name="T44" fmla="*/ 2147483647 w 904"/>
              <a:gd name="T45" fmla="*/ 2147483647 h 1567"/>
              <a:gd name="T46" fmla="*/ 2147483647 w 904"/>
              <a:gd name="T47" fmla="*/ 2147483647 h 1567"/>
              <a:gd name="T48" fmla="*/ 2147483647 w 904"/>
              <a:gd name="T49" fmla="*/ 2147483647 h 1567"/>
              <a:gd name="T50" fmla="*/ 2147483647 w 904"/>
              <a:gd name="T51" fmla="*/ 2147483647 h 1567"/>
              <a:gd name="T52" fmla="*/ 2147483647 w 904"/>
              <a:gd name="T53" fmla="*/ 2147483647 h 1567"/>
              <a:gd name="T54" fmla="*/ 2147483647 w 904"/>
              <a:gd name="T55" fmla="*/ 2147483647 h 1567"/>
              <a:gd name="T56" fmla="*/ 2147483647 w 904"/>
              <a:gd name="T57" fmla="*/ 2147483647 h 1567"/>
              <a:gd name="T58" fmla="*/ 2147483647 w 904"/>
              <a:gd name="T59" fmla="*/ 2147483647 h 1567"/>
              <a:gd name="T60" fmla="*/ 2147483647 w 904"/>
              <a:gd name="T61" fmla="*/ 2147483647 h 1567"/>
              <a:gd name="T62" fmla="*/ 2147483647 w 904"/>
              <a:gd name="T63" fmla="*/ 2147483647 h 1567"/>
              <a:gd name="T64" fmla="*/ 2147483647 w 904"/>
              <a:gd name="T65" fmla="*/ 2147483647 h 1567"/>
              <a:gd name="T66" fmla="*/ 2147483647 w 904"/>
              <a:gd name="T67" fmla="*/ 2147483647 h 1567"/>
              <a:gd name="T68" fmla="*/ 2147483647 w 904"/>
              <a:gd name="T69" fmla="*/ 2147483647 h 1567"/>
              <a:gd name="T70" fmla="*/ 2147483647 w 904"/>
              <a:gd name="T71" fmla="*/ 2147483647 h 1567"/>
              <a:gd name="T72" fmla="*/ 2147483647 w 904"/>
              <a:gd name="T73" fmla="*/ 2147483647 h 1567"/>
              <a:gd name="T74" fmla="*/ 2147483647 w 904"/>
              <a:gd name="T75" fmla="*/ 2147483647 h 1567"/>
              <a:gd name="T76" fmla="*/ 2147483647 w 904"/>
              <a:gd name="T77" fmla="*/ 2147483647 h 1567"/>
              <a:gd name="T78" fmla="*/ 2147483647 w 904"/>
              <a:gd name="T79" fmla="*/ 2147483647 h 1567"/>
              <a:gd name="T80" fmla="*/ 2147483647 w 904"/>
              <a:gd name="T81" fmla="*/ 2147483647 h 1567"/>
              <a:gd name="T82" fmla="*/ 2147483647 w 904"/>
              <a:gd name="T83" fmla="*/ 2147483647 h 1567"/>
              <a:gd name="T84" fmla="*/ 2147483647 w 904"/>
              <a:gd name="T85" fmla="*/ 2147483647 h 1567"/>
              <a:gd name="T86" fmla="*/ 2147483647 w 904"/>
              <a:gd name="T87" fmla="*/ 2147483647 h 1567"/>
              <a:gd name="T88" fmla="*/ 2147483647 w 904"/>
              <a:gd name="T89" fmla="*/ 2147483647 h 1567"/>
              <a:gd name="T90" fmla="*/ 2147483647 w 904"/>
              <a:gd name="T91" fmla="*/ 2147483647 h 1567"/>
              <a:gd name="T92" fmla="*/ 2147483647 w 904"/>
              <a:gd name="T93" fmla="*/ 2147483647 h 1567"/>
              <a:gd name="T94" fmla="*/ 2147483647 w 904"/>
              <a:gd name="T95" fmla="*/ 2147483647 h 1567"/>
              <a:gd name="T96" fmla="*/ 2147483647 w 904"/>
              <a:gd name="T97" fmla="*/ 2147483647 h 1567"/>
              <a:gd name="T98" fmla="*/ 2147483647 w 904"/>
              <a:gd name="T99" fmla="*/ 2147483647 h 1567"/>
              <a:gd name="T100" fmla="*/ 2147483647 w 904"/>
              <a:gd name="T101" fmla="*/ 2147483647 h 1567"/>
              <a:gd name="T102" fmla="*/ 2147483647 w 904"/>
              <a:gd name="T103" fmla="*/ 2147483647 h 1567"/>
              <a:gd name="T104" fmla="*/ 2147483647 w 904"/>
              <a:gd name="T105" fmla="*/ 2147483647 h 1567"/>
              <a:gd name="T106" fmla="*/ 2147483647 w 904"/>
              <a:gd name="T107" fmla="*/ 2147483647 h 1567"/>
              <a:gd name="T108" fmla="*/ 2147483647 w 904"/>
              <a:gd name="T109" fmla="*/ 2147483647 h 1567"/>
              <a:gd name="T110" fmla="*/ 2147483647 w 904"/>
              <a:gd name="T111" fmla="*/ 2147483647 h 1567"/>
              <a:gd name="T112" fmla="*/ 2147483647 w 904"/>
              <a:gd name="T113" fmla="*/ 2147483647 h 1567"/>
              <a:gd name="T114" fmla="*/ 2147483647 w 904"/>
              <a:gd name="T115" fmla="*/ 2147483647 h 1567"/>
              <a:gd name="T116" fmla="*/ 2147483647 w 904"/>
              <a:gd name="T117" fmla="*/ 2147483647 h 1567"/>
              <a:gd name="T118" fmla="*/ 2147483647 w 904"/>
              <a:gd name="T119" fmla="*/ 2147483647 h 1567"/>
              <a:gd name="T120" fmla="*/ 2147483647 w 904"/>
              <a:gd name="T121" fmla="*/ 2147483647 h 1567"/>
              <a:gd name="T122" fmla="*/ 2147483647 w 904"/>
              <a:gd name="T123" fmla="*/ 2147483647 h 1567"/>
              <a:gd name="T124" fmla="*/ 2147483647 w 904"/>
              <a:gd name="T125" fmla="*/ 2147483647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1567"/>
              <a:gd name="T191" fmla="*/ 904 w 904"/>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6">
              <a:lumMod val="60000"/>
              <a:lumOff val="40000"/>
            </a:schemeClr>
          </a:solidFill>
          <a:ln>
            <a:solidFill>
              <a:schemeClr val="accent6">
                <a:lumMod val="20000"/>
                <a:lumOff val="80000"/>
              </a:schemeClr>
            </a:solidFill>
          </a:ln>
        </p:spPr>
        <p:txBody>
          <a:bodyPr/>
          <a:lstStyle/>
          <a:p>
            <a:pPr fontAlgn="base">
              <a:spcBef>
                <a:spcPct val="0"/>
              </a:spcBef>
              <a:spcAft>
                <a:spcPct val="0"/>
              </a:spcAft>
              <a:defRPr/>
            </a:pPr>
            <a:endParaRPr lang="en-GB" dirty="0">
              <a:solidFill>
                <a:srgbClr val="3F3F3F"/>
              </a:solidFill>
              <a:cs typeface="Arial" charset="0"/>
            </a:endParaRPr>
          </a:p>
        </p:txBody>
      </p:sp>
      <p:sp>
        <p:nvSpPr>
          <p:cNvPr id="28" name="Oval 27"/>
          <p:cNvSpPr/>
          <p:nvPr/>
        </p:nvSpPr>
        <p:spPr>
          <a:xfrm>
            <a:off x="6384956" y="3573016"/>
            <a:ext cx="779332" cy="761370"/>
          </a:xfrm>
          <a:prstGeom prst="ellipse">
            <a:avLst/>
          </a:prstGeom>
          <a:blipFill>
            <a:blip r:embed="rId3" cstate="email">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9" name="Rectangle 28"/>
          <p:cNvSpPr/>
          <p:nvPr/>
        </p:nvSpPr>
        <p:spPr>
          <a:xfrm rot="26865">
            <a:off x="6304478" y="2360154"/>
            <a:ext cx="2889663" cy="1107996"/>
          </a:xfrm>
          <a:prstGeom prst="rect">
            <a:avLst/>
          </a:prstGeom>
        </p:spPr>
        <p:txBody>
          <a:bodyPr wrap="square">
            <a:spAutoFit/>
          </a:bodyPr>
          <a:lstStyle/>
          <a:p>
            <a:pPr>
              <a:lnSpc>
                <a:spcPct val="75000"/>
              </a:lnSpc>
            </a:pPr>
            <a:r>
              <a:rPr lang="en-GB" sz="4800" dirty="0" smtClean="0">
                <a:solidFill>
                  <a:schemeClr val="bg2">
                    <a:lumMod val="50000"/>
                  </a:schemeClr>
                </a:solidFill>
                <a:latin typeface="Impact" pitchFamily="34" charset="0"/>
              </a:rPr>
              <a:t>50%+</a:t>
            </a:r>
          </a:p>
          <a:p>
            <a:pPr>
              <a:lnSpc>
                <a:spcPct val="75000"/>
              </a:lnSpc>
            </a:pPr>
            <a:r>
              <a:rPr lang="en-US" sz="2000" dirty="0" smtClean="0">
                <a:solidFill>
                  <a:schemeClr val="bg2">
                    <a:lumMod val="50000"/>
                  </a:schemeClr>
                </a:solidFill>
                <a:cs typeface="Arial"/>
              </a:rPr>
              <a:t>use two devices to access internet </a:t>
            </a:r>
            <a:endParaRPr lang="en-GB" sz="2000" dirty="0">
              <a:solidFill>
                <a:schemeClr val="bg2">
                  <a:lumMod val="50000"/>
                </a:schemeClr>
              </a:solidFill>
              <a:cs typeface="Arial"/>
            </a:endParaRPr>
          </a:p>
        </p:txBody>
      </p:sp>
      <p:sp>
        <p:nvSpPr>
          <p:cNvPr id="30" name="Rounded Rectangle 2"/>
          <p:cNvSpPr/>
          <p:nvPr/>
        </p:nvSpPr>
        <p:spPr>
          <a:xfrm>
            <a:off x="7792364" y="2030378"/>
            <a:ext cx="1016044" cy="771559"/>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accent1">
              <a:lumMod val="50000"/>
            </a:schemeClr>
          </a:solidFill>
          <a:ln w="1270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31" name="Rounded Rectangle 50"/>
          <p:cNvSpPr/>
          <p:nvPr/>
        </p:nvSpPr>
        <p:spPr>
          <a:xfrm rot="20878630">
            <a:off x="7450005" y="1770006"/>
            <a:ext cx="307072" cy="507209"/>
          </a:xfrm>
          <a:custGeom>
            <a:avLst/>
            <a:gdLst/>
            <a:ahLst/>
            <a:cxnLst/>
            <a:rect l="l" t="t" r="r" b="b"/>
            <a:pathLst>
              <a:path w="1677988" h="2771630">
                <a:moveTo>
                  <a:pt x="144463" y="209583"/>
                </a:moveTo>
                <a:lnTo>
                  <a:pt x="144463" y="2252663"/>
                </a:lnTo>
                <a:lnTo>
                  <a:pt x="1533464" y="2252663"/>
                </a:lnTo>
                <a:lnTo>
                  <a:pt x="1533464" y="209583"/>
                </a:lnTo>
                <a:close/>
                <a:moveTo>
                  <a:pt x="212987" y="0"/>
                </a:moveTo>
                <a:lnTo>
                  <a:pt x="1465001" y="0"/>
                </a:lnTo>
                <a:cubicBezTo>
                  <a:pt x="1582630" y="0"/>
                  <a:pt x="1677988" y="95358"/>
                  <a:pt x="1677988" y="212987"/>
                </a:cubicBezTo>
                <a:lnTo>
                  <a:pt x="1677988" y="2558643"/>
                </a:lnTo>
                <a:cubicBezTo>
                  <a:pt x="1677988" y="2676272"/>
                  <a:pt x="1582630" y="2771630"/>
                  <a:pt x="1465001" y="2771630"/>
                </a:cubicBezTo>
                <a:lnTo>
                  <a:pt x="212987" y="2771630"/>
                </a:lnTo>
                <a:cubicBezTo>
                  <a:pt x="95358" y="2771630"/>
                  <a:pt x="0" y="2676272"/>
                  <a:pt x="0" y="2558643"/>
                </a:cubicBezTo>
                <a:lnTo>
                  <a:pt x="0" y="212987"/>
                </a:lnTo>
                <a:cubicBezTo>
                  <a:pt x="0" y="95358"/>
                  <a:pt x="95358" y="0"/>
                  <a:pt x="212987" y="0"/>
                </a:cubicBezTo>
                <a:close/>
              </a:path>
            </a:pathLst>
          </a:custGeom>
          <a:solidFill>
            <a:schemeClr val="accent1">
              <a:lumMod val="50000"/>
            </a:schemeClr>
          </a:solidFill>
          <a:ln w="1270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32" name="Rectangle 31"/>
          <p:cNvSpPr/>
          <p:nvPr/>
        </p:nvSpPr>
        <p:spPr>
          <a:xfrm rot="26865">
            <a:off x="6002581" y="5457394"/>
            <a:ext cx="2889663" cy="877163"/>
          </a:xfrm>
          <a:prstGeom prst="rect">
            <a:avLst/>
          </a:prstGeom>
        </p:spPr>
        <p:txBody>
          <a:bodyPr wrap="square">
            <a:spAutoFit/>
          </a:bodyPr>
          <a:lstStyle/>
          <a:p>
            <a:pPr algn="r">
              <a:lnSpc>
                <a:spcPct val="75000"/>
              </a:lnSpc>
            </a:pPr>
            <a:r>
              <a:rPr lang="en-GB" sz="4800" dirty="0" smtClean="0">
                <a:solidFill>
                  <a:schemeClr val="tx2"/>
                </a:solidFill>
                <a:latin typeface="Impact" pitchFamily="34" charset="0"/>
              </a:rPr>
              <a:t>30%</a:t>
            </a:r>
          </a:p>
          <a:p>
            <a:pPr algn="r">
              <a:lnSpc>
                <a:spcPct val="75000"/>
              </a:lnSpc>
            </a:pPr>
            <a:r>
              <a:rPr lang="en-US" sz="2000" dirty="0" smtClean="0">
                <a:solidFill>
                  <a:schemeClr val="tx2"/>
                </a:solidFill>
                <a:cs typeface="Arial"/>
              </a:rPr>
              <a:t>use three</a:t>
            </a:r>
            <a:endParaRPr lang="en-GB" sz="2000" dirty="0">
              <a:solidFill>
                <a:schemeClr val="tx2"/>
              </a:solidFill>
              <a:cs typeface="Arial"/>
            </a:endParaRPr>
          </a:p>
        </p:txBody>
      </p:sp>
      <p:grpSp>
        <p:nvGrpSpPr>
          <p:cNvPr id="33" name="Group 32"/>
          <p:cNvGrpSpPr/>
          <p:nvPr/>
        </p:nvGrpSpPr>
        <p:grpSpPr>
          <a:xfrm rot="20700000">
            <a:off x="6752495" y="5105740"/>
            <a:ext cx="527284" cy="703829"/>
            <a:chOff x="9317756" y="1295401"/>
            <a:chExt cx="834612" cy="1114056"/>
          </a:xfrm>
        </p:grpSpPr>
        <p:sp>
          <p:nvSpPr>
            <p:cNvPr id="34" name="Rounded Rectangle 5"/>
            <p:cNvSpPr/>
            <p:nvPr/>
          </p:nvSpPr>
          <p:spPr>
            <a:xfrm>
              <a:off x="9317756" y="1295401"/>
              <a:ext cx="834612" cy="1114056"/>
            </a:xfrm>
            <a:custGeom>
              <a:avLst/>
              <a:gdLst/>
              <a:ahLst/>
              <a:cxnLst/>
              <a:rect l="l" t="t" r="r" b="b"/>
              <a:pathLst>
                <a:path w="2125683" h="2837395">
                  <a:moveTo>
                    <a:pt x="109671" y="119878"/>
                  </a:moveTo>
                  <a:lnTo>
                    <a:pt x="109671" y="2458192"/>
                  </a:lnTo>
                  <a:lnTo>
                    <a:pt x="2016012" y="2458192"/>
                  </a:lnTo>
                  <a:lnTo>
                    <a:pt x="2016012" y="119878"/>
                  </a:lnTo>
                  <a:close/>
                  <a:moveTo>
                    <a:pt x="140529" y="0"/>
                  </a:moveTo>
                  <a:lnTo>
                    <a:pt x="1985154" y="0"/>
                  </a:lnTo>
                  <a:cubicBezTo>
                    <a:pt x="2062766" y="0"/>
                    <a:pt x="2125683" y="62917"/>
                    <a:pt x="2125683" y="140529"/>
                  </a:cubicBezTo>
                  <a:lnTo>
                    <a:pt x="2125683" y="2696866"/>
                  </a:lnTo>
                  <a:cubicBezTo>
                    <a:pt x="2125683" y="2774478"/>
                    <a:pt x="2062766" y="2837395"/>
                    <a:pt x="1985154" y="2837395"/>
                  </a:cubicBezTo>
                  <a:lnTo>
                    <a:pt x="140529" y="2837395"/>
                  </a:lnTo>
                  <a:cubicBezTo>
                    <a:pt x="62917" y="2837395"/>
                    <a:pt x="0" y="2774478"/>
                    <a:pt x="0" y="2696866"/>
                  </a:cubicBezTo>
                  <a:lnTo>
                    <a:pt x="0" y="140529"/>
                  </a:lnTo>
                  <a:cubicBezTo>
                    <a:pt x="0" y="62917"/>
                    <a:pt x="62917" y="0"/>
                    <a:pt x="140529" y="0"/>
                  </a:cubicBezTo>
                  <a:close/>
                </a:path>
              </a:pathLst>
            </a:custGeom>
            <a:solidFill>
              <a:schemeClr val="accent1">
                <a:lumMod val="50000"/>
              </a:schemeClr>
            </a:solidFill>
            <a:ln w="1270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35" name="Oval 34"/>
            <p:cNvSpPr/>
            <p:nvPr/>
          </p:nvSpPr>
          <p:spPr>
            <a:xfrm>
              <a:off x="9710064" y="2308659"/>
              <a:ext cx="50000" cy="5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36" name="Rounded Rectangle 2"/>
          <p:cNvSpPr/>
          <p:nvPr/>
        </p:nvSpPr>
        <p:spPr>
          <a:xfrm>
            <a:off x="7060177" y="4626331"/>
            <a:ext cx="1016044" cy="771559"/>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accent1">
              <a:lumMod val="50000"/>
            </a:schemeClr>
          </a:solidFill>
          <a:ln w="1270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37" name="Rounded Rectangle 50"/>
          <p:cNvSpPr/>
          <p:nvPr/>
        </p:nvSpPr>
        <p:spPr>
          <a:xfrm rot="900000">
            <a:off x="8179051" y="4784072"/>
            <a:ext cx="307072" cy="507209"/>
          </a:xfrm>
          <a:custGeom>
            <a:avLst/>
            <a:gdLst/>
            <a:ahLst/>
            <a:cxnLst/>
            <a:rect l="l" t="t" r="r" b="b"/>
            <a:pathLst>
              <a:path w="1677988" h="2771630">
                <a:moveTo>
                  <a:pt x="144463" y="209583"/>
                </a:moveTo>
                <a:lnTo>
                  <a:pt x="144463" y="2252663"/>
                </a:lnTo>
                <a:lnTo>
                  <a:pt x="1533464" y="2252663"/>
                </a:lnTo>
                <a:lnTo>
                  <a:pt x="1533464" y="209583"/>
                </a:lnTo>
                <a:close/>
                <a:moveTo>
                  <a:pt x="212987" y="0"/>
                </a:moveTo>
                <a:lnTo>
                  <a:pt x="1465001" y="0"/>
                </a:lnTo>
                <a:cubicBezTo>
                  <a:pt x="1582630" y="0"/>
                  <a:pt x="1677988" y="95358"/>
                  <a:pt x="1677988" y="212987"/>
                </a:cubicBezTo>
                <a:lnTo>
                  <a:pt x="1677988" y="2558643"/>
                </a:lnTo>
                <a:cubicBezTo>
                  <a:pt x="1677988" y="2676272"/>
                  <a:pt x="1582630" y="2771630"/>
                  <a:pt x="1465001" y="2771630"/>
                </a:cubicBezTo>
                <a:lnTo>
                  <a:pt x="212987" y="2771630"/>
                </a:lnTo>
                <a:cubicBezTo>
                  <a:pt x="95358" y="2771630"/>
                  <a:pt x="0" y="2676272"/>
                  <a:pt x="0" y="2558643"/>
                </a:cubicBezTo>
                <a:lnTo>
                  <a:pt x="0" y="212987"/>
                </a:lnTo>
                <a:cubicBezTo>
                  <a:pt x="0" y="95358"/>
                  <a:pt x="95358" y="0"/>
                  <a:pt x="212987" y="0"/>
                </a:cubicBezTo>
                <a:close/>
              </a:path>
            </a:pathLst>
          </a:custGeom>
          <a:solidFill>
            <a:schemeClr val="accent1">
              <a:lumMod val="50000"/>
            </a:schemeClr>
          </a:solidFill>
          <a:ln w="1270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38" name="Rectangle 37"/>
          <p:cNvSpPr>
            <a:spLocks noChangeArrowheads="1"/>
          </p:cNvSpPr>
          <p:nvPr/>
        </p:nvSpPr>
        <p:spPr bwMode="auto">
          <a:xfrm>
            <a:off x="3288490" y="6634891"/>
            <a:ext cx="570071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75000"/>
                    <a:lumOff val="25000"/>
                  </a:schemeClr>
                </a:solidFill>
              </a:rPr>
              <a:t>IAB </a:t>
            </a:r>
            <a:r>
              <a:rPr lang="en-GB" sz="900" dirty="0">
                <a:solidFill>
                  <a:schemeClr val="tx1">
                    <a:lumMod val="75000"/>
                    <a:lumOff val="25000"/>
                  </a:schemeClr>
                </a:solidFill>
              </a:rPr>
              <a:t>Europe </a:t>
            </a:r>
            <a:r>
              <a:rPr lang="en-GB" sz="900" dirty="0" err="1">
                <a:solidFill>
                  <a:schemeClr val="tx1">
                    <a:lumMod val="75000"/>
                    <a:lumOff val="25000"/>
                  </a:schemeClr>
                </a:solidFill>
              </a:rPr>
              <a:t>Mediascope</a:t>
            </a:r>
            <a:r>
              <a:rPr lang="en-GB" sz="900" dirty="0">
                <a:solidFill>
                  <a:schemeClr val="tx1">
                    <a:lumMod val="75000"/>
                    <a:lumOff val="25000"/>
                  </a:schemeClr>
                </a:solidFill>
              </a:rPr>
              <a:t> 2012 (x28 countries</a:t>
            </a:r>
            <a:r>
              <a:rPr lang="en-GB" sz="900" dirty="0" smtClean="0">
                <a:solidFill>
                  <a:schemeClr val="tx1">
                    <a:lumMod val="75000"/>
                    <a:lumOff val="25000"/>
                  </a:schemeClr>
                </a:solidFill>
              </a:rPr>
              <a:t>)</a:t>
            </a:r>
            <a:endParaRPr lang="en-GB" sz="900" dirty="0">
              <a:solidFill>
                <a:schemeClr val="tx1">
                  <a:lumMod val="75000"/>
                  <a:lumOff val="25000"/>
                </a:schemeClr>
              </a:solidFill>
            </a:endParaRPr>
          </a:p>
        </p:txBody>
      </p:sp>
      <p:sp>
        <p:nvSpPr>
          <p:cNvPr id="39" name="Rectangle 38"/>
          <p:cNvSpPr>
            <a:spLocks noChangeArrowheads="1"/>
          </p:cNvSpPr>
          <p:nvPr/>
        </p:nvSpPr>
        <p:spPr bwMode="auto">
          <a:xfrm>
            <a:off x="1356693" y="385500"/>
            <a:ext cx="45114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CONNECTED NATION</a:t>
            </a:r>
          </a:p>
        </p:txBody>
      </p:sp>
      <p:grpSp>
        <p:nvGrpSpPr>
          <p:cNvPr id="40" name="Group 39"/>
          <p:cNvGrpSpPr/>
          <p:nvPr/>
        </p:nvGrpSpPr>
        <p:grpSpPr>
          <a:xfrm>
            <a:off x="-3515" y="2229235"/>
            <a:ext cx="1649413" cy="1377950"/>
            <a:chOff x="6888163" y="2262187"/>
            <a:chExt cx="1649413" cy="1377950"/>
          </a:xfrm>
        </p:grpSpPr>
        <p:sp>
          <p:nvSpPr>
            <p:cNvPr id="41"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5" name="Group 44"/>
          <p:cNvGrpSpPr/>
          <p:nvPr/>
        </p:nvGrpSpPr>
        <p:grpSpPr>
          <a:xfrm>
            <a:off x="328227" y="764704"/>
            <a:ext cx="1573213" cy="1320801"/>
            <a:chOff x="7234238" y="738187"/>
            <a:chExt cx="1573213" cy="1320801"/>
          </a:xfrm>
        </p:grpSpPr>
        <p:sp>
          <p:nvSpPr>
            <p:cNvPr id="46"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 47"/>
          <p:cNvGrpSpPr/>
          <p:nvPr/>
        </p:nvGrpSpPr>
        <p:grpSpPr>
          <a:xfrm>
            <a:off x="-85262" y="4808726"/>
            <a:ext cx="2944253" cy="2328685"/>
            <a:chOff x="-795338" y="611187"/>
            <a:chExt cx="8029576" cy="6743701"/>
          </a:xfrm>
        </p:grpSpPr>
        <p:sp>
          <p:nvSpPr>
            <p:cNvPr id="49"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3" name="Group 112"/>
          <p:cNvGrpSpPr/>
          <p:nvPr/>
        </p:nvGrpSpPr>
        <p:grpSpPr>
          <a:xfrm>
            <a:off x="1571260" y="3607185"/>
            <a:ext cx="713912" cy="665964"/>
            <a:chOff x="8940800" y="1338262"/>
            <a:chExt cx="2081213" cy="1747838"/>
          </a:xfrm>
        </p:grpSpPr>
        <p:sp>
          <p:nvSpPr>
            <p:cNvPr id="114"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2311431" y="5609074"/>
            <a:ext cx="369438" cy="321792"/>
            <a:chOff x="8721725" y="-757238"/>
            <a:chExt cx="1809751" cy="1517650"/>
          </a:xfrm>
        </p:grpSpPr>
        <p:sp>
          <p:nvSpPr>
            <p:cNvPr id="117"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9" name="Group 118"/>
          <p:cNvGrpSpPr/>
          <p:nvPr/>
        </p:nvGrpSpPr>
        <p:grpSpPr>
          <a:xfrm>
            <a:off x="689123" y="4259841"/>
            <a:ext cx="369438" cy="321792"/>
            <a:chOff x="8721725" y="-757238"/>
            <a:chExt cx="1809751" cy="1517650"/>
          </a:xfrm>
        </p:grpSpPr>
        <p:sp>
          <p:nvSpPr>
            <p:cNvPr id="120"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2" name="Group 121"/>
          <p:cNvGrpSpPr/>
          <p:nvPr/>
        </p:nvGrpSpPr>
        <p:grpSpPr>
          <a:xfrm>
            <a:off x="2236529" y="4808726"/>
            <a:ext cx="568161" cy="525029"/>
            <a:chOff x="6888163" y="2262187"/>
            <a:chExt cx="1649413" cy="1377950"/>
          </a:xfrm>
        </p:grpSpPr>
        <p:sp>
          <p:nvSpPr>
            <p:cNvPr id="123"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Rectangle 24"/>
          <p:cNvSpPr/>
          <p:nvPr/>
        </p:nvSpPr>
        <p:spPr>
          <a:xfrm>
            <a:off x="2267744" y="1073639"/>
            <a:ext cx="3153707" cy="2031325"/>
          </a:xfrm>
          <a:prstGeom prst="rect">
            <a:avLst/>
          </a:prstGeom>
        </p:spPr>
        <p:txBody>
          <a:bodyPr wrap="square">
            <a:spAutoFit/>
          </a:bodyPr>
          <a:lstStyle/>
          <a:p>
            <a:pPr marL="285750" indent="-285750">
              <a:buFont typeface="Arial" panose="020B0604020202020204" pitchFamily="34" charset="0"/>
              <a:buChar char="•"/>
              <a:defRPr/>
            </a:pPr>
            <a:r>
              <a:rPr lang="en-GB" dirty="0"/>
              <a:t>Over 50% of the UK use two devices to regularly connect to the internet </a:t>
            </a:r>
          </a:p>
          <a:p>
            <a:pPr marL="171450" indent="-1714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30% use </a:t>
            </a:r>
            <a:r>
              <a:rPr lang="en-GB" dirty="0" smtClean="0"/>
              <a:t>three. Four </a:t>
            </a:r>
            <a:r>
              <a:rPr lang="en-GB" dirty="0"/>
              <a:t>times the EU average </a:t>
            </a:r>
          </a:p>
          <a:p>
            <a:pPr>
              <a:defRPr/>
            </a:pPr>
            <a:endParaRPr lang="en-GB" dirty="0"/>
          </a:p>
        </p:txBody>
      </p:sp>
    </p:spTree>
    <p:extLst>
      <p:ext uri="{BB962C8B-B14F-4D97-AF65-F5344CB8AC3E}">
        <p14:creationId xmlns:p14="http://schemas.microsoft.com/office/powerpoint/2010/main" val="2922417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par>
                                <p:cTn id="16" presetID="53" presetClass="entr" presetSubtype="0" fill="hold" grpId="0" nodeType="withEffect">
                                  <p:stCondLst>
                                    <p:cond delay="6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childTnLst>
                                </p:cTn>
                              </p:par>
                              <p:par>
                                <p:cTn id="29" presetID="53"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0" fill="hold" grpId="0" nodeType="withEffect">
                                  <p:stCondLst>
                                    <p:cond delay="2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0" fill="hold" grpId="0" nodeType="withEffect">
                                  <p:stCondLst>
                                    <p:cond delay="30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animBg="1"/>
      <p:bldP spid="32" grpId="0"/>
      <p:bldP spid="36" grpId="0" animBg="1"/>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349"/>
            <a:ext cx="9186719" cy="6864350"/>
          </a:xfrm>
          <a:prstGeom prst="rect">
            <a:avLst/>
          </a:prstGeom>
          <a:solidFill>
            <a:schemeClr val="accent6">
              <a:lumMod val="40000"/>
              <a:lumOff val="60000"/>
              <a:alpha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8" name="Rectangle 97"/>
          <p:cNvSpPr/>
          <p:nvPr/>
        </p:nvSpPr>
        <p:spPr>
          <a:xfrm>
            <a:off x="1223628" y="333976"/>
            <a:ext cx="7920372" cy="6560689"/>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a:spLocks noChangeArrowheads="1"/>
          </p:cNvSpPr>
          <p:nvPr/>
        </p:nvSpPr>
        <p:spPr bwMode="auto">
          <a:xfrm>
            <a:off x="1356692" y="385500"/>
            <a:ext cx="59398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TABLET POPULATION</a:t>
            </a:r>
          </a:p>
        </p:txBody>
      </p:sp>
      <p:sp>
        <p:nvSpPr>
          <p:cNvPr id="43" name="Freeform 5"/>
          <p:cNvSpPr>
            <a:spLocks/>
          </p:cNvSpPr>
          <p:nvPr/>
        </p:nvSpPr>
        <p:spPr bwMode="auto">
          <a:xfrm rot="807200">
            <a:off x="4785069" y="662230"/>
            <a:ext cx="3386233" cy="5107228"/>
          </a:xfrm>
          <a:custGeom>
            <a:avLst/>
            <a:gdLst>
              <a:gd name="T0" fmla="*/ 318028 w 430767"/>
              <a:gd name="T1" fmla="*/ 0 h 445112"/>
              <a:gd name="T2" fmla="*/ 430767 w 430767"/>
              <a:gd name="T3" fmla="*/ 125409 h 445112"/>
              <a:gd name="T4" fmla="*/ 377200 w 430767"/>
              <a:gd name="T5" fmla="*/ 118546 h 445112"/>
              <a:gd name="T6" fmla="*/ 204666 w 430767"/>
              <a:gd name="T7" fmla="*/ 390577 h 445112"/>
              <a:gd name="T8" fmla="*/ 8183 w 430767"/>
              <a:gd name="T9" fmla="*/ 445112 h 445112"/>
              <a:gd name="T10" fmla="*/ 0 w 430767"/>
              <a:gd name="T11" fmla="*/ 425839 h 445112"/>
              <a:gd name="T12" fmla="*/ 138019 w 430767"/>
              <a:gd name="T13" fmla="*/ 379346 h 445112"/>
              <a:gd name="T14" fmla="*/ 256987 w 430767"/>
              <a:gd name="T15" fmla="*/ 129152 h 445112"/>
              <a:gd name="T16" fmla="*/ 171031 w 430767"/>
              <a:gd name="T17" fmla="*/ 150990 h 445112"/>
              <a:gd name="T18" fmla="*/ 318028 w 430767"/>
              <a:gd name="T19" fmla="*/ 0 h 445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767"/>
              <a:gd name="T31" fmla="*/ 0 h 445112"/>
              <a:gd name="T32" fmla="*/ 430767 w 430767"/>
              <a:gd name="T33" fmla="*/ 445112 h 445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767" h="445112">
                <a:moveTo>
                  <a:pt x="318028" y="0"/>
                </a:moveTo>
                <a:cubicBezTo>
                  <a:pt x="318028" y="0"/>
                  <a:pt x="318028" y="0"/>
                  <a:pt x="430767" y="125409"/>
                </a:cubicBezTo>
                <a:cubicBezTo>
                  <a:pt x="430767" y="125409"/>
                  <a:pt x="430767" y="125409"/>
                  <a:pt x="377200" y="118546"/>
                </a:cubicBezTo>
                <a:cubicBezTo>
                  <a:pt x="377200" y="118546"/>
                  <a:pt x="362252" y="294492"/>
                  <a:pt x="204666" y="390577"/>
                </a:cubicBezTo>
                <a:cubicBezTo>
                  <a:pt x="149622" y="424112"/>
                  <a:pt x="78662" y="439941"/>
                  <a:pt x="8183" y="445112"/>
                </a:cubicBezTo>
                <a:lnTo>
                  <a:pt x="0" y="425839"/>
                </a:lnTo>
                <a:cubicBezTo>
                  <a:pt x="49576" y="417511"/>
                  <a:pt x="98053" y="402896"/>
                  <a:pt x="138019" y="379346"/>
                </a:cubicBezTo>
                <a:cubicBezTo>
                  <a:pt x="275637" y="297634"/>
                  <a:pt x="256996" y="129242"/>
                  <a:pt x="256987" y="129152"/>
                </a:cubicBezTo>
                <a:cubicBezTo>
                  <a:pt x="256987" y="129152"/>
                  <a:pt x="256987" y="129152"/>
                  <a:pt x="171031" y="150990"/>
                </a:cubicBezTo>
                <a:cubicBezTo>
                  <a:pt x="171031" y="150990"/>
                  <a:pt x="171031" y="150990"/>
                  <a:pt x="318028" y="0"/>
                </a:cubicBezTo>
                <a:close/>
              </a:path>
            </a:pathLst>
          </a:custGeom>
          <a:solidFill>
            <a:schemeClr val="bg2">
              <a:lumMod val="50000"/>
            </a:schemeClr>
          </a:solidFill>
          <a:ln w="19050">
            <a:solidFill>
              <a:schemeClr val="bg1"/>
            </a:solidFill>
            <a:round/>
            <a:headEnd/>
            <a:tailEnd/>
          </a:ln>
        </p:spPr>
        <p:txBody>
          <a:bodyPr/>
          <a:lstStyle/>
          <a:p>
            <a:pPr fontAlgn="base">
              <a:spcBef>
                <a:spcPct val="0"/>
              </a:spcBef>
              <a:spcAft>
                <a:spcPct val="0"/>
              </a:spcAft>
              <a:defRPr/>
            </a:pPr>
            <a:endParaRPr lang="en-GB" sz="1600" dirty="0">
              <a:solidFill>
                <a:srgbClr val="3F3F3F"/>
              </a:solidFill>
              <a:cs typeface="Arial" charset="0"/>
            </a:endParaRPr>
          </a:p>
        </p:txBody>
      </p:sp>
      <p:sp>
        <p:nvSpPr>
          <p:cNvPr id="44" name="Freeform 43"/>
          <p:cNvSpPr/>
          <p:nvPr/>
        </p:nvSpPr>
        <p:spPr bwMode="auto">
          <a:xfrm>
            <a:off x="3566926" y="2284781"/>
            <a:ext cx="5289550" cy="3844519"/>
          </a:xfrm>
          <a:custGeom>
            <a:avLst/>
            <a:gdLst>
              <a:gd name="connsiteX0" fmla="*/ 0 w 6001305"/>
              <a:gd name="connsiteY0" fmla="*/ 0 h 3222595"/>
              <a:gd name="connsiteX1" fmla="*/ 0 w 6001305"/>
              <a:gd name="connsiteY1" fmla="*/ 3222595 h 3222595"/>
              <a:gd name="connsiteX2" fmla="*/ 97654 w 6001305"/>
              <a:gd name="connsiteY2" fmla="*/ 3222595 h 3222595"/>
              <a:gd name="connsiteX3" fmla="*/ 6001305 w 6001305"/>
              <a:gd name="connsiteY3" fmla="*/ 3222595 h 3222595"/>
            </a:gdLst>
            <a:ahLst/>
            <a:cxnLst>
              <a:cxn ang="0">
                <a:pos x="connsiteX0" y="connsiteY0"/>
              </a:cxn>
              <a:cxn ang="0">
                <a:pos x="connsiteX1" y="connsiteY1"/>
              </a:cxn>
              <a:cxn ang="0">
                <a:pos x="connsiteX2" y="connsiteY2"/>
              </a:cxn>
              <a:cxn ang="0">
                <a:pos x="connsiteX3" y="connsiteY3"/>
              </a:cxn>
            </a:cxnLst>
            <a:rect l="l" t="t" r="r" b="b"/>
            <a:pathLst>
              <a:path w="6001305" h="3222595">
                <a:moveTo>
                  <a:pt x="0" y="0"/>
                </a:moveTo>
                <a:lnTo>
                  <a:pt x="0" y="3222595"/>
                </a:lnTo>
                <a:lnTo>
                  <a:pt x="97654" y="3222595"/>
                </a:lnTo>
                <a:lnTo>
                  <a:pt x="6001305" y="3222595"/>
                </a:lnTo>
              </a:path>
            </a:pathLst>
          </a:custGeom>
          <a:noFill/>
          <a:ln w="19050">
            <a:solidFill>
              <a:schemeClr val="accent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nvGrpSpPr>
          <p:cNvPr id="45" name="Group 35"/>
          <p:cNvGrpSpPr>
            <a:grpSpLocks/>
          </p:cNvGrpSpPr>
          <p:nvPr/>
        </p:nvGrpSpPr>
        <p:grpSpPr bwMode="auto">
          <a:xfrm>
            <a:off x="3684972" y="5063959"/>
            <a:ext cx="442912" cy="879475"/>
            <a:chOff x="2229210" y="2551600"/>
            <a:chExt cx="1260358" cy="2497750"/>
          </a:xfrm>
        </p:grpSpPr>
        <p:grpSp>
          <p:nvGrpSpPr>
            <p:cNvPr id="46" name="Group 36"/>
            <p:cNvGrpSpPr>
              <a:grpSpLocks/>
            </p:cNvGrpSpPr>
            <p:nvPr/>
          </p:nvGrpSpPr>
          <p:grpSpPr bwMode="auto">
            <a:xfrm>
              <a:off x="2295756" y="2551600"/>
              <a:ext cx="1193812" cy="2497750"/>
              <a:chOff x="4170276" y="2470756"/>
              <a:chExt cx="1193812" cy="2497750"/>
            </a:xfrm>
          </p:grpSpPr>
          <p:sp>
            <p:nvSpPr>
              <p:cNvPr id="52" name="Oval 3"/>
              <p:cNvSpPr/>
              <p:nvPr/>
            </p:nvSpPr>
            <p:spPr bwMode="auto">
              <a:xfrm>
                <a:off x="4171491" y="2470756"/>
                <a:ext cx="119259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53"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47" name="Group 37"/>
            <p:cNvGrpSpPr>
              <a:grpSpLocks/>
            </p:cNvGrpSpPr>
            <p:nvPr/>
          </p:nvGrpSpPr>
          <p:grpSpPr bwMode="auto">
            <a:xfrm>
              <a:off x="2437669" y="3214796"/>
              <a:ext cx="867526" cy="1011988"/>
              <a:chOff x="2483768" y="3212976"/>
              <a:chExt cx="867526" cy="1011988"/>
            </a:xfrm>
          </p:grpSpPr>
          <p:sp>
            <p:nvSpPr>
              <p:cNvPr id="50" name="Rounded Rectangle 49"/>
              <p:cNvSpPr/>
              <p:nvPr/>
            </p:nvSpPr>
            <p:spPr>
              <a:xfrm>
                <a:off x="2483111" y="3212541"/>
                <a:ext cx="867344"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51" name="Oval 50"/>
              <p:cNvSpPr/>
              <p:nvPr/>
            </p:nvSpPr>
            <p:spPr>
              <a:xfrm>
                <a:off x="2871608"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48" name="Oval 38"/>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49" name="Oval 39"/>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54" name="Group 44"/>
          <p:cNvGrpSpPr>
            <a:grpSpLocks/>
          </p:cNvGrpSpPr>
          <p:nvPr/>
        </p:nvGrpSpPr>
        <p:grpSpPr bwMode="auto">
          <a:xfrm>
            <a:off x="4164397" y="5063959"/>
            <a:ext cx="444500" cy="879475"/>
            <a:chOff x="2229210" y="2551600"/>
            <a:chExt cx="1260358" cy="2497750"/>
          </a:xfrm>
        </p:grpSpPr>
        <p:grpSp>
          <p:nvGrpSpPr>
            <p:cNvPr id="55" name="Group 45"/>
            <p:cNvGrpSpPr>
              <a:grpSpLocks/>
            </p:cNvGrpSpPr>
            <p:nvPr/>
          </p:nvGrpSpPr>
          <p:grpSpPr bwMode="auto">
            <a:xfrm>
              <a:off x="2295756" y="2551600"/>
              <a:ext cx="1193812" cy="2497750"/>
              <a:chOff x="4170276" y="2470756"/>
              <a:chExt cx="1193812" cy="2497750"/>
            </a:xfrm>
          </p:grpSpPr>
          <p:sp>
            <p:nvSpPr>
              <p:cNvPr id="61" name="Oval 3"/>
              <p:cNvSpPr/>
              <p:nvPr/>
            </p:nvSpPr>
            <p:spPr bwMode="auto">
              <a:xfrm>
                <a:off x="4171249" y="2470756"/>
                <a:ext cx="119283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62"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56" name="Group 46"/>
            <p:cNvGrpSpPr>
              <a:grpSpLocks/>
            </p:cNvGrpSpPr>
            <p:nvPr/>
          </p:nvGrpSpPr>
          <p:grpSpPr bwMode="auto">
            <a:xfrm>
              <a:off x="2437669" y="3214796"/>
              <a:ext cx="867526" cy="1011988"/>
              <a:chOff x="2483768" y="3212976"/>
              <a:chExt cx="867526" cy="1011988"/>
            </a:xfrm>
          </p:grpSpPr>
          <p:sp>
            <p:nvSpPr>
              <p:cNvPr id="59" name="Rounded Rectangle 58"/>
              <p:cNvSpPr/>
              <p:nvPr/>
            </p:nvSpPr>
            <p:spPr>
              <a:xfrm>
                <a:off x="2482367" y="3212541"/>
                <a:ext cx="868745"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60" name="Oval 59"/>
              <p:cNvSpPr/>
              <p:nvPr/>
            </p:nvSpPr>
            <p:spPr>
              <a:xfrm>
                <a:off x="2869477" y="3446987"/>
                <a:ext cx="94525"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57" name="Oval 47"/>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58" name="Oval 48"/>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63" name="Group 53"/>
          <p:cNvGrpSpPr>
            <a:grpSpLocks/>
          </p:cNvGrpSpPr>
          <p:nvPr/>
        </p:nvGrpSpPr>
        <p:grpSpPr bwMode="auto">
          <a:xfrm>
            <a:off x="4643822" y="5063959"/>
            <a:ext cx="444500" cy="879475"/>
            <a:chOff x="2229210" y="2551600"/>
            <a:chExt cx="1260358" cy="2497750"/>
          </a:xfrm>
        </p:grpSpPr>
        <p:grpSp>
          <p:nvGrpSpPr>
            <p:cNvPr id="64" name="Group 54"/>
            <p:cNvGrpSpPr>
              <a:grpSpLocks/>
            </p:cNvGrpSpPr>
            <p:nvPr/>
          </p:nvGrpSpPr>
          <p:grpSpPr bwMode="auto">
            <a:xfrm>
              <a:off x="2295756" y="2551600"/>
              <a:ext cx="1193812" cy="2497750"/>
              <a:chOff x="4170276" y="2470756"/>
              <a:chExt cx="1193812" cy="2497750"/>
            </a:xfrm>
          </p:grpSpPr>
          <p:sp>
            <p:nvSpPr>
              <p:cNvPr id="70" name="Oval 3"/>
              <p:cNvSpPr/>
              <p:nvPr/>
            </p:nvSpPr>
            <p:spPr bwMode="auto">
              <a:xfrm>
                <a:off x="4171249" y="2470756"/>
                <a:ext cx="119283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71"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65" name="Group 55"/>
            <p:cNvGrpSpPr>
              <a:grpSpLocks/>
            </p:cNvGrpSpPr>
            <p:nvPr/>
          </p:nvGrpSpPr>
          <p:grpSpPr bwMode="auto">
            <a:xfrm>
              <a:off x="2437669" y="3214796"/>
              <a:ext cx="867526" cy="1011988"/>
              <a:chOff x="2483768" y="3212976"/>
              <a:chExt cx="867526" cy="1011988"/>
            </a:xfrm>
          </p:grpSpPr>
          <p:sp>
            <p:nvSpPr>
              <p:cNvPr id="68" name="Rounded Rectangle 67"/>
              <p:cNvSpPr/>
              <p:nvPr/>
            </p:nvSpPr>
            <p:spPr>
              <a:xfrm>
                <a:off x="2482367" y="3212541"/>
                <a:ext cx="868745"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69" name="Oval 68"/>
              <p:cNvSpPr/>
              <p:nvPr/>
            </p:nvSpPr>
            <p:spPr>
              <a:xfrm>
                <a:off x="2869477" y="3446987"/>
                <a:ext cx="94525"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66" name="Oval 56"/>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67" name="Oval 57"/>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72" name="Group 62"/>
          <p:cNvGrpSpPr>
            <a:grpSpLocks/>
          </p:cNvGrpSpPr>
          <p:nvPr/>
        </p:nvGrpSpPr>
        <p:grpSpPr bwMode="auto">
          <a:xfrm>
            <a:off x="5124834" y="5063959"/>
            <a:ext cx="442913" cy="879475"/>
            <a:chOff x="2229210" y="2551600"/>
            <a:chExt cx="1260358" cy="2497750"/>
          </a:xfrm>
        </p:grpSpPr>
        <p:grpSp>
          <p:nvGrpSpPr>
            <p:cNvPr id="73" name="Group 63"/>
            <p:cNvGrpSpPr>
              <a:grpSpLocks/>
            </p:cNvGrpSpPr>
            <p:nvPr/>
          </p:nvGrpSpPr>
          <p:grpSpPr bwMode="auto">
            <a:xfrm>
              <a:off x="2295756" y="2551600"/>
              <a:ext cx="1193812" cy="2497750"/>
              <a:chOff x="4170276" y="2470756"/>
              <a:chExt cx="1193812" cy="2497750"/>
            </a:xfrm>
          </p:grpSpPr>
          <p:sp>
            <p:nvSpPr>
              <p:cNvPr id="79" name="Oval 3"/>
              <p:cNvSpPr/>
              <p:nvPr/>
            </p:nvSpPr>
            <p:spPr bwMode="auto">
              <a:xfrm>
                <a:off x="4171494" y="2470756"/>
                <a:ext cx="1192594"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80"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74" name="Group 64"/>
            <p:cNvGrpSpPr>
              <a:grpSpLocks/>
            </p:cNvGrpSpPr>
            <p:nvPr/>
          </p:nvGrpSpPr>
          <p:grpSpPr bwMode="auto">
            <a:xfrm>
              <a:off x="2437669" y="3214796"/>
              <a:ext cx="867526" cy="1011988"/>
              <a:chOff x="2483768" y="3212976"/>
              <a:chExt cx="867526" cy="1011988"/>
            </a:xfrm>
          </p:grpSpPr>
          <p:sp>
            <p:nvSpPr>
              <p:cNvPr id="77" name="Rounded Rectangle 76"/>
              <p:cNvSpPr/>
              <p:nvPr/>
            </p:nvSpPr>
            <p:spPr>
              <a:xfrm>
                <a:off x="2483111" y="3212541"/>
                <a:ext cx="867341"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78" name="Oval 77"/>
              <p:cNvSpPr/>
              <p:nvPr/>
            </p:nvSpPr>
            <p:spPr>
              <a:xfrm>
                <a:off x="2871607"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75" name="Oval 65"/>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76" name="Oval 66"/>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81" name="Group 71"/>
          <p:cNvGrpSpPr>
            <a:grpSpLocks/>
          </p:cNvGrpSpPr>
          <p:nvPr/>
        </p:nvGrpSpPr>
        <p:grpSpPr bwMode="auto">
          <a:xfrm>
            <a:off x="5604259" y="5063959"/>
            <a:ext cx="444500" cy="879475"/>
            <a:chOff x="2229210" y="2551600"/>
            <a:chExt cx="1260358" cy="2497750"/>
          </a:xfrm>
        </p:grpSpPr>
        <p:grpSp>
          <p:nvGrpSpPr>
            <p:cNvPr id="82" name="Group 72"/>
            <p:cNvGrpSpPr>
              <a:grpSpLocks/>
            </p:cNvGrpSpPr>
            <p:nvPr/>
          </p:nvGrpSpPr>
          <p:grpSpPr bwMode="auto">
            <a:xfrm>
              <a:off x="2295756" y="2551600"/>
              <a:ext cx="1193812" cy="2497750"/>
              <a:chOff x="4170276" y="2470756"/>
              <a:chExt cx="1193812" cy="2497750"/>
            </a:xfrm>
          </p:grpSpPr>
          <p:sp>
            <p:nvSpPr>
              <p:cNvPr id="88" name="Oval 3"/>
              <p:cNvSpPr/>
              <p:nvPr/>
            </p:nvSpPr>
            <p:spPr bwMode="auto">
              <a:xfrm>
                <a:off x="4171251" y="2470756"/>
                <a:ext cx="119283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89"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83" name="Group 73"/>
            <p:cNvGrpSpPr>
              <a:grpSpLocks/>
            </p:cNvGrpSpPr>
            <p:nvPr/>
          </p:nvGrpSpPr>
          <p:grpSpPr bwMode="auto">
            <a:xfrm>
              <a:off x="2437669" y="3214796"/>
              <a:ext cx="867526" cy="1011988"/>
              <a:chOff x="2483768" y="3212976"/>
              <a:chExt cx="867526" cy="1011988"/>
            </a:xfrm>
          </p:grpSpPr>
          <p:sp>
            <p:nvSpPr>
              <p:cNvPr id="86" name="Rounded Rectangle 85"/>
              <p:cNvSpPr/>
              <p:nvPr/>
            </p:nvSpPr>
            <p:spPr>
              <a:xfrm>
                <a:off x="2482367" y="3212541"/>
                <a:ext cx="868748"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87" name="Oval 86"/>
              <p:cNvSpPr/>
              <p:nvPr/>
            </p:nvSpPr>
            <p:spPr>
              <a:xfrm>
                <a:off x="2869477" y="3446987"/>
                <a:ext cx="9452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84" name="Oval 74"/>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85" name="Oval 75"/>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90" name="Group 80"/>
          <p:cNvGrpSpPr>
            <a:grpSpLocks/>
          </p:cNvGrpSpPr>
          <p:nvPr/>
        </p:nvGrpSpPr>
        <p:grpSpPr bwMode="auto">
          <a:xfrm>
            <a:off x="6085272" y="5063959"/>
            <a:ext cx="442912" cy="879475"/>
            <a:chOff x="2229210" y="2551600"/>
            <a:chExt cx="1260358" cy="2497750"/>
          </a:xfrm>
        </p:grpSpPr>
        <p:grpSp>
          <p:nvGrpSpPr>
            <p:cNvPr id="91" name="Group 81"/>
            <p:cNvGrpSpPr>
              <a:grpSpLocks/>
            </p:cNvGrpSpPr>
            <p:nvPr/>
          </p:nvGrpSpPr>
          <p:grpSpPr bwMode="auto">
            <a:xfrm>
              <a:off x="2295756" y="2551600"/>
              <a:ext cx="1193812" cy="2497750"/>
              <a:chOff x="4170276" y="2470756"/>
              <a:chExt cx="1193812" cy="2497750"/>
            </a:xfrm>
          </p:grpSpPr>
          <p:sp>
            <p:nvSpPr>
              <p:cNvPr id="97" name="Oval 3"/>
              <p:cNvSpPr/>
              <p:nvPr/>
            </p:nvSpPr>
            <p:spPr bwMode="auto">
              <a:xfrm>
                <a:off x="4171491" y="2470756"/>
                <a:ext cx="119259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99"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92" name="Group 82"/>
            <p:cNvGrpSpPr>
              <a:grpSpLocks/>
            </p:cNvGrpSpPr>
            <p:nvPr/>
          </p:nvGrpSpPr>
          <p:grpSpPr bwMode="auto">
            <a:xfrm>
              <a:off x="2437669" y="3214796"/>
              <a:ext cx="867526" cy="1011988"/>
              <a:chOff x="2483768" y="3212976"/>
              <a:chExt cx="867526" cy="1011988"/>
            </a:xfrm>
          </p:grpSpPr>
          <p:sp>
            <p:nvSpPr>
              <p:cNvPr id="95" name="Rounded Rectangle 94"/>
              <p:cNvSpPr/>
              <p:nvPr/>
            </p:nvSpPr>
            <p:spPr>
              <a:xfrm>
                <a:off x="2483111" y="3212541"/>
                <a:ext cx="867344"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96" name="Oval 95"/>
              <p:cNvSpPr/>
              <p:nvPr/>
            </p:nvSpPr>
            <p:spPr>
              <a:xfrm>
                <a:off x="2871608"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93" name="Oval 83"/>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94" name="Oval 84"/>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00" name="Group 89"/>
          <p:cNvGrpSpPr>
            <a:grpSpLocks/>
          </p:cNvGrpSpPr>
          <p:nvPr/>
        </p:nvGrpSpPr>
        <p:grpSpPr bwMode="auto">
          <a:xfrm>
            <a:off x="6564697" y="5063959"/>
            <a:ext cx="444500" cy="879475"/>
            <a:chOff x="2229210" y="2551600"/>
            <a:chExt cx="1260358" cy="2497750"/>
          </a:xfrm>
        </p:grpSpPr>
        <p:grpSp>
          <p:nvGrpSpPr>
            <p:cNvPr id="101" name="Group 90"/>
            <p:cNvGrpSpPr>
              <a:grpSpLocks/>
            </p:cNvGrpSpPr>
            <p:nvPr/>
          </p:nvGrpSpPr>
          <p:grpSpPr bwMode="auto">
            <a:xfrm>
              <a:off x="2295756" y="2551600"/>
              <a:ext cx="1193812" cy="2497750"/>
              <a:chOff x="4170276" y="2470756"/>
              <a:chExt cx="1193812" cy="2497750"/>
            </a:xfrm>
          </p:grpSpPr>
          <p:sp>
            <p:nvSpPr>
              <p:cNvPr id="107" name="Oval 3"/>
              <p:cNvSpPr/>
              <p:nvPr/>
            </p:nvSpPr>
            <p:spPr bwMode="auto">
              <a:xfrm>
                <a:off x="4171249" y="2470756"/>
                <a:ext cx="119283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08"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02" name="Group 91"/>
            <p:cNvGrpSpPr>
              <a:grpSpLocks/>
            </p:cNvGrpSpPr>
            <p:nvPr/>
          </p:nvGrpSpPr>
          <p:grpSpPr bwMode="auto">
            <a:xfrm>
              <a:off x="2437669" y="3214796"/>
              <a:ext cx="867526" cy="1011988"/>
              <a:chOff x="2483768" y="3212976"/>
              <a:chExt cx="867526" cy="1011988"/>
            </a:xfrm>
          </p:grpSpPr>
          <p:sp>
            <p:nvSpPr>
              <p:cNvPr id="105" name="Rounded Rectangle 104"/>
              <p:cNvSpPr/>
              <p:nvPr/>
            </p:nvSpPr>
            <p:spPr>
              <a:xfrm>
                <a:off x="2482367" y="3212541"/>
                <a:ext cx="868745"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06" name="Oval 105"/>
              <p:cNvSpPr/>
              <p:nvPr/>
            </p:nvSpPr>
            <p:spPr>
              <a:xfrm>
                <a:off x="2869477" y="3446987"/>
                <a:ext cx="94525"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03" name="Oval 92"/>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04" name="Oval 93"/>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09" name="Group 98"/>
          <p:cNvGrpSpPr>
            <a:grpSpLocks/>
          </p:cNvGrpSpPr>
          <p:nvPr/>
        </p:nvGrpSpPr>
        <p:grpSpPr bwMode="auto">
          <a:xfrm>
            <a:off x="7044122" y="5063959"/>
            <a:ext cx="444500" cy="879475"/>
            <a:chOff x="2229210" y="2551600"/>
            <a:chExt cx="1260358" cy="2497750"/>
          </a:xfrm>
        </p:grpSpPr>
        <p:grpSp>
          <p:nvGrpSpPr>
            <p:cNvPr id="110" name="Group 99"/>
            <p:cNvGrpSpPr>
              <a:grpSpLocks/>
            </p:cNvGrpSpPr>
            <p:nvPr/>
          </p:nvGrpSpPr>
          <p:grpSpPr bwMode="auto">
            <a:xfrm>
              <a:off x="2295756" y="2551600"/>
              <a:ext cx="1193812" cy="2497750"/>
              <a:chOff x="4170276" y="2470756"/>
              <a:chExt cx="1193812" cy="2497750"/>
            </a:xfrm>
          </p:grpSpPr>
          <p:sp>
            <p:nvSpPr>
              <p:cNvPr id="116" name="Oval 3"/>
              <p:cNvSpPr/>
              <p:nvPr/>
            </p:nvSpPr>
            <p:spPr bwMode="auto">
              <a:xfrm>
                <a:off x="4171249" y="2470756"/>
                <a:ext cx="119283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17"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11" name="Group 100"/>
            <p:cNvGrpSpPr>
              <a:grpSpLocks/>
            </p:cNvGrpSpPr>
            <p:nvPr/>
          </p:nvGrpSpPr>
          <p:grpSpPr bwMode="auto">
            <a:xfrm>
              <a:off x="2437669" y="3214796"/>
              <a:ext cx="867526" cy="1011988"/>
              <a:chOff x="2483768" y="3212976"/>
              <a:chExt cx="867526" cy="1011988"/>
            </a:xfrm>
          </p:grpSpPr>
          <p:sp>
            <p:nvSpPr>
              <p:cNvPr id="114" name="Rounded Rectangle 113"/>
              <p:cNvSpPr/>
              <p:nvPr/>
            </p:nvSpPr>
            <p:spPr>
              <a:xfrm>
                <a:off x="2482367" y="3212541"/>
                <a:ext cx="868745"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15" name="Oval 114"/>
              <p:cNvSpPr/>
              <p:nvPr/>
            </p:nvSpPr>
            <p:spPr>
              <a:xfrm>
                <a:off x="2869477" y="3446987"/>
                <a:ext cx="94525"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12" name="Oval 101"/>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13" name="Oval 102"/>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18" name="Group 107"/>
          <p:cNvGrpSpPr>
            <a:grpSpLocks/>
          </p:cNvGrpSpPr>
          <p:nvPr/>
        </p:nvGrpSpPr>
        <p:grpSpPr bwMode="auto">
          <a:xfrm>
            <a:off x="7525134" y="5063959"/>
            <a:ext cx="442913" cy="879475"/>
            <a:chOff x="2229210" y="2551600"/>
            <a:chExt cx="1260358" cy="2497750"/>
          </a:xfrm>
        </p:grpSpPr>
        <p:grpSp>
          <p:nvGrpSpPr>
            <p:cNvPr id="119" name="Group 108"/>
            <p:cNvGrpSpPr>
              <a:grpSpLocks/>
            </p:cNvGrpSpPr>
            <p:nvPr/>
          </p:nvGrpSpPr>
          <p:grpSpPr bwMode="auto">
            <a:xfrm>
              <a:off x="2295756" y="2551600"/>
              <a:ext cx="1193812" cy="2497750"/>
              <a:chOff x="4170276" y="2470756"/>
              <a:chExt cx="1193812" cy="2497750"/>
            </a:xfrm>
          </p:grpSpPr>
          <p:sp>
            <p:nvSpPr>
              <p:cNvPr id="125" name="Oval 3"/>
              <p:cNvSpPr/>
              <p:nvPr/>
            </p:nvSpPr>
            <p:spPr bwMode="auto">
              <a:xfrm>
                <a:off x="4171494" y="2470756"/>
                <a:ext cx="1192594"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26"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20" name="Group 109"/>
            <p:cNvGrpSpPr>
              <a:grpSpLocks/>
            </p:cNvGrpSpPr>
            <p:nvPr/>
          </p:nvGrpSpPr>
          <p:grpSpPr bwMode="auto">
            <a:xfrm>
              <a:off x="2437669" y="3214796"/>
              <a:ext cx="867526" cy="1011988"/>
              <a:chOff x="2483768" y="3212976"/>
              <a:chExt cx="867526" cy="1011988"/>
            </a:xfrm>
          </p:grpSpPr>
          <p:sp>
            <p:nvSpPr>
              <p:cNvPr id="123" name="Rounded Rectangle 122"/>
              <p:cNvSpPr/>
              <p:nvPr/>
            </p:nvSpPr>
            <p:spPr>
              <a:xfrm>
                <a:off x="2483111" y="3212541"/>
                <a:ext cx="867341"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24" name="Oval 123"/>
              <p:cNvSpPr/>
              <p:nvPr/>
            </p:nvSpPr>
            <p:spPr>
              <a:xfrm>
                <a:off x="2871607"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21" name="Oval 110"/>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22" name="Oval 111"/>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27" name="Group 116"/>
          <p:cNvGrpSpPr>
            <a:grpSpLocks/>
          </p:cNvGrpSpPr>
          <p:nvPr/>
        </p:nvGrpSpPr>
        <p:grpSpPr bwMode="auto">
          <a:xfrm>
            <a:off x="8004559" y="5063959"/>
            <a:ext cx="444500" cy="879475"/>
            <a:chOff x="2229210" y="2551600"/>
            <a:chExt cx="1260358" cy="2497750"/>
          </a:xfrm>
        </p:grpSpPr>
        <p:grpSp>
          <p:nvGrpSpPr>
            <p:cNvPr id="128" name="Group 117"/>
            <p:cNvGrpSpPr>
              <a:grpSpLocks/>
            </p:cNvGrpSpPr>
            <p:nvPr/>
          </p:nvGrpSpPr>
          <p:grpSpPr bwMode="auto">
            <a:xfrm>
              <a:off x="2295756" y="2551600"/>
              <a:ext cx="1193812" cy="2497750"/>
              <a:chOff x="4170276" y="2470756"/>
              <a:chExt cx="1193812" cy="2497750"/>
            </a:xfrm>
          </p:grpSpPr>
          <p:sp>
            <p:nvSpPr>
              <p:cNvPr id="134" name="Oval 3"/>
              <p:cNvSpPr/>
              <p:nvPr/>
            </p:nvSpPr>
            <p:spPr bwMode="auto">
              <a:xfrm>
                <a:off x="4171251" y="2470756"/>
                <a:ext cx="119283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35"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29" name="Group 118"/>
            <p:cNvGrpSpPr>
              <a:grpSpLocks/>
            </p:cNvGrpSpPr>
            <p:nvPr/>
          </p:nvGrpSpPr>
          <p:grpSpPr bwMode="auto">
            <a:xfrm>
              <a:off x="2437669" y="3214796"/>
              <a:ext cx="867526" cy="1011988"/>
              <a:chOff x="2483768" y="3212976"/>
              <a:chExt cx="867526" cy="1011988"/>
            </a:xfrm>
          </p:grpSpPr>
          <p:sp>
            <p:nvSpPr>
              <p:cNvPr id="132" name="Rounded Rectangle 131"/>
              <p:cNvSpPr/>
              <p:nvPr/>
            </p:nvSpPr>
            <p:spPr>
              <a:xfrm>
                <a:off x="2482367" y="3212541"/>
                <a:ext cx="868748"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33" name="Oval 132"/>
              <p:cNvSpPr/>
              <p:nvPr/>
            </p:nvSpPr>
            <p:spPr>
              <a:xfrm>
                <a:off x="2869477" y="3446987"/>
                <a:ext cx="9452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30" name="Oval 119"/>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31" name="Oval 120"/>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36" name="Group 125"/>
          <p:cNvGrpSpPr>
            <a:grpSpLocks/>
          </p:cNvGrpSpPr>
          <p:nvPr/>
        </p:nvGrpSpPr>
        <p:grpSpPr bwMode="auto">
          <a:xfrm>
            <a:off x="8485572" y="5063959"/>
            <a:ext cx="442912" cy="879475"/>
            <a:chOff x="2229210" y="2551600"/>
            <a:chExt cx="1260358" cy="2497750"/>
          </a:xfrm>
        </p:grpSpPr>
        <p:grpSp>
          <p:nvGrpSpPr>
            <p:cNvPr id="137" name="Group 126"/>
            <p:cNvGrpSpPr>
              <a:grpSpLocks/>
            </p:cNvGrpSpPr>
            <p:nvPr/>
          </p:nvGrpSpPr>
          <p:grpSpPr bwMode="auto">
            <a:xfrm>
              <a:off x="2295756" y="2551600"/>
              <a:ext cx="1193812" cy="2497750"/>
              <a:chOff x="4170276" y="2470756"/>
              <a:chExt cx="1193812" cy="2497750"/>
            </a:xfrm>
          </p:grpSpPr>
          <p:sp>
            <p:nvSpPr>
              <p:cNvPr id="143" name="Oval 3"/>
              <p:cNvSpPr/>
              <p:nvPr/>
            </p:nvSpPr>
            <p:spPr bwMode="auto">
              <a:xfrm>
                <a:off x="4171491" y="2470756"/>
                <a:ext cx="119259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44"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38" name="Group 127"/>
            <p:cNvGrpSpPr>
              <a:grpSpLocks/>
            </p:cNvGrpSpPr>
            <p:nvPr/>
          </p:nvGrpSpPr>
          <p:grpSpPr bwMode="auto">
            <a:xfrm>
              <a:off x="2437669" y="3214796"/>
              <a:ext cx="867526" cy="1011988"/>
              <a:chOff x="2483768" y="3212976"/>
              <a:chExt cx="867526" cy="1011988"/>
            </a:xfrm>
          </p:grpSpPr>
          <p:sp>
            <p:nvSpPr>
              <p:cNvPr id="141" name="Rounded Rectangle 140"/>
              <p:cNvSpPr/>
              <p:nvPr/>
            </p:nvSpPr>
            <p:spPr>
              <a:xfrm>
                <a:off x="2483111" y="3212541"/>
                <a:ext cx="867344"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42" name="Oval 141"/>
              <p:cNvSpPr/>
              <p:nvPr/>
            </p:nvSpPr>
            <p:spPr>
              <a:xfrm>
                <a:off x="2871608"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39" name="Oval 128"/>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40" name="Oval 129"/>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45" name="Group 134"/>
          <p:cNvGrpSpPr>
            <a:grpSpLocks/>
          </p:cNvGrpSpPr>
          <p:nvPr/>
        </p:nvGrpSpPr>
        <p:grpSpPr bwMode="auto">
          <a:xfrm>
            <a:off x="5604259" y="4146384"/>
            <a:ext cx="442913" cy="879475"/>
            <a:chOff x="2229210" y="2551600"/>
            <a:chExt cx="1260358" cy="2497750"/>
          </a:xfrm>
        </p:grpSpPr>
        <p:grpSp>
          <p:nvGrpSpPr>
            <p:cNvPr id="146" name="Group 135"/>
            <p:cNvGrpSpPr>
              <a:grpSpLocks/>
            </p:cNvGrpSpPr>
            <p:nvPr/>
          </p:nvGrpSpPr>
          <p:grpSpPr bwMode="auto">
            <a:xfrm>
              <a:off x="2295756" y="2551600"/>
              <a:ext cx="1193812" cy="2497750"/>
              <a:chOff x="4170276" y="2470756"/>
              <a:chExt cx="1193812" cy="2497750"/>
            </a:xfrm>
          </p:grpSpPr>
          <p:sp>
            <p:nvSpPr>
              <p:cNvPr id="152" name="Oval 3"/>
              <p:cNvSpPr/>
              <p:nvPr/>
            </p:nvSpPr>
            <p:spPr bwMode="auto">
              <a:xfrm>
                <a:off x="4171494" y="2470756"/>
                <a:ext cx="1192594"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53"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47" name="Group 136"/>
            <p:cNvGrpSpPr>
              <a:grpSpLocks/>
            </p:cNvGrpSpPr>
            <p:nvPr/>
          </p:nvGrpSpPr>
          <p:grpSpPr bwMode="auto">
            <a:xfrm>
              <a:off x="2437669" y="3214796"/>
              <a:ext cx="867526" cy="1011988"/>
              <a:chOff x="2483768" y="3212976"/>
              <a:chExt cx="867526" cy="1011988"/>
            </a:xfrm>
          </p:grpSpPr>
          <p:sp>
            <p:nvSpPr>
              <p:cNvPr id="150" name="Rounded Rectangle 149"/>
              <p:cNvSpPr/>
              <p:nvPr/>
            </p:nvSpPr>
            <p:spPr>
              <a:xfrm>
                <a:off x="2483111" y="3212541"/>
                <a:ext cx="867341"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51" name="Oval 150"/>
              <p:cNvSpPr/>
              <p:nvPr/>
            </p:nvSpPr>
            <p:spPr>
              <a:xfrm>
                <a:off x="2871607"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48" name="Oval 137"/>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49" name="Oval 138"/>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54" name="Group 143"/>
          <p:cNvGrpSpPr>
            <a:grpSpLocks/>
          </p:cNvGrpSpPr>
          <p:nvPr/>
        </p:nvGrpSpPr>
        <p:grpSpPr bwMode="auto">
          <a:xfrm>
            <a:off x="6083684" y="4146384"/>
            <a:ext cx="444500" cy="879475"/>
            <a:chOff x="2229210" y="2551600"/>
            <a:chExt cx="1260358" cy="2497750"/>
          </a:xfrm>
        </p:grpSpPr>
        <p:grpSp>
          <p:nvGrpSpPr>
            <p:cNvPr id="155" name="Group 144"/>
            <p:cNvGrpSpPr>
              <a:grpSpLocks/>
            </p:cNvGrpSpPr>
            <p:nvPr/>
          </p:nvGrpSpPr>
          <p:grpSpPr bwMode="auto">
            <a:xfrm>
              <a:off x="2295756" y="2551600"/>
              <a:ext cx="1193812" cy="2497750"/>
              <a:chOff x="4170276" y="2470756"/>
              <a:chExt cx="1193812" cy="2497750"/>
            </a:xfrm>
          </p:grpSpPr>
          <p:sp>
            <p:nvSpPr>
              <p:cNvPr id="161" name="Oval 3"/>
              <p:cNvSpPr/>
              <p:nvPr/>
            </p:nvSpPr>
            <p:spPr bwMode="auto">
              <a:xfrm>
                <a:off x="4171251" y="2470756"/>
                <a:ext cx="119283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62"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56" name="Group 145"/>
            <p:cNvGrpSpPr>
              <a:grpSpLocks/>
            </p:cNvGrpSpPr>
            <p:nvPr/>
          </p:nvGrpSpPr>
          <p:grpSpPr bwMode="auto">
            <a:xfrm>
              <a:off x="2437669" y="3214796"/>
              <a:ext cx="867526" cy="1011988"/>
              <a:chOff x="2483768" y="3212976"/>
              <a:chExt cx="867526" cy="1011988"/>
            </a:xfrm>
          </p:grpSpPr>
          <p:sp>
            <p:nvSpPr>
              <p:cNvPr id="159" name="Rounded Rectangle 158"/>
              <p:cNvSpPr/>
              <p:nvPr/>
            </p:nvSpPr>
            <p:spPr>
              <a:xfrm>
                <a:off x="2482367" y="3212541"/>
                <a:ext cx="868748"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60" name="Oval 159"/>
              <p:cNvSpPr/>
              <p:nvPr/>
            </p:nvSpPr>
            <p:spPr>
              <a:xfrm>
                <a:off x="2869477" y="3446987"/>
                <a:ext cx="9452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57" name="Oval 146"/>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58" name="Oval 147"/>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63" name="Group 152"/>
          <p:cNvGrpSpPr>
            <a:grpSpLocks/>
          </p:cNvGrpSpPr>
          <p:nvPr/>
        </p:nvGrpSpPr>
        <p:grpSpPr bwMode="auto">
          <a:xfrm>
            <a:off x="6564697" y="4146384"/>
            <a:ext cx="442912" cy="879475"/>
            <a:chOff x="2229210" y="2551600"/>
            <a:chExt cx="1260358" cy="2497750"/>
          </a:xfrm>
        </p:grpSpPr>
        <p:grpSp>
          <p:nvGrpSpPr>
            <p:cNvPr id="164" name="Group 153"/>
            <p:cNvGrpSpPr>
              <a:grpSpLocks/>
            </p:cNvGrpSpPr>
            <p:nvPr/>
          </p:nvGrpSpPr>
          <p:grpSpPr bwMode="auto">
            <a:xfrm>
              <a:off x="2295756" y="2551600"/>
              <a:ext cx="1193812" cy="2497750"/>
              <a:chOff x="4170276" y="2470756"/>
              <a:chExt cx="1193812" cy="2497750"/>
            </a:xfrm>
          </p:grpSpPr>
          <p:sp>
            <p:nvSpPr>
              <p:cNvPr id="170" name="Oval 3"/>
              <p:cNvSpPr/>
              <p:nvPr/>
            </p:nvSpPr>
            <p:spPr bwMode="auto">
              <a:xfrm>
                <a:off x="4171491" y="2470756"/>
                <a:ext cx="119259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71"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65" name="Group 154"/>
            <p:cNvGrpSpPr>
              <a:grpSpLocks/>
            </p:cNvGrpSpPr>
            <p:nvPr/>
          </p:nvGrpSpPr>
          <p:grpSpPr bwMode="auto">
            <a:xfrm>
              <a:off x="2437669" y="3214796"/>
              <a:ext cx="867526" cy="1011988"/>
              <a:chOff x="2483768" y="3212976"/>
              <a:chExt cx="867526" cy="1011988"/>
            </a:xfrm>
          </p:grpSpPr>
          <p:sp>
            <p:nvSpPr>
              <p:cNvPr id="168" name="Rounded Rectangle 167"/>
              <p:cNvSpPr/>
              <p:nvPr/>
            </p:nvSpPr>
            <p:spPr>
              <a:xfrm>
                <a:off x="2483111" y="3212541"/>
                <a:ext cx="867344"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69" name="Oval 168"/>
              <p:cNvSpPr/>
              <p:nvPr/>
            </p:nvSpPr>
            <p:spPr>
              <a:xfrm>
                <a:off x="2871608"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66" name="Oval 155"/>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67" name="Oval 156"/>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72" name="Group 161"/>
          <p:cNvGrpSpPr>
            <a:grpSpLocks/>
          </p:cNvGrpSpPr>
          <p:nvPr/>
        </p:nvGrpSpPr>
        <p:grpSpPr bwMode="auto">
          <a:xfrm>
            <a:off x="7044122" y="4146384"/>
            <a:ext cx="444500" cy="879475"/>
            <a:chOff x="2229210" y="2551600"/>
            <a:chExt cx="1260358" cy="2497750"/>
          </a:xfrm>
        </p:grpSpPr>
        <p:grpSp>
          <p:nvGrpSpPr>
            <p:cNvPr id="173" name="Group 162"/>
            <p:cNvGrpSpPr>
              <a:grpSpLocks/>
            </p:cNvGrpSpPr>
            <p:nvPr/>
          </p:nvGrpSpPr>
          <p:grpSpPr bwMode="auto">
            <a:xfrm>
              <a:off x="2295756" y="2551600"/>
              <a:ext cx="1193812" cy="2497750"/>
              <a:chOff x="4170276" y="2470756"/>
              <a:chExt cx="1193812" cy="2497750"/>
            </a:xfrm>
          </p:grpSpPr>
          <p:sp>
            <p:nvSpPr>
              <p:cNvPr id="179" name="Oval 3"/>
              <p:cNvSpPr/>
              <p:nvPr/>
            </p:nvSpPr>
            <p:spPr bwMode="auto">
              <a:xfrm>
                <a:off x="4171249" y="2470756"/>
                <a:ext cx="119283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80"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74" name="Group 163"/>
            <p:cNvGrpSpPr>
              <a:grpSpLocks/>
            </p:cNvGrpSpPr>
            <p:nvPr/>
          </p:nvGrpSpPr>
          <p:grpSpPr bwMode="auto">
            <a:xfrm>
              <a:off x="2437669" y="3214796"/>
              <a:ext cx="867526" cy="1011988"/>
              <a:chOff x="2483768" y="3212976"/>
              <a:chExt cx="867526" cy="1011988"/>
            </a:xfrm>
          </p:grpSpPr>
          <p:sp>
            <p:nvSpPr>
              <p:cNvPr id="177" name="Rounded Rectangle 176"/>
              <p:cNvSpPr/>
              <p:nvPr/>
            </p:nvSpPr>
            <p:spPr>
              <a:xfrm>
                <a:off x="2482367" y="3212541"/>
                <a:ext cx="868745"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78" name="Oval 177"/>
              <p:cNvSpPr/>
              <p:nvPr/>
            </p:nvSpPr>
            <p:spPr>
              <a:xfrm>
                <a:off x="2869477" y="3446987"/>
                <a:ext cx="94525"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75" name="Oval 164"/>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76" name="Oval 165"/>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81" name="Group 170"/>
          <p:cNvGrpSpPr>
            <a:grpSpLocks/>
          </p:cNvGrpSpPr>
          <p:nvPr/>
        </p:nvGrpSpPr>
        <p:grpSpPr bwMode="auto">
          <a:xfrm>
            <a:off x="7525134" y="4146384"/>
            <a:ext cx="442913" cy="879475"/>
            <a:chOff x="2229210" y="2551600"/>
            <a:chExt cx="1260358" cy="2497750"/>
          </a:xfrm>
        </p:grpSpPr>
        <p:grpSp>
          <p:nvGrpSpPr>
            <p:cNvPr id="182" name="Group 171"/>
            <p:cNvGrpSpPr>
              <a:grpSpLocks/>
            </p:cNvGrpSpPr>
            <p:nvPr/>
          </p:nvGrpSpPr>
          <p:grpSpPr bwMode="auto">
            <a:xfrm>
              <a:off x="2295756" y="2551600"/>
              <a:ext cx="1193812" cy="2497750"/>
              <a:chOff x="4170276" y="2470756"/>
              <a:chExt cx="1193812" cy="2497750"/>
            </a:xfrm>
          </p:grpSpPr>
          <p:sp>
            <p:nvSpPr>
              <p:cNvPr id="188" name="Oval 3"/>
              <p:cNvSpPr/>
              <p:nvPr/>
            </p:nvSpPr>
            <p:spPr bwMode="auto">
              <a:xfrm>
                <a:off x="4171494" y="2470756"/>
                <a:ext cx="1192594"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89"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83" name="Group 172"/>
            <p:cNvGrpSpPr>
              <a:grpSpLocks/>
            </p:cNvGrpSpPr>
            <p:nvPr/>
          </p:nvGrpSpPr>
          <p:grpSpPr bwMode="auto">
            <a:xfrm>
              <a:off x="2437669" y="3214796"/>
              <a:ext cx="867526" cy="1011988"/>
              <a:chOff x="2483768" y="3212976"/>
              <a:chExt cx="867526" cy="1011988"/>
            </a:xfrm>
          </p:grpSpPr>
          <p:sp>
            <p:nvSpPr>
              <p:cNvPr id="186" name="Rounded Rectangle 185"/>
              <p:cNvSpPr/>
              <p:nvPr/>
            </p:nvSpPr>
            <p:spPr>
              <a:xfrm>
                <a:off x="2483111" y="3212541"/>
                <a:ext cx="867341"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87" name="Oval 186"/>
              <p:cNvSpPr/>
              <p:nvPr/>
            </p:nvSpPr>
            <p:spPr>
              <a:xfrm>
                <a:off x="2871607"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84" name="Oval 173"/>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85" name="Oval 174"/>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90" name="Group 179"/>
          <p:cNvGrpSpPr>
            <a:grpSpLocks/>
          </p:cNvGrpSpPr>
          <p:nvPr/>
        </p:nvGrpSpPr>
        <p:grpSpPr bwMode="auto">
          <a:xfrm>
            <a:off x="8004559" y="4146384"/>
            <a:ext cx="444500" cy="879475"/>
            <a:chOff x="2229210" y="2551600"/>
            <a:chExt cx="1260358" cy="2497750"/>
          </a:xfrm>
        </p:grpSpPr>
        <p:grpSp>
          <p:nvGrpSpPr>
            <p:cNvPr id="191" name="Group 180"/>
            <p:cNvGrpSpPr>
              <a:grpSpLocks/>
            </p:cNvGrpSpPr>
            <p:nvPr/>
          </p:nvGrpSpPr>
          <p:grpSpPr bwMode="auto">
            <a:xfrm>
              <a:off x="2295756" y="2551600"/>
              <a:ext cx="1193812" cy="2497750"/>
              <a:chOff x="4170276" y="2470756"/>
              <a:chExt cx="1193812" cy="2497750"/>
            </a:xfrm>
          </p:grpSpPr>
          <p:sp>
            <p:nvSpPr>
              <p:cNvPr id="197" name="Oval 3"/>
              <p:cNvSpPr/>
              <p:nvPr/>
            </p:nvSpPr>
            <p:spPr bwMode="auto">
              <a:xfrm>
                <a:off x="4171251" y="2470756"/>
                <a:ext cx="119283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198"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192" name="Group 181"/>
            <p:cNvGrpSpPr>
              <a:grpSpLocks/>
            </p:cNvGrpSpPr>
            <p:nvPr/>
          </p:nvGrpSpPr>
          <p:grpSpPr bwMode="auto">
            <a:xfrm>
              <a:off x="2437669" y="3214796"/>
              <a:ext cx="867526" cy="1011988"/>
              <a:chOff x="2483768" y="3212976"/>
              <a:chExt cx="867526" cy="1011988"/>
            </a:xfrm>
          </p:grpSpPr>
          <p:sp>
            <p:nvSpPr>
              <p:cNvPr id="195" name="Rounded Rectangle 194"/>
              <p:cNvSpPr/>
              <p:nvPr/>
            </p:nvSpPr>
            <p:spPr>
              <a:xfrm>
                <a:off x="2482367" y="3212541"/>
                <a:ext cx="868748"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196" name="Oval 195"/>
              <p:cNvSpPr/>
              <p:nvPr/>
            </p:nvSpPr>
            <p:spPr>
              <a:xfrm>
                <a:off x="2869477" y="3446987"/>
                <a:ext cx="9452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193" name="Oval 182"/>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94" name="Oval 183"/>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199" name="Group 188"/>
          <p:cNvGrpSpPr>
            <a:grpSpLocks/>
          </p:cNvGrpSpPr>
          <p:nvPr/>
        </p:nvGrpSpPr>
        <p:grpSpPr bwMode="auto">
          <a:xfrm>
            <a:off x="8485572" y="4146384"/>
            <a:ext cx="442912" cy="879475"/>
            <a:chOff x="2229210" y="2551600"/>
            <a:chExt cx="1260358" cy="2497750"/>
          </a:xfrm>
        </p:grpSpPr>
        <p:grpSp>
          <p:nvGrpSpPr>
            <p:cNvPr id="200" name="Group 189"/>
            <p:cNvGrpSpPr>
              <a:grpSpLocks/>
            </p:cNvGrpSpPr>
            <p:nvPr/>
          </p:nvGrpSpPr>
          <p:grpSpPr bwMode="auto">
            <a:xfrm>
              <a:off x="2295756" y="2551600"/>
              <a:ext cx="1193812" cy="2497750"/>
              <a:chOff x="4170276" y="2470756"/>
              <a:chExt cx="1193812" cy="2497750"/>
            </a:xfrm>
          </p:grpSpPr>
          <p:sp>
            <p:nvSpPr>
              <p:cNvPr id="206" name="Oval 3"/>
              <p:cNvSpPr/>
              <p:nvPr/>
            </p:nvSpPr>
            <p:spPr bwMode="auto">
              <a:xfrm>
                <a:off x="4171491" y="2470756"/>
                <a:ext cx="119259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07"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01" name="Group 190"/>
            <p:cNvGrpSpPr>
              <a:grpSpLocks/>
            </p:cNvGrpSpPr>
            <p:nvPr/>
          </p:nvGrpSpPr>
          <p:grpSpPr bwMode="auto">
            <a:xfrm>
              <a:off x="2437669" y="3214796"/>
              <a:ext cx="867526" cy="1011988"/>
              <a:chOff x="2483768" y="3212976"/>
              <a:chExt cx="867526" cy="1011988"/>
            </a:xfrm>
          </p:grpSpPr>
          <p:sp>
            <p:nvSpPr>
              <p:cNvPr id="204" name="Rounded Rectangle 203"/>
              <p:cNvSpPr/>
              <p:nvPr/>
            </p:nvSpPr>
            <p:spPr>
              <a:xfrm>
                <a:off x="2483111" y="3212541"/>
                <a:ext cx="867344"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05" name="Oval 204"/>
              <p:cNvSpPr/>
              <p:nvPr/>
            </p:nvSpPr>
            <p:spPr>
              <a:xfrm>
                <a:off x="2871608"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02" name="Oval 191"/>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03" name="Oval 192"/>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208" name="Group 197"/>
          <p:cNvGrpSpPr>
            <a:grpSpLocks/>
          </p:cNvGrpSpPr>
          <p:nvPr/>
        </p:nvGrpSpPr>
        <p:grpSpPr bwMode="auto">
          <a:xfrm>
            <a:off x="7055234" y="3228809"/>
            <a:ext cx="442913" cy="879475"/>
            <a:chOff x="2229210" y="2551600"/>
            <a:chExt cx="1260358" cy="2497750"/>
          </a:xfrm>
        </p:grpSpPr>
        <p:grpSp>
          <p:nvGrpSpPr>
            <p:cNvPr id="209" name="Group 198"/>
            <p:cNvGrpSpPr>
              <a:grpSpLocks/>
            </p:cNvGrpSpPr>
            <p:nvPr/>
          </p:nvGrpSpPr>
          <p:grpSpPr bwMode="auto">
            <a:xfrm>
              <a:off x="2295756" y="2551600"/>
              <a:ext cx="1193812" cy="2497750"/>
              <a:chOff x="4170276" y="2470756"/>
              <a:chExt cx="1193812" cy="2497750"/>
            </a:xfrm>
          </p:grpSpPr>
          <p:sp>
            <p:nvSpPr>
              <p:cNvPr id="215" name="Oval 3"/>
              <p:cNvSpPr/>
              <p:nvPr/>
            </p:nvSpPr>
            <p:spPr bwMode="auto">
              <a:xfrm>
                <a:off x="4171494" y="2470756"/>
                <a:ext cx="1192594"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16"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10" name="Group 199"/>
            <p:cNvGrpSpPr>
              <a:grpSpLocks/>
            </p:cNvGrpSpPr>
            <p:nvPr/>
          </p:nvGrpSpPr>
          <p:grpSpPr bwMode="auto">
            <a:xfrm>
              <a:off x="2437669" y="3214796"/>
              <a:ext cx="867526" cy="1011988"/>
              <a:chOff x="2483768" y="3212976"/>
              <a:chExt cx="867526" cy="1011988"/>
            </a:xfrm>
          </p:grpSpPr>
          <p:sp>
            <p:nvSpPr>
              <p:cNvPr id="213" name="Rounded Rectangle 212"/>
              <p:cNvSpPr/>
              <p:nvPr/>
            </p:nvSpPr>
            <p:spPr>
              <a:xfrm>
                <a:off x="2483111" y="3212541"/>
                <a:ext cx="867341"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14" name="Oval 213"/>
              <p:cNvSpPr/>
              <p:nvPr/>
            </p:nvSpPr>
            <p:spPr>
              <a:xfrm>
                <a:off x="2871607"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11" name="Oval 200"/>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12" name="Oval 201"/>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217" name="Group 206"/>
          <p:cNvGrpSpPr>
            <a:grpSpLocks/>
          </p:cNvGrpSpPr>
          <p:nvPr/>
        </p:nvGrpSpPr>
        <p:grpSpPr bwMode="auto">
          <a:xfrm>
            <a:off x="7531484" y="3228809"/>
            <a:ext cx="444500" cy="879475"/>
            <a:chOff x="2229210" y="2551600"/>
            <a:chExt cx="1260358" cy="2497750"/>
          </a:xfrm>
        </p:grpSpPr>
        <p:grpSp>
          <p:nvGrpSpPr>
            <p:cNvPr id="218" name="Group 207"/>
            <p:cNvGrpSpPr>
              <a:grpSpLocks/>
            </p:cNvGrpSpPr>
            <p:nvPr/>
          </p:nvGrpSpPr>
          <p:grpSpPr bwMode="auto">
            <a:xfrm>
              <a:off x="2295756" y="2551600"/>
              <a:ext cx="1193812" cy="2497750"/>
              <a:chOff x="4170276" y="2470756"/>
              <a:chExt cx="1193812" cy="2497750"/>
            </a:xfrm>
          </p:grpSpPr>
          <p:sp>
            <p:nvSpPr>
              <p:cNvPr id="224" name="Oval 3"/>
              <p:cNvSpPr/>
              <p:nvPr/>
            </p:nvSpPr>
            <p:spPr bwMode="auto">
              <a:xfrm>
                <a:off x="4171251" y="2470756"/>
                <a:ext cx="119283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25"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19" name="Group 208"/>
            <p:cNvGrpSpPr>
              <a:grpSpLocks/>
            </p:cNvGrpSpPr>
            <p:nvPr/>
          </p:nvGrpSpPr>
          <p:grpSpPr bwMode="auto">
            <a:xfrm>
              <a:off x="2437669" y="3214796"/>
              <a:ext cx="867526" cy="1011988"/>
              <a:chOff x="2483768" y="3212976"/>
              <a:chExt cx="867526" cy="1011988"/>
            </a:xfrm>
          </p:grpSpPr>
          <p:sp>
            <p:nvSpPr>
              <p:cNvPr id="222" name="Rounded Rectangle 221"/>
              <p:cNvSpPr/>
              <p:nvPr/>
            </p:nvSpPr>
            <p:spPr>
              <a:xfrm>
                <a:off x="2482367" y="3212541"/>
                <a:ext cx="868748"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23" name="Oval 222"/>
              <p:cNvSpPr/>
              <p:nvPr/>
            </p:nvSpPr>
            <p:spPr>
              <a:xfrm>
                <a:off x="2869477" y="3446987"/>
                <a:ext cx="9452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20" name="Oval 209"/>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21" name="Oval 210"/>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226" name="Group 215"/>
          <p:cNvGrpSpPr>
            <a:grpSpLocks/>
          </p:cNvGrpSpPr>
          <p:nvPr/>
        </p:nvGrpSpPr>
        <p:grpSpPr bwMode="auto">
          <a:xfrm>
            <a:off x="8007734" y="3228809"/>
            <a:ext cx="444500" cy="879475"/>
            <a:chOff x="2229210" y="2551600"/>
            <a:chExt cx="1260358" cy="2497750"/>
          </a:xfrm>
        </p:grpSpPr>
        <p:grpSp>
          <p:nvGrpSpPr>
            <p:cNvPr id="227" name="Group 216"/>
            <p:cNvGrpSpPr>
              <a:grpSpLocks/>
            </p:cNvGrpSpPr>
            <p:nvPr/>
          </p:nvGrpSpPr>
          <p:grpSpPr bwMode="auto">
            <a:xfrm>
              <a:off x="2295756" y="2551600"/>
              <a:ext cx="1193812" cy="2497750"/>
              <a:chOff x="4170276" y="2470756"/>
              <a:chExt cx="1193812" cy="2497750"/>
            </a:xfrm>
          </p:grpSpPr>
          <p:sp>
            <p:nvSpPr>
              <p:cNvPr id="233" name="Oval 3"/>
              <p:cNvSpPr/>
              <p:nvPr/>
            </p:nvSpPr>
            <p:spPr bwMode="auto">
              <a:xfrm>
                <a:off x="4171251" y="2470756"/>
                <a:ext cx="119283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34"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28" name="Group 217"/>
            <p:cNvGrpSpPr>
              <a:grpSpLocks/>
            </p:cNvGrpSpPr>
            <p:nvPr/>
          </p:nvGrpSpPr>
          <p:grpSpPr bwMode="auto">
            <a:xfrm>
              <a:off x="2437669" y="3214796"/>
              <a:ext cx="867526" cy="1011988"/>
              <a:chOff x="2483768" y="3212976"/>
              <a:chExt cx="867526" cy="1011988"/>
            </a:xfrm>
          </p:grpSpPr>
          <p:sp>
            <p:nvSpPr>
              <p:cNvPr id="231" name="Rounded Rectangle 230"/>
              <p:cNvSpPr/>
              <p:nvPr/>
            </p:nvSpPr>
            <p:spPr>
              <a:xfrm>
                <a:off x="2482367" y="3212541"/>
                <a:ext cx="868748"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32" name="Oval 231"/>
              <p:cNvSpPr/>
              <p:nvPr/>
            </p:nvSpPr>
            <p:spPr>
              <a:xfrm>
                <a:off x="2869477" y="3446987"/>
                <a:ext cx="9452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29" name="Oval 218"/>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30" name="Oval 219"/>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235" name="Group 224"/>
          <p:cNvGrpSpPr>
            <a:grpSpLocks/>
          </p:cNvGrpSpPr>
          <p:nvPr/>
        </p:nvGrpSpPr>
        <p:grpSpPr bwMode="auto">
          <a:xfrm>
            <a:off x="8485572" y="3228809"/>
            <a:ext cx="442912" cy="879475"/>
            <a:chOff x="2229210" y="2551600"/>
            <a:chExt cx="1260358" cy="2497750"/>
          </a:xfrm>
        </p:grpSpPr>
        <p:grpSp>
          <p:nvGrpSpPr>
            <p:cNvPr id="236" name="Group 225"/>
            <p:cNvGrpSpPr>
              <a:grpSpLocks/>
            </p:cNvGrpSpPr>
            <p:nvPr/>
          </p:nvGrpSpPr>
          <p:grpSpPr bwMode="auto">
            <a:xfrm>
              <a:off x="2295756" y="2551600"/>
              <a:ext cx="1193812" cy="2497750"/>
              <a:chOff x="4170276" y="2470756"/>
              <a:chExt cx="1193812" cy="2497750"/>
            </a:xfrm>
          </p:grpSpPr>
          <p:sp>
            <p:nvSpPr>
              <p:cNvPr id="242" name="Oval 3"/>
              <p:cNvSpPr/>
              <p:nvPr/>
            </p:nvSpPr>
            <p:spPr bwMode="auto">
              <a:xfrm>
                <a:off x="4171491" y="2470756"/>
                <a:ext cx="119259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43"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37" name="Group 226"/>
            <p:cNvGrpSpPr>
              <a:grpSpLocks/>
            </p:cNvGrpSpPr>
            <p:nvPr/>
          </p:nvGrpSpPr>
          <p:grpSpPr bwMode="auto">
            <a:xfrm>
              <a:off x="2437669" y="3214796"/>
              <a:ext cx="867526" cy="1011988"/>
              <a:chOff x="2483768" y="3212976"/>
              <a:chExt cx="867526" cy="1011988"/>
            </a:xfrm>
          </p:grpSpPr>
          <p:sp>
            <p:nvSpPr>
              <p:cNvPr id="240" name="Rounded Rectangle 239"/>
              <p:cNvSpPr/>
              <p:nvPr/>
            </p:nvSpPr>
            <p:spPr>
              <a:xfrm>
                <a:off x="2483111" y="3212541"/>
                <a:ext cx="867344"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41" name="Oval 240"/>
              <p:cNvSpPr/>
              <p:nvPr/>
            </p:nvSpPr>
            <p:spPr>
              <a:xfrm>
                <a:off x="2871608"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38" name="Oval 227"/>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39" name="Oval 228"/>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244" name="Group 233"/>
          <p:cNvGrpSpPr>
            <a:grpSpLocks/>
          </p:cNvGrpSpPr>
          <p:nvPr/>
        </p:nvGrpSpPr>
        <p:grpSpPr bwMode="auto">
          <a:xfrm>
            <a:off x="8485572" y="2311234"/>
            <a:ext cx="442912" cy="879475"/>
            <a:chOff x="2229210" y="2551600"/>
            <a:chExt cx="1260358" cy="2497750"/>
          </a:xfrm>
        </p:grpSpPr>
        <p:grpSp>
          <p:nvGrpSpPr>
            <p:cNvPr id="245" name="Group 234"/>
            <p:cNvGrpSpPr>
              <a:grpSpLocks/>
            </p:cNvGrpSpPr>
            <p:nvPr/>
          </p:nvGrpSpPr>
          <p:grpSpPr bwMode="auto">
            <a:xfrm>
              <a:off x="2295756" y="2551600"/>
              <a:ext cx="1193812" cy="2497750"/>
              <a:chOff x="4170276" y="2470756"/>
              <a:chExt cx="1193812" cy="2497750"/>
            </a:xfrm>
          </p:grpSpPr>
          <p:sp>
            <p:nvSpPr>
              <p:cNvPr id="251" name="Oval 3"/>
              <p:cNvSpPr/>
              <p:nvPr/>
            </p:nvSpPr>
            <p:spPr bwMode="auto">
              <a:xfrm>
                <a:off x="4171491" y="2470756"/>
                <a:ext cx="1192597"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270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52"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46" name="Group 235"/>
            <p:cNvGrpSpPr>
              <a:grpSpLocks/>
            </p:cNvGrpSpPr>
            <p:nvPr/>
          </p:nvGrpSpPr>
          <p:grpSpPr bwMode="auto">
            <a:xfrm>
              <a:off x="2437669" y="3214796"/>
              <a:ext cx="867526" cy="1011988"/>
              <a:chOff x="2483768" y="3212976"/>
              <a:chExt cx="867526" cy="1011988"/>
            </a:xfrm>
          </p:grpSpPr>
          <p:sp>
            <p:nvSpPr>
              <p:cNvPr id="249" name="Rounded Rectangle 248"/>
              <p:cNvSpPr/>
              <p:nvPr/>
            </p:nvSpPr>
            <p:spPr>
              <a:xfrm>
                <a:off x="2483111" y="3212541"/>
                <a:ext cx="867344" cy="1014428"/>
              </a:xfrm>
              <a:prstGeom prst="roundRect">
                <a:avLst>
                  <a:gd name="adj" fmla="val 6769"/>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50" name="Oval 249"/>
              <p:cNvSpPr/>
              <p:nvPr/>
            </p:nvSpPr>
            <p:spPr>
              <a:xfrm>
                <a:off x="2871608" y="3446987"/>
                <a:ext cx="90348" cy="90171"/>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47" name="Oval 236"/>
            <p:cNvSpPr>
              <a:spLocks noChangeArrowheads="1"/>
            </p:cNvSpPr>
            <p:nvPr/>
          </p:nvSpPr>
          <p:spPr bwMode="auto">
            <a:xfrm>
              <a:off x="2229210" y="3571406"/>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48" name="Oval 237"/>
            <p:cNvSpPr>
              <a:spLocks noChangeArrowheads="1"/>
            </p:cNvSpPr>
            <p:nvPr/>
          </p:nvSpPr>
          <p:spPr bwMode="auto">
            <a:xfrm>
              <a:off x="3190801" y="4046854"/>
              <a:ext cx="298767" cy="298767"/>
            </a:xfrm>
            <a:prstGeom prst="ellipse">
              <a:avLst/>
            </a:prstGeom>
            <a:solidFill>
              <a:schemeClr val="tx2"/>
            </a:solidFill>
            <a:ln w="1270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253" name="Group 25"/>
          <p:cNvGrpSpPr>
            <a:grpSpLocks/>
          </p:cNvGrpSpPr>
          <p:nvPr/>
        </p:nvGrpSpPr>
        <p:grpSpPr bwMode="auto">
          <a:xfrm>
            <a:off x="5256597" y="2262022"/>
            <a:ext cx="1871662" cy="3709987"/>
            <a:chOff x="2229210" y="2551600"/>
            <a:chExt cx="1260358" cy="2497750"/>
          </a:xfrm>
        </p:grpSpPr>
        <p:grpSp>
          <p:nvGrpSpPr>
            <p:cNvPr id="254" name="Group 14"/>
            <p:cNvGrpSpPr>
              <a:grpSpLocks/>
            </p:cNvGrpSpPr>
            <p:nvPr/>
          </p:nvGrpSpPr>
          <p:grpSpPr bwMode="auto">
            <a:xfrm>
              <a:off x="2295756" y="2551600"/>
              <a:ext cx="1193812" cy="2497750"/>
              <a:chOff x="4170276" y="2470756"/>
              <a:chExt cx="1193812" cy="2497750"/>
            </a:xfrm>
          </p:grpSpPr>
          <p:sp>
            <p:nvSpPr>
              <p:cNvPr id="260" name="Oval 3"/>
              <p:cNvSpPr/>
              <p:nvPr/>
            </p:nvSpPr>
            <p:spPr bwMode="auto">
              <a:xfrm>
                <a:off x="4170009" y="2470756"/>
                <a:ext cx="119407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905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61"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55" name="Group 23"/>
            <p:cNvGrpSpPr>
              <a:grpSpLocks/>
            </p:cNvGrpSpPr>
            <p:nvPr/>
          </p:nvGrpSpPr>
          <p:grpSpPr bwMode="auto">
            <a:xfrm>
              <a:off x="2437669" y="3214796"/>
              <a:ext cx="867526" cy="1011988"/>
              <a:chOff x="2483768" y="3212976"/>
              <a:chExt cx="867526" cy="1011988"/>
            </a:xfrm>
          </p:grpSpPr>
          <p:sp>
            <p:nvSpPr>
              <p:cNvPr id="258" name="Rounded Rectangle 257"/>
              <p:cNvSpPr/>
              <p:nvPr/>
            </p:nvSpPr>
            <p:spPr>
              <a:xfrm>
                <a:off x="2483765" y="3213495"/>
                <a:ext cx="868033" cy="1011070"/>
              </a:xfrm>
              <a:prstGeom prst="roundRect">
                <a:avLst>
                  <a:gd name="adj" fmla="val 6769"/>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59" name="Oval 258"/>
              <p:cNvSpPr/>
              <p:nvPr/>
            </p:nvSpPr>
            <p:spPr>
              <a:xfrm>
                <a:off x="2871814" y="3447559"/>
                <a:ext cx="91935" cy="91915"/>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56" name="Oval 24"/>
            <p:cNvSpPr>
              <a:spLocks noChangeArrowheads="1"/>
            </p:cNvSpPr>
            <p:nvPr/>
          </p:nvSpPr>
          <p:spPr bwMode="auto">
            <a:xfrm>
              <a:off x="2229210" y="3571406"/>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57" name="Oval 26"/>
            <p:cNvSpPr>
              <a:spLocks noChangeArrowheads="1"/>
            </p:cNvSpPr>
            <p:nvPr/>
          </p:nvSpPr>
          <p:spPr bwMode="auto">
            <a:xfrm>
              <a:off x="3190801" y="4046854"/>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sp>
        <p:nvSpPr>
          <p:cNvPr id="262" name="Freeform 10"/>
          <p:cNvSpPr>
            <a:spLocks noEditPoints="1"/>
          </p:cNvSpPr>
          <p:nvPr/>
        </p:nvSpPr>
        <p:spPr bwMode="auto">
          <a:xfrm>
            <a:off x="5700276" y="2844636"/>
            <a:ext cx="1083133" cy="354848"/>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sp>
        <p:nvSpPr>
          <p:cNvPr id="263" name="Freeform 10"/>
          <p:cNvSpPr>
            <a:spLocks noEditPoints="1"/>
          </p:cNvSpPr>
          <p:nvPr/>
        </p:nvSpPr>
        <p:spPr bwMode="auto">
          <a:xfrm>
            <a:off x="5688124" y="2859155"/>
            <a:ext cx="1083133" cy="354848"/>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nvGrpSpPr>
          <p:cNvPr id="264" name="Group 263"/>
          <p:cNvGrpSpPr/>
          <p:nvPr/>
        </p:nvGrpSpPr>
        <p:grpSpPr>
          <a:xfrm>
            <a:off x="-3515" y="2229235"/>
            <a:ext cx="1649413" cy="1377950"/>
            <a:chOff x="6888163" y="2262187"/>
            <a:chExt cx="1649413" cy="1377950"/>
          </a:xfrm>
        </p:grpSpPr>
        <p:sp>
          <p:nvSpPr>
            <p:cNvPr id="265"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9" name="Group 268"/>
          <p:cNvGrpSpPr/>
          <p:nvPr/>
        </p:nvGrpSpPr>
        <p:grpSpPr>
          <a:xfrm>
            <a:off x="328227" y="764704"/>
            <a:ext cx="1573213" cy="1320801"/>
            <a:chOff x="7234238" y="738187"/>
            <a:chExt cx="1573213" cy="1320801"/>
          </a:xfrm>
        </p:grpSpPr>
        <p:sp>
          <p:nvSpPr>
            <p:cNvPr id="270"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2" name="Group 271"/>
          <p:cNvGrpSpPr/>
          <p:nvPr/>
        </p:nvGrpSpPr>
        <p:grpSpPr>
          <a:xfrm>
            <a:off x="-85262" y="4808726"/>
            <a:ext cx="2944253" cy="2328685"/>
            <a:chOff x="-795338" y="611187"/>
            <a:chExt cx="8029576" cy="6743701"/>
          </a:xfrm>
        </p:grpSpPr>
        <p:sp>
          <p:nvSpPr>
            <p:cNvPr id="273"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5" name="Group 334"/>
          <p:cNvGrpSpPr/>
          <p:nvPr/>
        </p:nvGrpSpPr>
        <p:grpSpPr>
          <a:xfrm>
            <a:off x="1571260" y="3607185"/>
            <a:ext cx="713912" cy="665964"/>
            <a:chOff x="8940800" y="1338262"/>
            <a:chExt cx="2081213" cy="1747838"/>
          </a:xfrm>
        </p:grpSpPr>
        <p:sp>
          <p:nvSpPr>
            <p:cNvPr id="336"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8" name="Group 337"/>
          <p:cNvGrpSpPr/>
          <p:nvPr/>
        </p:nvGrpSpPr>
        <p:grpSpPr>
          <a:xfrm>
            <a:off x="2311431" y="5609074"/>
            <a:ext cx="369438" cy="321792"/>
            <a:chOff x="8721725" y="-757238"/>
            <a:chExt cx="1809751" cy="1517650"/>
          </a:xfrm>
        </p:grpSpPr>
        <p:sp>
          <p:nvSpPr>
            <p:cNvPr id="339"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41" name="Group 340"/>
          <p:cNvGrpSpPr/>
          <p:nvPr/>
        </p:nvGrpSpPr>
        <p:grpSpPr>
          <a:xfrm>
            <a:off x="689123" y="4259841"/>
            <a:ext cx="369438" cy="321792"/>
            <a:chOff x="8721725" y="-757238"/>
            <a:chExt cx="1809751" cy="1517650"/>
          </a:xfrm>
        </p:grpSpPr>
        <p:sp>
          <p:nvSpPr>
            <p:cNvPr id="342"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44" name="Group 343"/>
          <p:cNvGrpSpPr/>
          <p:nvPr/>
        </p:nvGrpSpPr>
        <p:grpSpPr>
          <a:xfrm>
            <a:off x="2236529" y="4808726"/>
            <a:ext cx="568161" cy="525029"/>
            <a:chOff x="6888163" y="2262187"/>
            <a:chExt cx="1649413" cy="1377950"/>
          </a:xfrm>
        </p:grpSpPr>
        <p:sp>
          <p:nvSpPr>
            <p:cNvPr id="345"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Rectangle 21"/>
          <p:cNvSpPr/>
          <p:nvPr/>
        </p:nvSpPr>
        <p:spPr>
          <a:xfrm>
            <a:off x="2267744" y="1075449"/>
            <a:ext cx="3098390" cy="646331"/>
          </a:xfrm>
          <a:prstGeom prst="rect">
            <a:avLst/>
          </a:prstGeom>
        </p:spPr>
        <p:txBody>
          <a:bodyPr wrap="square">
            <a:spAutoFit/>
          </a:bodyPr>
          <a:lstStyle/>
          <a:p>
            <a:pPr marL="285750" indent="-285750">
              <a:buFont typeface="Arial" panose="020B0604020202020204" pitchFamily="34" charset="0"/>
              <a:buChar char="•"/>
              <a:defRPr/>
            </a:pPr>
            <a:r>
              <a:rPr lang="en-GB" dirty="0" smtClean="0"/>
              <a:t>30 </a:t>
            </a:r>
            <a:r>
              <a:rPr lang="en-GB" dirty="0"/>
              <a:t>million tablets in the UK by </a:t>
            </a:r>
            <a:r>
              <a:rPr lang="en-GB" dirty="0" smtClean="0"/>
              <a:t>2015</a:t>
            </a:r>
          </a:p>
        </p:txBody>
      </p:sp>
      <p:sp>
        <p:nvSpPr>
          <p:cNvPr id="349" name="Rectangle 37"/>
          <p:cNvSpPr>
            <a:spLocks noChangeArrowheads="1"/>
          </p:cNvSpPr>
          <p:nvPr/>
        </p:nvSpPr>
        <p:spPr bwMode="auto">
          <a:xfrm>
            <a:off x="3299779" y="6610176"/>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75000"/>
                    <a:lumOff val="25000"/>
                  </a:schemeClr>
                </a:solidFill>
                <a:cs typeface="Arial" charset="0"/>
              </a:rPr>
              <a:t>You </a:t>
            </a:r>
            <a:r>
              <a:rPr lang="en-GB" sz="900" dirty="0" err="1" smtClean="0">
                <a:solidFill>
                  <a:schemeClr val="tx1">
                    <a:lumMod val="75000"/>
                    <a:lumOff val="25000"/>
                  </a:schemeClr>
                </a:solidFill>
                <a:cs typeface="Arial" charset="0"/>
              </a:rPr>
              <a:t>Gov</a:t>
            </a:r>
            <a:r>
              <a:rPr lang="en-GB" sz="900" dirty="0" smtClean="0">
                <a:solidFill>
                  <a:schemeClr val="tx1">
                    <a:lumMod val="75000"/>
                    <a:lumOff val="25000"/>
                  </a:schemeClr>
                </a:solidFill>
                <a:cs typeface="Arial" charset="0"/>
              </a:rPr>
              <a:t> Jan 2014 / ABC Feb 2014</a:t>
            </a:r>
            <a:endParaRPr lang="en-GB" sz="900" dirty="0">
              <a:solidFill>
                <a:schemeClr val="tx1">
                  <a:lumMod val="75000"/>
                  <a:lumOff val="25000"/>
                </a:schemeClr>
              </a:solidFill>
              <a:cs typeface="Arial" charset="0"/>
            </a:endParaRPr>
          </a:p>
        </p:txBody>
      </p:sp>
      <p:sp>
        <p:nvSpPr>
          <p:cNvPr id="350" name="Rectangle 349"/>
          <p:cNvSpPr/>
          <p:nvPr/>
        </p:nvSpPr>
        <p:spPr>
          <a:xfrm>
            <a:off x="3829033" y="6158498"/>
            <a:ext cx="4929555" cy="369332"/>
          </a:xfrm>
          <a:prstGeom prst="rect">
            <a:avLst/>
          </a:prstGeom>
        </p:spPr>
        <p:txBody>
          <a:bodyPr wrap="none">
            <a:spAutoFit/>
          </a:bodyPr>
          <a:lstStyle/>
          <a:p>
            <a:pPr>
              <a:defRPr/>
            </a:pPr>
            <a:r>
              <a:rPr lang="en-GB" dirty="0" smtClean="0"/>
              <a:t>  2013                        2014                      2015</a:t>
            </a:r>
            <a:endParaRPr lang="en-GB" dirty="0"/>
          </a:p>
        </p:txBody>
      </p:sp>
    </p:spTree>
    <p:extLst>
      <p:ext uri="{BB962C8B-B14F-4D97-AF65-F5344CB8AC3E}">
        <p14:creationId xmlns:p14="http://schemas.microsoft.com/office/powerpoint/2010/main" val="3985437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out)">
                                      <p:cBhvr>
                                        <p:cTn id="7" dur="2000"/>
                                        <p:tgtEl>
                                          <p:spTgt spid="44"/>
                                        </p:tgtEl>
                                      </p:cBhvr>
                                    </p:animEffect>
                                  </p:childTnLst>
                                </p:cTn>
                              </p:par>
                              <p:par>
                                <p:cTn id="8" presetID="53" presetClass="entr" presetSubtype="16" fill="hold" nodeType="withEffect">
                                  <p:stCondLst>
                                    <p:cond delay="600"/>
                                  </p:stCondLst>
                                  <p:childTnLst>
                                    <p:set>
                                      <p:cBhvr>
                                        <p:cTn id="9" dur="1" fill="hold">
                                          <p:stCondLst>
                                            <p:cond delay="0"/>
                                          </p:stCondLst>
                                        </p:cTn>
                                        <p:tgtEl>
                                          <p:spTgt spid="253"/>
                                        </p:tgtEl>
                                        <p:attrNameLst>
                                          <p:attrName>style.visibility</p:attrName>
                                        </p:attrNameLst>
                                      </p:cBhvr>
                                      <p:to>
                                        <p:strVal val="visible"/>
                                      </p:to>
                                    </p:set>
                                    <p:anim calcmode="lin" valueType="num">
                                      <p:cBhvr>
                                        <p:cTn id="10" dur="500" fill="hold"/>
                                        <p:tgtEl>
                                          <p:spTgt spid="253"/>
                                        </p:tgtEl>
                                        <p:attrNameLst>
                                          <p:attrName>ppt_w</p:attrName>
                                        </p:attrNameLst>
                                      </p:cBhvr>
                                      <p:tavLst>
                                        <p:tav tm="0">
                                          <p:val>
                                            <p:fltVal val="0"/>
                                          </p:val>
                                        </p:tav>
                                        <p:tav tm="100000">
                                          <p:val>
                                            <p:strVal val="#ppt_w"/>
                                          </p:val>
                                        </p:tav>
                                      </p:tavLst>
                                    </p:anim>
                                    <p:anim calcmode="lin" valueType="num">
                                      <p:cBhvr>
                                        <p:cTn id="11" dur="500" fill="hold"/>
                                        <p:tgtEl>
                                          <p:spTgt spid="253"/>
                                        </p:tgtEl>
                                        <p:attrNameLst>
                                          <p:attrName>ppt_h</p:attrName>
                                        </p:attrNameLst>
                                      </p:cBhvr>
                                      <p:tavLst>
                                        <p:tav tm="0">
                                          <p:val>
                                            <p:fltVal val="0"/>
                                          </p:val>
                                        </p:tav>
                                        <p:tav tm="100000">
                                          <p:val>
                                            <p:strVal val="#ppt_h"/>
                                          </p:val>
                                        </p:tav>
                                      </p:tavLst>
                                    </p:anim>
                                    <p:animEffect transition="in" filter="fade">
                                      <p:cBhvr>
                                        <p:cTn id="12" dur="500"/>
                                        <p:tgtEl>
                                          <p:spTgt spid="253"/>
                                        </p:tgtEl>
                                      </p:cBhvr>
                                    </p:animEffect>
                                  </p:childTnLst>
                                </p:cTn>
                              </p:par>
                            </p:childTnLst>
                          </p:cTn>
                        </p:par>
                        <p:par>
                          <p:cTn id="13" fill="hold">
                            <p:stCondLst>
                              <p:cond delay="2000"/>
                            </p:stCondLst>
                            <p:childTnLst>
                              <p:par>
                                <p:cTn id="14" presetID="0" presetClass="path" presetSubtype="0" fill="hold" nodeType="afterEffect">
                                  <p:stCondLst>
                                    <p:cond delay="0"/>
                                  </p:stCondLst>
                                  <p:childTnLst>
                                    <p:animMotion origin="layout" path="M -8.33333E-7 3.3526E-6 L -0.19687 0.15838 " pathEditMode="relative" rAng="0" ptsTypes="AA">
                                      <p:cBhvr>
                                        <p:cTn id="15" dur="1000" fill="hold"/>
                                        <p:tgtEl>
                                          <p:spTgt spid="253"/>
                                        </p:tgtEl>
                                        <p:attrNameLst>
                                          <p:attrName>ppt_x</p:attrName>
                                          <p:attrName>ppt_y</p:attrName>
                                        </p:attrNameLst>
                                      </p:cBhvr>
                                      <p:rCtr x="-9844" y="7908"/>
                                    </p:animMotion>
                                  </p:childTnLst>
                                </p:cTn>
                              </p:par>
                              <p:par>
                                <p:cTn id="16" presetID="6" presetClass="emph" presetSubtype="0" fill="hold" nodeType="withEffect">
                                  <p:stCondLst>
                                    <p:cond delay="0"/>
                                  </p:stCondLst>
                                  <p:childTnLst>
                                    <p:animScale>
                                      <p:cBhvr>
                                        <p:cTn id="17" dur="1000" fill="hold"/>
                                        <p:tgtEl>
                                          <p:spTgt spid="253"/>
                                        </p:tgtEl>
                                      </p:cBhvr>
                                      <p:by x="22000" y="22000"/>
                                    </p:animScale>
                                  </p:childTnLst>
                                </p:cTn>
                              </p:par>
                            </p:childTnLst>
                          </p:cTn>
                        </p:par>
                        <p:par>
                          <p:cTn id="18" fill="hold">
                            <p:stCondLst>
                              <p:cond delay="3000"/>
                            </p:stCondLst>
                            <p:childTnLst>
                              <p:par>
                                <p:cTn id="19" presetID="10" presetClass="exit" presetSubtype="0" fill="hold" nodeType="afterEffect">
                                  <p:stCondLst>
                                    <p:cond delay="0"/>
                                  </p:stCondLst>
                                  <p:childTnLst>
                                    <p:animEffect transition="out" filter="fade">
                                      <p:cBhvr>
                                        <p:cTn id="20" dur="500"/>
                                        <p:tgtEl>
                                          <p:spTgt spid="253"/>
                                        </p:tgtEl>
                                      </p:cBhvr>
                                    </p:animEffect>
                                    <p:set>
                                      <p:cBhvr>
                                        <p:cTn id="21" dur="1" fill="hold">
                                          <p:stCondLst>
                                            <p:cond delay="499"/>
                                          </p:stCondLst>
                                        </p:cTn>
                                        <p:tgtEl>
                                          <p:spTgt spid="253"/>
                                        </p:tgtEl>
                                        <p:attrNameLst>
                                          <p:attrName>style.visibility</p:attrName>
                                        </p:attrNameLst>
                                      </p:cBhvr>
                                      <p:to>
                                        <p:strVal val="hidden"/>
                                      </p:to>
                                    </p:set>
                                  </p:childTnLst>
                                </p:cTn>
                              </p:par>
                              <p:par>
                                <p:cTn id="22" presetID="53" presetClass="entr" presetSubtype="16"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par>
                                <p:cTn id="27" presetID="53" presetClass="entr" presetSubtype="16" fill="hold" nodeType="withEffect">
                                  <p:stCondLst>
                                    <p:cond delay="10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par>
                                <p:cTn id="32" presetID="53" presetClass="entr" presetSubtype="16" fill="hold" nodeType="withEffect">
                                  <p:stCondLst>
                                    <p:cond delay="20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 fill="hold"/>
                                        <p:tgtEl>
                                          <p:spTgt spid="63"/>
                                        </p:tgtEl>
                                        <p:attrNameLst>
                                          <p:attrName>ppt_w</p:attrName>
                                        </p:attrNameLst>
                                      </p:cBhvr>
                                      <p:tavLst>
                                        <p:tav tm="0">
                                          <p:val>
                                            <p:fltVal val="0"/>
                                          </p:val>
                                        </p:tav>
                                        <p:tav tm="100000">
                                          <p:val>
                                            <p:strVal val="#ppt_w"/>
                                          </p:val>
                                        </p:tav>
                                      </p:tavLst>
                                    </p:anim>
                                    <p:anim calcmode="lin" valueType="num">
                                      <p:cBhvr>
                                        <p:cTn id="35" dur="500" fill="hold"/>
                                        <p:tgtEl>
                                          <p:spTgt spid="63"/>
                                        </p:tgtEl>
                                        <p:attrNameLst>
                                          <p:attrName>ppt_h</p:attrName>
                                        </p:attrNameLst>
                                      </p:cBhvr>
                                      <p:tavLst>
                                        <p:tav tm="0">
                                          <p:val>
                                            <p:fltVal val="0"/>
                                          </p:val>
                                        </p:tav>
                                        <p:tav tm="100000">
                                          <p:val>
                                            <p:strVal val="#ppt_h"/>
                                          </p:val>
                                        </p:tav>
                                      </p:tavLst>
                                    </p:anim>
                                    <p:animEffect transition="in" filter="fade">
                                      <p:cBhvr>
                                        <p:cTn id="36" dur="500"/>
                                        <p:tgtEl>
                                          <p:spTgt spid="63"/>
                                        </p:tgtEl>
                                      </p:cBhvr>
                                    </p:animEffect>
                                  </p:childTnLst>
                                </p:cTn>
                              </p:par>
                              <p:par>
                                <p:cTn id="37" presetID="53" presetClass="entr" presetSubtype="16" fill="hold" nodeType="withEffect">
                                  <p:stCondLst>
                                    <p:cond delay="30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childTnLst>
                                </p:cTn>
                              </p:par>
                              <p:par>
                                <p:cTn id="42" presetID="53" presetClass="entr" presetSubtype="16" fill="hold" nodeType="withEffect">
                                  <p:stCondLst>
                                    <p:cond delay="400"/>
                                  </p:stCondLst>
                                  <p:childTnLst>
                                    <p:set>
                                      <p:cBhvr>
                                        <p:cTn id="43" dur="1" fill="hold">
                                          <p:stCondLst>
                                            <p:cond delay="0"/>
                                          </p:stCondLst>
                                        </p:cTn>
                                        <p:tgtEl>
                                          <p:spTgt spid="81"/>
                                        </p:tgtEl>
                                        <p:attrNameLst>
                                          <p:attrName>style.visibility</p:attrName>
                                        </p:attrNameLst>
                                      </p:cBhvr>
                                      <p:to>
                                        <p:strVal val="visible"/>
                                      </p:to>
                                    </p:set>
                                    <p:anim calcmode="lin" valueType="num">
                                      <p:cBhvr>
                                        <p:cTn id="44" dur="500" fill="hold"/>
                                        <p:tgtEl>
                                          <p:spTgt spid="81"/>
                                        </p:tgtEl>
                                        <p:attrNameLst>
                                          <p:attrName>ppt_w</p:attrName>
                                        </p:attrNameLst>
                                      </p:cBhvr>
                                      <p:tavLst>
                                        <p:tav tm="0">
                                          <p:val>
                                            <p:fltVal val="0"/>
                                          </p:val>
                                        </p:tav>
                                        <p:tav tm="100000">
                                          <p:val>
                                            <p:strVal val="#ppt_w"/>
                                          </p:val>
                                        </p:tav>
                                      </p:tavLst>
                                    </p:anim>
                                    <p:anim calcmode="lin" valueType="num">
                                      <p:cBhvr>
                                        <p:cTn id="45" dur="500" fill="hold"/>
                                        <p:tgtEl>
                                          <p:spTgt spid="81"/>
                                        </p:tgtEl>
                                        <p:attrNameLst>
                                          <p:attrName>ppt_h</p:attrName>
                                        </p:attrNameLst>
                                      </p:cBhvr>
                                      <p:tavLst>
                                        <p:tav tm="0">
                                          <p:val>
                                            <p:fltVal val="0"/>
                                          </p:val>
                                        </p:tav>
                                        <p:tav tm="100000">
                                          <p:val>
                                            <p:strVal val="#ppt_h"/>
                                          </p:val>
                                        </p:tav>
                                      </p:tavLst>
                                    </p:anim>
                                    <p:animEffect transition="in" filter="fade">
                                      <p:cBhvr>
                                        <p:cTn id="46" dur="500"/>
                                        <p:tgtEl>
                                          <p:spTgt spid="81"/>
                                        </p:tgtEl>
                                      </p:cBhvr>
                                    </p:animEffect>
                                  </p:childTnLst>
                                </p:cTn>
                              </p:par>
                              <p:par>
                                <p:cTn id="47" presetID="53" presetClass="entr" presetSubtype="16" fill="hold" nodeType="withEffect">
                                  <p:stCondLst>
                                    <p:cond delay="500"/>
                                  </p:stCondLst>
                                  <p:childTnLst>
                                    <p:set>
                                      <p:cBhvr>
                                        <p:cTn id="48" dur="1" fill="hold">
                                          <p:stCondLst>
                                            <p:cond delay="0"/>
                                          </p:stCondLst>
                                        </p:cTn>
                                        <p:tgtEl>
                                          <p:spTgt spid="90"/>
                                        </p:tgtEl>
                                        <p:attrNameLst>
                                          <p:attrName>style.visibility</p:attrName>
                                        </p:attrNameLst>
                                      </p:cBhvr>
                                      <p:to>
                                        <p:strVal val="visible"/>
                                      </p:to>
                                    </p:set>
                                    <p:anim calcmode="lin" valueType="num">
                                      <p:cBhvr>
                                        <p:cTn id="49" dur="500" fill="hold"/>
                                        <p:tgtEl>
                                          <p:spTgt spid="90"/>
                                        </p:tgtEl>
                                        <p:attrNameLst>
                                          <p:attrName>ppt_w</p:attrName>
                                        </p:attrNameLst>
                                      </p:cBhvr>
                                      <p:tavLst>
                                        <p:tav tm="0">
                                          <p:val>
                                            <p:fltVal val="0"/>
                                          </p:val>
                                        </p:tav>
                                        <p:tav tm="100000">
                                          <p:val>
                                            <p:strVal val="#ppt_w"/>
                                          </p:val>
                                        </p:tav>
                                      </p:tavLst>
                                    </p:anim>
                                    <p:anim calcmode="lin" valueType="num">
                                      <p:cBhvr>
                                        <p:cTn id="50" dur="500" fill="hold"/>
                                        <p:tgtEl>
                                          <p:spTgt spid="90"/>
                                        </p:tgtEl>
                                        <p:attrNameLst>
                                          <p:attrName>ppt_h</p:attrName>
                                        </p:attrNameLst>
                                      </p:cBhvr>
                                      <p:tavLst>
                                        <p:tav tm="0">
                                          <p:val>
                                            <p:fltVal val="0"/>
                                          </p:val>
                                        </p:tav>
                                        <p:tav tm="100000">
                                          <p:val>
                                            <p:strVal val="#ppt_h"/>
                                          </p:val>
                                        </p:tav>
                                      </p:tavLst>
                                    </p:anim>
                                    <p:animEffect transition="in" filter="fade">
                                      <p:cBhvr>
                                        <p:cTn id="51" dur="500"/>
                                        <p:tgtEl>
                                          <p:spTgt spid="90"/>
                                        </p:tgtEl>
                                      </p:cBhvr>
                                    </p:animEffect>
                                  </p:childTnLst>
                                </p:cTn>
                              </p:par>
                              <p:par>
                                <p:cTn id="52" presetID="53" presetClass="entr" presetSubtype="16" fill="hold" nodeType="withEffect">
                                  <p:stCondLst>
                                    <p:cond delay="600"/>
                                  </p:stCondLst>
                                  <p:childTnLst>
                                    <p:set>
                                      <p:cBhvr>
                                        <p:cTn id="53" dur="1" fill="hold">
                                          <p:stCondLst>
                                            <p:cond delay="0"/>
                                          </p:stCondLst>
                                        </p:cTn>
                                        <p:tgtEl>
                                          <p:spTgt spid="100"/>
                                        </p:tgtEl>
                                        <p:attrNameLst>
                                          <p:attrName>style.visibility</p:attrName>
                                        </p:attrNameLst>
                                      </p:cBhvr>
                                      <p:to>
                                        <p:strVal val="visible"/>
                                      </p:to>
                                    </p:set>
                                    <p:anim calcmode="lin" valueType="num">
                                      <p:cBhvr>
                                        <p:cTn id="54" dur="500" fill="hold"/>
                                        <p:tgtEl>
                                          <p:spTgt spid="100"/>
                                        </p:tgtEl>
                                        <p:attrNameLst>
                                          <p:attrName>ppt_w</p:attrName>
                                        </p:attrNameLst>
                                      </p:cBhvr>
                                      <p:tavLst>
                                        <p:tav tm="0">
                                          <p:val>
                                            <p:fltVal val="0"/>
                                          </p:val>
                                        </p:tav>
                                        <p:tav tm="100000">
                                          <p:val>
                                            <p:strVal val="#ppt_w"/>
                                          </p:val>
                                        </p:tav>
                                      </p:tavLst>
                                    </p:anim>
                                    <p:anim calcmode="lin" valueType="num">
                                      <p:cBhvr>
                                        <p:cTn id="55" dur="500" fill="hold"/>
                                        <p:tgtEl>
                                          <p:spTgt spid="100"/>
                                        </p:tgtEl>
                                        <p:attrNameLst>
                                          <p:attrName>ppt_h</p:attrName>
                                        </p:attrNameLst>
                                      </p:cBhvr>
                                      <p:tavLst>
                                        <p:tav tm="0">
                                          <p:val>
                                            <p:fltVal val="0"/>
                                          </p:val>
                                        </p:tav>
                                        <p:tav tm="100000">
                                          <p:val>
                                            <p:strVal val="#ppt_h"/>
                                          </p:val>
                                        </p:tav>
                                      </p:tavLst>
                                    </p:anim>
                                    <p:animEffect transition="in" filter="fade">
                                      <p:cBhvr>
                                        <p:cTn id="56" dur="500"/>
                                        <p:tgtEl>
                                          <p:spTgt spid="100"/>
                                        </p:tgtEl>
                                      </p:cBhvr>
                                    </p:animEffect>
                                  </p:childTnLst>
                                </p:cTn>
                              </p:par>
                              <p:par>
                                <p:cTn id="57" presetID="53" presetClass="entr" presetSubtype="16" fill="hold" nodeType="withEffect">
                                  <p:stCondLst>
                                    <p:cond delay="60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500" fill="hold"/>
                                        <p:tgtEl>
                                          <p:spTgt spid="109"/>
                                        </p:tgtEl>
                                        <p:attrNameLst>
                                          <p:attrName>ppt_w</p:attrName>
                                        </p:attrNameLst>
                                      </p:cBhvr>
                                      <p:tavLst>
                                        <p:tav tm="0">
                                          <p:val>
                                            <p:fltVal val="0"/>
                                          </p:val>
                                        </p:tav>
                                        <p:tav tm="100000">
                                          <p:val>
                                            <p:strVal val="#ppt_w"/>
                                          </p:val>
                                        </p:tav>
                                      </p:tavLst>
                                    </p:anim>
                                    <p:anim calcmode="lin" valueType="num">
                                      <p:cBhvr>
                                        <p:cTn id="60" dur="500" fill="hold"/>
                                        <p:tgtEl>
                                          <p:spTgt spid="109"/>
                                        </p:tgtEl>
                                        <p:attrNameLst>
                                          <p:attrName>ppt_h</p:attrName>
                                        </p:attrNameLst>
                                      </p:cBhvr>
                                      <p:tavLst>
                                        <p:tav tm="0">
                                          <p:val>
                                            <p:fltVal val="0"/>
                                          </p:val>
                                        </p:tav>
                                        <p:tav tm="100000">
                                          <p:val>
                                            <p:strVal val="#ppt_h"/>
                                          </p:val>
                                        </p:tav>
                                      </p:tavLst>
                                    </p:anim>
                                    <p:animEffect transition="in" filter="fade">
                                      <p:cBhvr>
                                        <p:cTn id="61" dur="500"/>
                                        <p:tgtEl>
                                          <p:spTgt spid="109"/>
                                        </p:tgtEl>
                                      </p:cBhvr>
                                    </p:animEffect>
                                  </p:childTnLst>
                                </p:cTn>
                              </p:par>
                              <p:par>
                                <p:cTn id="62" presetID="53" presetClass="entr" presetSubtype="16" fill="hold" nodeType="withEffect">
                                  <p:stCondLst>
                                    <p:cond delay="800"/>
                                  </p:stCondLst>
                                  <p:childTnLst>
                                    <p:set>
                                      <p:cBhvr>
                                        <p:cTn id="63" dur="1" fill="hold">
                                          <p:stCondLst>
                                            <p:cond delay="0"/>
                                          </p:stCondLst>
                                        </p:cTn>
                                        <p:tgtEl>
                                          <p:spTgt spid="118"/>
                                        </p:tgtEl>
                                        <p:attrNameLst>
                                          <p:attrName>style.visibility</p:attrName>
                                        </p:attrNameLst>
                                      </p:cBhvr>
                                      <p:to>
                                        <p:strVal val="visible"/>
                                      </p:to>
                                    </p:set>
                                    <p:anim calcmode="lin" valueType="num">
                                      <p:cBhvr>
                                        <p:cTn id="64" dur="500" fill="hold"/>
                                        <p:tgtEl>
                                          <p:spTgt spid="118"/>
                                        </p:tgtEl>
                                        <p:attrNameLst>
                                          <p:attrName>ppt_w</p:attrName>
                                        </p:attrNameLst>
                                      </p:cBhvr>
                                      <p:tavLst>
                                        <p:tav tm="0">
                                          <p:val>
                                            <p:fltVal val="0"/>
                                          </p:val>
                                        </p:tav>
                                        <p:tav tm="100000">
                                          <p:val>
                                            <p:strVal val="#ppt_w"/>
                                          </p:val>
                                        </p:tav>
                                      </p:tavLst>
                                    </p:anim>
                                    <p:anim calcmode="lin" valueType="num">
                                      <p:cBhvr>
                                        <p:cTn id="65" dur="500" fill="hold"/>
                                        <p:tgtEl>
                                          <p:spTgt spid="118"/>
                                        </p:tgtEl>
                                        <p:attrNameLst>
                                          <p:attrName>ppt_h</p:attrName>
                                        </p:attrNameLst>
                                      </p:cBhvr>
                                      <p:tavLst>
                                        <p:tav tm="0">
                                          <p:val>
                                            <p:fltVal val="0"/>
                                          </p:val>
                                        </p:tav>
                                        <p:tav tm="100000">
                                          <p:val>
                                            <p:strVal val="#ppt_h"/>
                                          </p:val>
                                        </p:tav>
                                      </p:tavLst>
                                    </p:anim>
                                    <p:animEffect transition="in" filter="fade">
                                      <p:cBhvr>
                                        <p:cTn id="66" dur="500"/>
                                        <p:tgtEl>
                                          <p:spTgt spid="118"/>
                                        </p:tgtEl>
                                      </p:cBhvr>
                                    </p:animEffect>
                                  </p:childTnLst>
                                </p:cTn>
                              </p:par>
                              <p:par>
                                <p:cTn id="67" presetID="53" presetClass="entr" presetSubtype="16" fill="hold" nodeType="withEffect">
                                  <p:stCondLst>
                                    <p:cond delay="900"/>
                                  </p:stCondLst>
                                  <p:childTnLst>
                                    <p:set>
                                      <p:cBhvr>
                                        <p:cTn id="68" dur="1" fill="hold">
                                          <p:stCondLst>
                                            <p:cond delay="0"/>
                                          </p:stCondLst>
                                        </p:cTn>
                                        <p:tgtEl>
                                          <p:spTgt spid="127"/>
                                        </p:tgtEl>
                                        <p:attrNameLst>
                                          <p:attrName>style.visibility</p:attrName>
                                        </p:attrNameLst>
                                      </p:cBhvr>
                                      <p:to>
                                        <p:strVal val="visible"/>
                                      </p:to>
                                    </p:set>
                                    <p:anim calcmode="lin" valueType="num">
                                      <p:cBhvr>
                                        <p:cTn id="69" dur="500" fill="hold"/>
                                        <p:tgtEl>
                                          <p:spTgt spid="127"/>
                                        </p:tgtEl>
                                        <p:attrNameLst>
                                          <p:attrName>ppt_w</p:attrName>
                                        </p:attrNameLst>
                                      </p:cBhvr>
                                      <p:tavLst>
                                        <p:tav tm="0">
                                          <p:val>
                                            <p:fltVal val="0"/>
                                          </p:val>
                                        </p:tav>
                                        <p:tav tm="100000">
                                          <p:val>
                                            <p:strVal val="#ppt_w"/>
                                          </p:val>
                                        </p:tav>
                                      </p:tavLst>
                                    </p:anim>
                                    <p:anim calcmode="lin" valueType="num">
                                      <p:cBhvr>
                                        <p:cTn id="70" dur="500" fill="hold"/>
                                        <p:tgtEl>
                                          <p:spTgt spid="127"/>
                                        </p:tgtEl>
                                        <p:attrNameLst>
                                          <p:attrName>ppt_h</p:attrName>
                                        </p:attrNameLst>
                                      </p:cBhvr>
                                      <p:tavLst>
                                        <p:tav tm="0">
                                          <p:val>
                                            <p:fltVal val="0"/>
                                          </p:val>
                                        </p:tav>
                                        <p:tav tm="100000">
                                          <p:val>
                                            <p:strVal val="#ppt_h"/>
                                          </p:val>
                                        </p:tav>
                                      </p:tavLst>
                                    </p:anim>
                                    <p:animEffect transition="in" filter="fade">
                                      <p:cBhvr>
                                        <p:cTn id="71" dur="500"/>
                                        <p:tgtEl>
                                          <p:spTgt spid="127"/>
                                        </p:tgtEl>
                                      </p:cBhvr>
                                    </p:animEffect>
                                  </p:childTnLst>
                                </p:cTn>
                              </p:par>
                              <p:par>
                                <p:cTn id="72" presetID="53" presetClass="entr" presetSubtype="16" fill="hold" nodeType="withEffect">
                                  <p:stCondLst>
                                    <p:cond delay="1100"/>
                                  </p:stCondLst>
                                  <p:childTnLst>
                                    <p:set>
                                      <p:cBhvr>
                                        <p:cTn id="73" dur="1" fill="hold">
                                          <p:stCondLst>
                                            <p:cond delay="0"/>
                                          </p:stCondLst>
                                        </p:cTn>
                                        <p:tgtEl>
                                          <p:spTgt spid="136"/>
                                        </p:tgtEl>
                                        <p:attrNameLst>
                                          <p:attrName>style.visibility</p:attrName>
                                        </p:attrNameLst>
                                      </p:cBhvr>
                                      <p:to>
                                        <p:strVal val="visible"/>
                                      </p:to>
                                    </p:set>
                                    <p:anim calcmode="lin" valueType="num">
                                      <p:cBhvr>
                                        <p:cTn id="74" dur="500" fill="hold"/>
                                        <p:tgtEl>
                                          <p:spTgt spid="136"/>
                                        </p:tgtEl>
                                        <p:attrNameLst>
                                          <p:attrName>ppt_w</p:attrName>
                                        </p:attrNameLst>
                                      </p:cBhvr>
                                      <p:tavLst>
                                        <p:tav tm="0">
                                          <p:val>
                                            <p:fltVal val="0"/>
                                          </p:val>
                                        </p:tav>
                                        <p:tav tm="100000">
                                          <p:val>
                                            <p:strVal val="#ppt_w"/>
                                          </p:val>
                                        </p:tav>
                                      </p:tavLst>
                                    </p:anim>
                                    <p:anim calcmode="lin" valueType="num">
                                      <p:cBhvr>
                                        <p:cTn id="75" dur="500" fill="hold"/>
                                        <p:tgtEl>
                                          <p:spTgt spid="136"/>
                                        </p:tgtEl>
                                        <p:attrNameLst>
                                          <p:attrName>ppt_h</p:attrName>
                                        </p:attrNameLst>
                                      </p:cBhvr>
                                      <p:tavLst>
                                        <p:tav tm="0">
                                          <p:val>
                                            <p:fltVal val="0"/>
                                          </p:val>
                                        </p:tav>
                                        <p:tav tm="100000">
                                          <p:val>
                                            <p:strVal val="#ppt_h"/>
                                          </p:val>
                                        </p:tav>
                                      </p:tavLst>
                                    </p:anim>
                                    <p:animEffect transition="in" filter="fade">
                                      <p:cBhvr>
                                        <p:cTn id="76" dur="500"/>
                                        <p:tgtEl>
                                          <p:spTgt spid="136"/>
                                        </p:tgtEl>
                                      </p:cBhvr>
                                    </p:animEffect>
                                  </p:childTnLst>
                                </p:cTn>
                              </p:par>
                              <p:par>
                                <p:cTn id="77" presetID="53" presetClass="entr" presetSubtype="16" fill="hold" nodeType="withEffect">
                                  <p:stCondLst>
                                    <p:cond delay="1200"/>
                                  </p:stCondLst>
                                  <p:childTnLst>
                                    <p:set>
                                      <p:cBhvr>
                                        <p:cTn id="78" dur="1" fill="hold">
                                          <p:stCondLst>
                                            <p:cond delay="0"/>
                                          </p:stCondLst>
                                        </p:cTn>
                                        <p:tgtEl>
                                          <p:spTgt spid="199"/>
                                        </p:tgtEl>
                                        <p:attrNameLst>
                                          <p:attrName>style.visibility</p:attrName>
                                        </p:attrNameLst>
                                      </p:cBhvr>
                                      <p:to>
                                        <p:strVal val="visible"/>
                                      </p:to>
                                    </p:set>
                                    <p:anim calcmode="lin" valueType="num">
                                      <p:cBhvr>
                                        <p:cTn id="79" dur="500" fill="hold"/>
                                        <p:tgtEl>
                                          <p:spTgt spid="199"/>
                                        </p:tgtEl>
                                        <p:attrNameLst>
                                          <p:attrName>ppt_w</p:attrName>
                                        </p:attrNameLst>
                                      </p:cBhvr>
                                      <p:tavLst>
                                        <p:tav tm="0">
                                          <p:val>
                                            <p:fltVal val="0"/>
                                          </p:val>
                                        </p:tav>
                                        <p:tav tm="100000">
                                          <p:val>
                                            <p:strVal val="#ppt_w"/>
                                          </p:val>
                                        </p:tav>
                                      </p:tavLst>
                                    </p:anim>
                                    <p:anim calcmode="lin" valueType="num">
                                      <p:cBhvr>
                                        <p:cTn id="80" dur="500" fill="hold"/>
                                        <p:tgtEl>
                                          <p:spTgt spid="199"/>
                                        </p:tgtEl>
                                        <p:attrNameLst>
                                          <p:attrName>ppt_h</p:attrName>
                                        </p:attrNameLst>
                                      </p:cBhvr>
                                      <p:tavLst>
                                        <p:tav tm="0">
                                          <p:val>
                                            <p:fltVal val="0"/>
                                          </p:val>
                                        </p:tav>
                                        <p:tav tm="100000">
                                          <p:val>
                                            <p:strVal val="#ppt_h"/>
                                          </p:val>
                                        </p:tav>
                                      </p:tavLst>
                                    </p:anim>
                                    <p:animEffect transition="in" filter="fade">
                                      <p:cBhvr>
                                        <p:cTn id="81" dur="500"/>
                                        <p:tgtEl>
                                          <p:spTgt spid="199"/>
                                        </p:tgtEl>
                                      </p:cBhvr>
                                    </p:animEffect>
                                  </p:childTnLst>
                                </p:cTn>
                              </p:par>
                              <p:par>
                                <p:cTn id="82" presetID="53" presetClass="entr" presetSubtype="16" fill="hold" nodeType="withEffect">
                                  <p:stCondLst>
                                    <p:cond delay="1400"/>
                                  </p:stCondLst>
                                  <p:childTnLst>
                                    <p:set>
                                      <p:cBhvr>
                                        <p:cTn id="83" dur="1" fill="hold">
                                          <p:stCondLst>
                                            <p:cond delay="0"/>
                                          </p:stCondLst>
                                        </p:cTn>
                                        <p:tgtEl>
                                          <p:spTgt spid="190"/>
                                        </p:tgtEl>
                                        <p:attrNameLst>
                                          <p:attrName>style.visibility</p:attrName>
                                        </p:attrNameLst>
                                      </p:cBhvr>
                                      <p:to>
                                        <p:strVal val="visible"/>
                                      </p:to>
                                    </p:set>
                                    <p:anim calcmode="lin" valueType="num">
                                      <p:cBhvr>
                                        <p:cTn id="84" dur="500" fill="hold"/>
                                        <p:tgtEl>
                                          <p:spTgt spid="190"/>
                                        </p:tgtEl>
                                        <p:attrNameLst>
                                          <p:attrName>ppt_w</p:attrName>
                                        </p:attrNameLst>
                                      </p:cBhvr>
                                      <p:tavLst>
                                        <p:tav tm="0">
                                          <p:val>
                                            <p:fltVal val="0"/>
                                          </p:val>
                                        </p:tav>
                                        <p:tav tm="100000">
                                          <p:val>
                                            <p:strVal val="#ppt_w"/>
                                          </p:val>
                                        </p:tav>
                                      </p:tavLst>
                                    </p:anim>
                                    <p:anim calcmode="lin" valueType="num">
                                      <p:cBhvr>
                                        <p:cTn id="85" dur="500" fill="hold"/>
                                        <p:tgtEl>
                                          <p:spTgt spid="190"/>
                                        </p:tgtEl>
                                        <p:attrNameLst>
                                          <p:attrName>ppt_h</p:attrName>
                                        </p:attrNameLst>
                                      </p:cBhvr>
                                      <p:tavLst>
                                        <p:tav tm="0">
                                          <p:val>
                                            <p:fltVal val="0"/>
                                          </p:val>
                                        </p:tav>
                                        <p:tav tm="100000">
                                          <p:val>
                                            <p:strVal val="#ppt_h"/>
                                          </p:val>
                                        </p:tav>
                                      </p:tavLst>
                                    </p:anim>
                                    <p:animEffect transition="in" filter="fade">
                                      <p:cBhvr>
                                        <p:cTn id="86" dur="500"/>
                                        <p:tgtEl>
                                          <p:spTgt spid="190"/>
                                        </p:tgtEl>
                                      </p:cBhvr>
                                    </p:animEffect>
                                  </p:childTnLst>
                                </p:cTn>
                              </p:par>
                              <p:par>
                                <p:cTn id="87" presetID="53" presetClass="entr" presetSubtype="16" fill="hold" nodeType="withEffect">
                                  <p:stCondLst>
                                    <p:cond delay="1500"/>
                                  </p:stCondLst>
                                  <p:childTnLst>
                                    <p:set>
                                      <p:cBhvr>
                                        <p:cTn id="88" dur="1" fill="hold">
                                          <p:stCondLst>
                                            <p:cond delay="0"/>
                                          </p:stCondLst>
                                        </p:cTn>
                                        <p:tgtEl>
                                          <p:spTgt spid="181"/>
                                        </p:tgtEl>
                                        <p:attrNameLst>
                                          <p:attrName>style.visibility</p:attrName>
                                        </p:attrNameLst>
                                      </p:cBhvr>
                                      <p:to>
                                        <p:strVal val="visible"/>
                                      </p:to>
                                    </p:set>
                                    <p:anim calcmode="lin" valueType="num">
                                      <p:cBhvr>
                                        <p:cTn id="89" dur="500" fill="hold"/>
                                        <p:tgtEl>
                                          <p:spTgt spid="181"/>
                                        </p:tgtEl>
                                        <p:attrNameLst>
                                          <p:attrName>ppt_w</p:attrName>
                                        </p:attrNameLst>
                                      </p:cBhvr>
                                      <p:tavLst>
                                        <p:tav tm="0">
                                          <p:val>
                                            <p:fltVal val="0"/>
                                          </p:val>
                                        </p:tav>
                                        <p:tav tm="100000">
                                          <p:val>
                                            <p:strVal val="#ppt_w"/>
                                          </p:val>
                                        </p:tav>
                                      </p:tavLst>
                                    </p:anim>
                                    <p:anim calcmode="lin" valueType="num">
                                      <p:cBhvr>
                                        <p:cTn id="90" dur="500" fill="hold"/>
                                        <p:tgtEl>
                                          <p:spTgt spid="181"/>
                                        </p:tgtEl>
                                        <p:attrNameLst>
                                          <p:attrName>ppt_h</p:attrName>
                                        </p:attrNameLst>
                                      </p:cBhvr>
                                      <p:tavLst>
                                        <p:tav tm="0">
                                          <p:val>
                                            <p:fltVal val="0"/>
                                          </p:val>
                                        </p:tav>
                                        <p:tav tm="100000">
                                          <p:val>
                                            <p:strVal val="#ppt_h"/>
                                          </p:val>
                                        </p:tav>
                                      </p:tavLst>
                                    </p:anim>
                                    <p:animEffect transition="in" filter="fade">
                                      <p:cBhvr>
                                        <p:cTn id="91" dur="500"/>
                                        <p:tgtEl>
                                          <p:spTgt spid="181"/>
                                        </p:tgtEl>
                                      </p:cBhvr>
                                    </p:animEffect>
                                  </p:childTnLst>
                                </p:cTn>
                              </p:par>
                              <p:par>
                                <p:cTn id="92" presetID="53" presetClass="entr" presetSubtype="16" fill="hold" nodeType="withEffect">
                                  <p:stCondLst>
                                    <p:cond delay="1600"/>
                                  </p:stCondLst>
                                  <p:childTnLst>
                                    <p:set>
                                      <p:cBhvr>
                                        <p:cTn id="93" dur="1" fill="hold">
                                          <p:stCondLst>
                                            <p:cond delay="0"/>
                                          </p:stCondLst>
                                        </p:cTn>
                                        <p:tgtEl>
                                          <p:spTgt spid="172"/>
                                        </p:tgtEl>
                                        <p:attrNameLst>
                                          <p:attrName>style.visibility</p:attrName>
                                        </p:attrNameLst>
                                      </p:cBhvr>
                                      <p:to>
                                        <p:strVal val="visible"/>
                                      </p:to>
                                    </p:set>
                                    <p:anim calcmode="lin" valueType="num">
                                      <p:cBhvr>
                                        <p:cTn id="94" dur="500" fill="hold"/>
                                        <p:tgtEl>
                                          <p:spTgt spid="172"/>
                                        </p:tgtEl>
                                        <p:attrNameLst>
                                          <p:attrName>ppt_w</p:attrName>
                                        </p:attrNameLst>
                                      </p:cBhvr>
                                      <p:tavLst>
                                        <p:tav tm="0">
                                          <p:val>
                                            <p:fltVal val="0"/>
                                          </p:val>
                                        </p:tav>
                                        <p:tav tm="100000">
                                          <p:val>
                                            <p:strVal val="#ppt_w"/>
                                          </p:val>
                                        </p:tav>
                                      </p:tavLst>
                                    </p:anim>
                                    <p:anim calcmode="lin" valueType="num">
                                      <p:cBhvr>
                                        <p:cTn id="95" dur="500" fill="hold"/>
                                        <p:tgtEl>
                                          <p:spTgt spid="172"/>
                                        </p:tgtEl>
                                        <p:attrNameLst>
                                          <p:attrName>ppt_h</p:attrName>
                                        </p:attrNameLst>
                                      </p:cBhvr>
                                      <p:tavLst>
                                        <p:tav tm="0">
                                          <p:val>
                                            <p:fltVal val="0"/>
                                          </p:val>
                                        </p:tav>
                                        <p:tav tm="100000">
                                          <p:val>
                                            <p:strVal val="#ppt_h"/>
                                          </p:val>
                                        </p:tav>
                                      </p:tavLst>
                                    </p:anim>
                                    <p:animEffect transition="in" filter="fade">
                                      <p:cBhvr>
                                        <p:cTn id="96" dur="500"/>
                                        <p:tgtEl>
                                          <p:spTgt spid="172"/>
                                        </p:tgtEl>
                                      </p:cBhvr>
                                    </p:animEffect>
                                  </p:childTnLst>
                                </p:cTn>
                              </p:par>
                              <p:par>
                                <p:cTn id="97" presetID="53" presetClass="entr" presetSubtype="16" fill="hold" nodeType="withEffect">
                                  <p:stCondLst>
                                    <p:cond delay="1700"/>
                                  </p:stCondLst>
                                  <p:childTnLst>
                                    <p:set>
                                      <p:cBhvr>
                                        <p:cTn id="98" dur="1" fill="hold">
                                          <p:stCondLst>
                                            <p:cond delay="0"/>
                                          </p:stCondLst>
                                        </p:cTn>
                                        <p:tgtEl>
                                          <p:spTgt spid="163"/>
                                        </p:tgtEl>
                                        <p:attrNameLst>
                                          <p:attrName>style.visibility</p:attrName>
                                        </p:attrNameLst>
                                      </p:cBhvr>
                                      <p:to>
                                        <p:strVal val="visible"/>
                                      </p:to>
                                    </p:set>
                                    <p:anim calcmode="lin" valueType="num">
                                      <p:cBhvr>
                                        <p:cTn id="99" dur="500" fill="hold"/>
                                        <p:tgtEl>
                                          <p:spTgt spid="163"/>
                                        </p:tgtEl>
                                        <p:attrNameLst>
                                          <p:attrName>ppt_w</p:attrName>
                                        </p:attrNameLst>
                                      </p:cBhvr>
                                      <p:tavLst>
                                        <p:tav tm="0">
                                          <p:val>
                                            <p:fltVal val="0"/>
                                          </p:val>
                                        </p:tav>
                                        <p:tav tm="100000">
                                          <p:val>
                                            <p:strVal val="#ppt_w"/>
                                          </p:val>
                                        </p:tav>
                                      </p:tavLst>
                                    </p:anim>
                                    <p:anim calcmode="lin" valueType="num">
                                      <p:cBhvr>
                                        <p:cTn id="100" dur="500" fill="hold"/>
                                        <p:tgtEl>
                                          <p:spTgt spid="163"/>
                                        </p:tgtEl>
                                        <p:attrNameLst>
                                          <p:attrName>ppt_h</p:attrName>
                                        </p:attrNameLst>
                                      </p:cBhvr>
                                      <p:tavLst>
                                        <p:tav tm="0">
                                          <p:val>
                                            <p:fltVal val="0"/>
                                          </p:val>
                                        </p:tav>
                                        <p:tav tm="100000">
                                          <p:val>
                                            <p:strVal val="#ppt_h"/>
                                          </p:val>
                                        </p:tav>
                                      </p:tavLst>
                                    </p:anim>
                                    <p:animEffect transition="in" filter="fade">
                                      <p:cBhvr>
                                        <p:cTn id="101" dur="500"/>
                                        <p:tgtEl>
                                          <p:spTgt spid="163"/>
                                        </p:tgtEl>
                                      </p:cBhvr>
                                    </p:animEffect>
                                  </p:childTnLst>
                                </p:cTn>
                              </p:par>
                              <p:par>
                                <p:cTn id="102" presetID="53" presetClass="entr" presetSubtype="16" fill="hold" nodeType="withEffect">
                                  <p:stCondLst>
                                    <p:cond delay="1800"/>
                                  </p:stCondLst>
                                  <p:childTnLst>
                                    <p:set>
                                      <p:cBhvr>
                                        <p:cTn id="103" dur="1" fill="hold">
                                          <p:stCondLst>
                                            <p:cond delay="0"/>
                                          </p:stCondLst>
                                        </p:cTn>
                                        <p:tgtEl>
                                          <p:spTgt spid="154"/>
                                        </p:tgtEl>
                                        <p:attrNameLst>
                                          <p:attrName>style.visibility</p:attrName>
                                        </p:attrNameLst>
                                      </p:cBhvr>
                                      <p:to>
                                        <p:strVal val="visible"/>
                                      </p:to>
                                    </p:set>
                                    <p:anim calcmode="lin" valueType="num">
                                      <p:cBhvr>
                                        <p:cTn id="104" dur="500" fill="hold"/>
                                        <p:tgtEl>
                                          <p:spTgt spid="154"/>
                                        </p:tgtEl>
                                        <p:attrNameLst>
                                          <p:attrName>ppt_w</p:attrName>
                                        </p:attrNameLst>
                                      </p:cBhvr>
                                      <p:tavLst>
                                        <p:tav tm="0">
                                          <p:val>
                                            <p:fltVal val="0"/>
                                          </p:val>
                                        </p:tav>
                                        <p:tav tm="100000">
                                          <p:val>
                                            <p:strVal val="#ppt_w"/>
                                          </p:val>
                                        </p:tav>
                                      </p:tavLst>
                                    </p:anim>
                                    <p:anim calcmode="lin" valueType="num">
                                      <p:cBhvr>
                                        <p:cTn id="105" dur="500" fill="hold"/>
                                        <p:tgtEl>
                                          <p:spTgt spid="154"/>
                                        </p:tgtEl>
                                        <p:attrNameLst>
                                          <p:attrName>ppt_h</p:attrName>
                                        </p:attrNameLst>
                                      </p:cBhvr>
                                      <p:tavLst>
                                        <p:tav tm="0">
                                          <p:val>
                                            <p:fltVal val="0"/>
                                          </p:val>
                                        </p:tav>
                                        <p:tav tm="100000">
                                          <p:val>
                                            <p:strVal val="#ppt_h"/>
                                          </p:val>
                                        </p:tav>
                                      </p:tavLst>
                                    </p:anim>
                                    <p:animEffect transition="in" filter="fade">
                                      <p:cBhvr>
                                        <p:cTn id="106" dur="500"/>
                                        <p:tgtEl>
                                          <p:spTgt spid="154"/>
                                        </p:tgtEl>
                                      </p:cBhvr>
                                    </p:animEffect>
                                  </p:childTnLst>
                                </p:cTn>
                              </p:par>
                              <p:par>
                                <p:cTn id="107" presetID="53" presetClass="entr" presetSubtype="16" fill="hold" nodeType="withEffect">
                                  <p:stCondLst>
                                    <p:cond delay="190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par>
                                <p:cTn id="112" presetID="53" presetClass="entr" presetSubtype="16" fill="hold" nodeType="withEffect">
                                  <p:stCondLst>
                                    <p:cond delay="2000"/>
                                  </p:stCondLst>
                                  <p:childTnLst>
                                    <p:set>
                                      <p:cBhvr>
                                        <p:cTn id="113" dur="1" fill="hold">
                                          <p:stCondLst>
                                            <p:cond delay="0"/>
                                          </p:stCondLst>
                                        </p:cTn>
                                        <p:tgtEl>
                                          <p:spTgt spid="208"/>
                                        </p:tgtEl>
                                        <p:attrNameLst>
                                          <p:attrName>style.visibility</p:attrName>
                                        </p:attrNameLst>
                                      </p:cBhvr>
                                      <p:to>
                                        <p:strVal val="visible"/>
                                      </p:to>
                                    </p:set>
                                    <p:anim calcmode="lin" valueType="num">
                                      <p:cBhvr>
                                        <p:cTn id="114" dur="500" fill="hold"/>
                                        <p:tgtEl>
                                          <p:spTgt spid="208"/>
                                        </p:tgtEl>
                                        <p:attrNameLst>
                                          <p:attrName>ppt_w</p:attrName>
                                        </p:attrNameLst>
                                      </p:cBhvr>
                                      <p:tavLst>
                                        <p:tav tm="0">
                                          <p:val>
                                            <p:fltVal val="0"/>
                                          </p:val>
                                        </p:tav>
                                        <p:tav tm="100000">
                                          <p:val>
                                            <p:strVal val="#ppt_w"/>
                                          </p:val>
                                        </p:tav>
                                      </p:tavLst>
                                    </p:anim>
                                    <p:anim calcmode="lin" valueType="num">
                                      <p:cBhvr>
                                        <p:cTn id="115" dur="500" fill="hold"/>
                                        <p:tgtEl>
                                          <p:spTgt spid="208"/>
                                        </p:tgtEl>
                                        <p:attrNameLst>
                                          <p:attrName>ppt_h</p:attrName>
                                        </p:attrNameLst>
                                      </p:cBhvr>
                                      <p:tavLst>
                                        <p:tav tm="0">
                                          <p:val>
                                            <p:fltVal val="0"/>
                                          </p:val>
                                        </p:tav>
                                        <p:tav tm="100000">
                                          <p:val>
                                            <p:strVal val="#ppt_h"/>
                                          </p:val>
                                        </p:tav>
                                      </p:tavLst>
                                    </p:anim>
                                    <p:animEffect transition="in" filter="fade">
                                      <p:cBhvr>
                                        <p:cTn id="116" dur="500"/>
                                        <p:tgtEl>
                                          <p:spTgt spid="208"/>
                                        </p:tgtEl>
                                      </p:cBhvr>
                                    </p:animEffect>
                                  </p:childTnLst>
                                </p:cTn>
                              </p:par>
                              <p:par>
                                <p:cTn id="117" presetID="53" presetClass="entr" presetSubtype="16" fill="hold" nodeType="withEffect">
                                  <p:stCondLst>
                                    <p:cond delay="2100"/>
                                  </p:stCondLst>
                                  <p:childTnLst>
                                    <p:set>
                                      <p:cBhvr>
                                        <p:cTn id="118" dur="1" fill="hold">
                                          <p:stCondLst>
                                            <p:cond delay="0"/>
                                          </p:stCondLst>
                                        </p:cTn>
                                        <p:tgtEl>
                                          <p:spTgt spid="217"/>
                                        </p:tgtEl>
                                        <p:attrNameLst>
                                          <p:attrName>style.visibility</p:attrName>
                                        </p:attrNameLst>
                                      </p:cBhvr>
                                      <p:to>
                                        <p:strVal val="visible"/>
                                      </p:to>
                                    </p:set>
                                    <p:anim calcmode="lin" valueType="num">
                                      <p:cBhvr>
                                        <p:cTn id="119" dur="500" fill="hold"/>
                                        <p:tgtEl>
                                          <p:spTgt spid="217"/>
                                        </p:tgtEl>
                                        <p:attrNameLst>
                                          <p:attrName>ppt_w</p:attrName>
                                        </p:attrNameLst>
                                      </p:cBhvr>
                                      <p:tavLst>
                                        <p:tav tm="0">
                                          <p:val>
                                            <p:fltVal val="0"/>
                                          </p:val>
                                        </p:tav>
                                        <p:tav tm="100000">
                                          <p:val>
                                            <p:strVal val="#ppt_w"/>
                                          </p:val>
                                        </p:tav>
                                      </p:tavLst>
                                    </p:anim>
                                    <p:anim calcmode="lin" valueType="num">
                                      <p:cBhvr>
                                        <p:cTn id="120" dur="500" fill="hold"/>
                                        <p:tgtEl>
                                          <p:spTgt spid="217"/>
                                        </p:tgtEl>
                                        <p:attrNameLst>
                                          <p:attrName>ppt_h</p:attrName>
                                        </p:attrNameLst>
                                      </p:cBhvr>
                                      <p:tavLst>
                                        <p:tav tm="0">
                                          <p:val>
                                            <p:fltVal val="0"/>
                                          </p:val>
                                        </p:tav>
                                        <p:tav tm="100000">
                                          <p:val>
                                            <p:strVal val="#ppt_h"/>
                                          </p:val>
                                        </p:tav>
                                      </p:tavLst>
                                    </p:anim>
                                    <p:animEffect transition="in" filter="fade">
                                      <p:cBhvr>
                                        <p:cTn id="121" dur="500"/>
                                        <p:tgtEl>
                                          <p:spTgt spid="217"/>
                                        </p:tgtEl>
                                      </p:cBhvr>
                                    </p:animEffect>
                                  </p:childTnLst>
                                </p:cTn>
                              </p:par>
                              <p:par>
                                <p:cTn id="122" presetID="53" presetClass="entr" presetSubtype="16" fill="hold" nodeType="withEffect">
                                  <p:stCondLst>
                                    <p:cond delay="2100"/>
                                  </p:stCondLst>
                                  <p:childTnLst>
                                    <p:set>
                                      <p:cBhvr>
                                        <p:cTn id="123" dur="1" fill="hold">
                                          <p:stCondLst>
                                            <p:cond delay="0"/>
                                          </p:stCondLst>
                                        </p:cTn>
                                        <p:tgtEl>
                                          <p:spTgt spid="226"/>
                                        </p:tgtEl>
                                        <p:attrNameLst>
                                          <p:attrName>style.visibility</p:attrName>
                                        </p:attrNameLst>
                                      </p:cBhvr>
                                      <p:to>
                                        <p:strVal val="visible"/>
                                      </p:to>
                                    </p:set>
                                    <p:anim calcmode="lin" valueType="num">
                                      <p:cBhvr>
                                        <p:cTn id="124" dur="500" fill="hold"/>
                                        <p:tgtEl>
                                          <p:spTgt spid="226"/>
                                        </p:tgtEl>
                                        <p:attrNameLst>
                                          <p:attrName>ppt_w</p:attrName>
                                        </p:attrNameLst>
                                      </p:cBhvr>
                                      <p:tavLst>
                                        <p:tav tm="0">
                                          <p:val>
                                            <p:fltVal val="0"/>
                                          </p:val>
                                        </p:tav>
                                        <p:tav tm="100000">
                                          <p:val>
                                            <p:strVal val="#ppt_w"/>
                                          </p:val>
                                        </p:tav>
                                      </p:tavLst>
                                    </p:anim>
                                    <p:anim calcmode="lin" valueType="num">
                                      <p:cBhvr>
                                        <p:cTn id="125" dur="500" fill="hold"/>
                                        <p:tgtEl>
                                          <p:spTgt spid="226"/>
                                        </p:tgtEl>
                                        <p:attrNameLst>
                                          <p:attrName>ppt_h</p:attrName>
                                        </p:attrNameLst>
                                      </p:cBhvr>
                                      <p:tavLst>
                                        <p:tav tm="0">
                                          <p:val>
                                            <p:fltVal val="0"/>
                                          </p:val>
                                        </p:tav>
                                        <p:tav tm="100000">
                                          <p:val>
                                            <p:strVal val="#ppt_h"/>
                                          </p:val>
                                        </p:tav>
                                      </p:tavLst>
                                    </p:anim>
                                    <p:animEffect transition="in" filter="fade">
                                      <p:cBhvr>
                                        <p:cTn id="126" dur="500"/>
                                        <p:tgtEl>
                                          <p:spTgt spid="226"/>
                                        </p:tgtEl>
                                      </p:cBhvr>
                                    </p:animEffect>
                                  </p:childTnLst>
                                </p:cTn>
                              </p:par>
                              <p:par>
                                <p:cTn id="127" presetID="53" presetClass="entr" presetSubtype="16" fill="hold" nodeType="withEffect">
                                  <p:stCondLst>
                                    <p:cond delay="2200"/>
                                  </p:stCondLst>
                                  <p:childTnLst>
                                    <p:set>
                                      <p:cBhvr>
                                        <p:cTn id="128" dur="1" fill="hold">
                                          <p:stCondLst>
                                            <p:cond delay="0"/>
                                          </p:stCondLst>
                                        </p:cTn>
                                        <p:tgtEl>
                                          <p:spTgt spid="235"/>
                                        </p:tgtEl>
                                        <p:attrNameLst>
                                          <p:attrName>style.visibility</p:attrName>
                                        </p:attrNameLst>
                                      </p:cBhvr>
                                      <p:to>
                                        <p:strVal val="visible"/>
                                      </p:to>
                                    </p:set>
                                    <p:anim calcmode="lin" valueType="num">
                                      <p:cBhvr>
                                        <p:cTn id="129" dur="500" fill="hold"/>
                                        <p:tgtEl>
                                          <p:spTgt spid="235"/>
                                        </p:tgtEl>
                                        <p:attrNameLst>
                                          <p:attrName>ppt_w</p:attrName>
                                        </p:attrNameLst>
                                      </p:cBhvr>
                                      <p:tavLst>
                                        <p:tav tm="0">
                                          <p:val>
                                            <p:fltVal val="0"/>
                                          </p:val>
                                        </p:tav>
                                        <p:tav tm="100000">
                                          <p:val>
                                            <p:strVal val="#ppt_w"/>
                                          </p:val>
                                        </p:tav>
                                      </p:tavLst>
                                    </p:anim>
                                    <p:anim calcmode="lin" valueType="num">
                                      <p:cBhvr>
                                        <p:cTn id="130" dur="500" fill="hold"/>
                                        <p:tgtEl>
                                          <p:spTgt spid="235"/>
                                        </p:tgtEl>
                                        <p:attrNameLst>
                                          <p:attrName>ppt_h</p:attrName>
                                        </p:attrNameLst>
                                      </p:cBhvr>
                                      <p:tavLst>
                                        <p:tav tm="0">
                                          <p:val>
                                            <p:fltVal val="0"/>
                                          </p:val>
                                        </p:tav>
                                        <p:tav tm="100000">
                                          <p:val>
                                            <p:strVal val="#ppt_h"/>
                                          </p:val>
                                        </p:tav>
                                      </p:tavLst>
                                    </p:anim>
                                    <p:animEffect transition="in" filter="fade">
                                      <p:cBhvr>
                                        <p:cTn id="131" dur="500"/>
                                        <p:tgtEl>
                                          <p:spTgt spid="235"/>
                                        </p:tgtEl>
                                      </p:cBhvr>
                                    </p:animEffect>
                                  </p:childTnLst>
                                </p:cTn>
                              </p:par>
                              <p:par>
                                <p:cTn id="132" presetID="53" presetClass="entr" presetSubtype="16" fill="hold" nodeType="withEffect">
                                  <p:stCondLst>
                                    <p:cond delay="2200"/>
                                  </p:stCondLst>
                                  <p:childTnLst>
                                    <p:set>
                                      <p:cBhvr>
                                        <p:cTn id="133" dur="1" fill="hold">
                                          <p:stCondLst>
                                            <p:cond delay="0"/>
                                          </p:stCondLst>
                                        </p:cTn>
                                        <p:tgtEl>
                                          <p:spTgt spid="244"/>
                                        </p:tgtEl>
                                        <p:attrNameLst>
                                          <p:attrName>style.visibility</p:attrName>
                                        </p:attrNameLst>
                                      </p:cBhvr>
                                      <p:to>
                                        <p:strVal val="visible"/>
                                      </p:to>
                                    </p:set>
                                    <p:anim calcmode="lin" valueType="num">
                                      <p:cBhvr>
                                        <p:cTn id="134" dur="500" fill="hold"/>
                                        <p:tgtEl>
                                          <p:spTgt spid="244"/>
                                        </p:tgtEl>
                                        <p:attrNameLst>
                                          <p:attrName>ppt_w</p:attrName>
                                        </p:attrNameLst>
                                      </p:cBhvr>
                                      <p:tavLst>
                                        <p:tav tm="0">
                                          <p:val>
                                            <p:fltVal val="0"/>
                                          </p:val>
                                        </p:tav>
                                        <p:tav tm="100000">
                                          <p:val>
                                            <p:strVal val="#ppt_w"/>
                                          </p:val>
                                        </p:tav>
                                      </p:tavLst>
                                    </p:anim>
                                    <p:anim calcmode="lin" valueType="num">
                                      <p:cBhvr>
                                        <p:cTn id="135" dur="500" fill="hold"/>
                                        <p:tgtEl>
                                          <p:spTgt spid="244"/>
                                        </p:tgtEl>
                                        <p:attrNameLst>
                                          <p:attrName>ppt_h</p:attrName>
                                        </p:attrNameLst>
                                      </p:cBhvr>
                                      <p:tavLst>
                                        <p:tav tm="0">
                                          <p:val>
                                            <p:fltVal val="0"/>
                                          </p:val>
                                        </p:tav>
                                        <p:tav tm="100000">
                                          <p:val>
                                            <p:strVal val="#ppt_h"/>
                                          </p:val>
                                        </p:tav>
                                      </p:tavLst>
                                    </p:anim>
                                    <p:animEffect transition="in" filter="fade">
                                      <p:cBhvr>
                                        <p:cTn id="136" dur="500"/>
                                        <p:tgtEl>
                                          <p:spTgt spid="244"/>
                                        </p:tgtEl>
                                      </p:cBhvr>
                                    </p:animEffect>
                                  </p:childTnLst>
                                </p:cTn>
                              </p:par>
                            </p:childTnLst>
                          </p:cTn>
                        </p:par>
                        <p:par>
                          <p:cTn id="137" fill="hold">
                            <p:stCondLst>
                              <p:cond delay="5700"/>
                            </p:stCondLst>
                            <p:childTnLst>
                              <p:par>
                                <p:cTn id="138" presetID="22" presetClass="entr" presetSubtype="4" fill="hold" nodeType="after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wipe(down)">
                                      <p:cBhvr>
                                        <p:cTn id="1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349"/>
            <a:ext cx="9186719" cy="6864350"/>
          </a:xfrm>
          <a:prstGeom prst="rect">
            <a:avLst/>
          </a:prstGeom>
          <a:solidFill>
            <a:schemeClr val="accent6">
              <a:lumMod val="40000"/>
              <a:lumOff val="60000"/>
              <a:alpha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8" name="Rectangle 97"/>
          <p:cNvSpPr/>
          <p:nvPr/>
        </p:nvSpPr>
        <p:spPr>
          <a:xfrm>
            <a:off x="1223628" y="333976"/>
            <a:ext cx="7920372" cy="6560689"/>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5"/>
          <p:cNvSpPr>
            <a:spLocks/>
          </p:cNvSpPr>
          <p:nvPr/>
        </p:nvSpPr>
        <p:spPr bwMode="auto">
          <a:xfrm rot="807200">
            <a:off x="4785069" y="662230"/>
            <a:ext cx="3386233" cy="5107228"/>
          </a:xfrm>
          <a:custGeom>
            <a:avLst/>
            <a:gdLst>
              <a:gd name="T0" fmla="*/ 318028 w 430767"/>
              <a:gd name="T1" fmla="*/ 0 h 445112"/>
              <a:gd name="T2" fmla="*/ 430767 w 430767"/>
              <a:gd name="T3" fmla="*/ 125409 h 445112"/>
              <a:gd name="T4" fmla="*/ 377200 w 430767"/>
              <a:gd name="T5" fmla="*/ 118546 h 445112"/>
              <a:gd name="T6" fmla="*/ 204666 w 430767"/>
              <a:gd name="T7" fmla="*/ 390577 h 445112"/>
              <a:gd name="T8" fmla="*/ 8183 w 430767"/>
              <a:gd name="T9" fmla="*/ 445112 h 445112"/>
              <a:gd name="T10" fmla="*/ 0 w 430767"/>
              <a:gd name="T11" fmla="*/ 425839 h 445112"/>
              <a:gd name="T12" fmla="*/ 138019 w 430767"/>
              <a:gd name="T13" fmla="*/ 379346 h 445112"/>
              <a:gd name="T14" fmla="*/ 256987 w 430767"/>
              <a:gd name="T15" fmla="*/ 129152 h 445112"/>
              <a:gd name="T16" fmla="*/ 171031 w 430767"/>
              <a:gd name="T17" fmla="*/ 150990 h 445112"/>
              <a:gd name="T18" fmla="*/ 318028 w 430767"/>
              <a:gd name="T19" fmla="*/ 0 h 445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767"/>
              <a:gd name="T31" fmla="*/ 0 h 445112"/>
              <a:gd name="T32" fmla="*/ 430767 w 430767"/>
              <a:gd name="T33" fmla="*/ 445112 h 445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767" h="445112">
                <a:moveTo>
                  <a:pt x="318028" y="0"/>
                </a:moveTo>
                <a:cubicBezTo>
                  <a:pt x="318028" y="0"/>
                  <a:pt x="318028" y="0"/>
                  <a:pt x="430767" y="125409"/>
                </a:cubicBezTo>
                <a:cubicBezTo>
                  <a:pt x="430767" y="125409"/>
                  <a:pt x="430767" y="125409"/>
                  <a:pt x="377200" y="118546"/>
                </a:cubicBezTo>
                <a:cubicBezTo>
                  <a:pt x="377200" y="118546"/>
                  <a:pt x="362252" y="294492"/>
                  <a:pt x="204666" y="390577"/>
                </a:cubicBezTo>
                <a:cubicBezTo>
                  <a:pt x="149622" y="424112"/>
                  <a:pt x="78662" y="439941"/>
                  <a:pt x="8183" y="445112"/>
                </a:cubicBezTo>
                <a:lnTo>
                  <a:pt x="0" y="425839"/>
                </a:lnTo>
                <a:cubicBezTo>
                  <a:pt x="49576" y="417511"/>
                  <a:pt x="98053" y="402896"/>
                  <a:pt x="138019" y="379346"/>
                </a:cubicBezTo>
                <a:cubicBezTo>
                  <a:pt x="275637" y="297634"/>
                  <a:pt x="256996" y="129242"/>
                  <a:pt x="256987" y="129152"/>
                </a:cubicBezTo>
                <a:cubicBezTo>
                  <a:pt x="256987" y="129152"/>
                  <a:pt x="256987" y="129152"/>
                  <a:pt x="171031" y="150990"/>
                </a:cubicBezTo>
                <a:cubicBezTo>
                  <a:pt x="171031" y="150990"/>
                  <a:pt x="171031" y="150990"/>
                  <a:pt x="318028" y="0"/>
                </a:cubicBezTo>
                <a:close/>
              </a:path>
            </a:pathLst>
          </a:custGeom>
          <a:solidFill>
            <a:schemeClr val="bg2">
              <a:lumMod val="50000"/>
            </a:schemeClr>
          </a:solidFill>
          <a:ln w="19050">
            <a:solidFill>
              <a:schemeClr val="bg1"/>
            </a:solidFill>
            <a:round/>
            <a:headEnd/>
            <a:tailEnd/>
          </a:ln>
        </p:spPr>
        <p:txBody>
          <a:bodyPr/>
          <a:lstStyle/>
          <a:p>
            <a:pPr fontAlgn="base">
              <a:spcBef>
                <a:spcPct val="0"/>
              </a:spcBef>
              <a:spcAft>
                <a:spcPct val="0"/>
              </a:spcAft>
              <a:defRPr/>
            </a:pPr>
            <a:endParaRPr lang="en-GB" sz="1600" dirty="0">
              <a:solidFill>
                <a:srgbClr val="3F3F3F"/>
              </a:solidFill>
              <a:cs typeface="Arial" charset="0"/>
            </a:endParaRPr>
          </a:p>
        </p:txBody>
      </p:sp>
      <p:sp>
        <p:nvSpPr>
          <p:cNvPr id="44" name="Freeform 43"/>
          <p:cNvSpPr/>
          <p:nvPr/>
        </p:nvSpPr>
        <p:spPr bwMode="auto">
          <a:xfrm>
            <a:off x="3566926" y="2284781"/>
            <a:ext cx="5289550" cy="3844519"/>
          </a:xfrm>
          <a:custGeom>
            <a:avLst/>
            <a:gdLst>
              <a:gd name="connsiteX0" fmla="*/ 0 w 6001305"/>
              <a:gd name="connsiteY0" fmla="*/ 0 h 3222595"/>
              <a:gd name="connsiteX1" fmla="*/ 0 w 6001305"/>
              <a:gd name="connsiteY1" fmla="*/ 3222595 h 3222595"/>
              <a:gd name="connsiteX2" fmla="*/ 97654 w 6001305"/>
              <a:gd name="connsiteY2" fmla="*/ 3222595 h 3222595"/>
              <a:gd name="connsiteX3" fmla="*/ 6001305 w 6001305"/>
              <a:gd name="connsiteY3" fmla="*/ 3222595 h 3222595"/>
            </a:gdLst>
            <a:ahLst/>
            <a:cxnLst>
              <a:cxn ang="0">
                <a:pos x="connsiteX0" y="connsiteY0"/>
              </a:cxn>
              <a:cxn ang="0">
                <a:pos x="connsiteX1" y="connsiteY1"/>
              </a:cxn>
              <a:cxn ang="0">
                <a:pos x="connsiteX2" y="connsiteY2"/>
              </a:cxn>
              <a:cxn ang="0">
                <a:pos x="connsiteX3" y="connsiteY3"/>
              </a:cxn>
            </a:cxnLst>
            <a:rect l="l" t="t" r="r" b="b"/>
            <a:pathLst>
              <a:path w="6001305" h="3222595">
                <a:moveTo>
                  <a:pt x="0" y="0"/>
                </a:moveTo>
                <a:lnTo>
                  <a:pt x="0" y="3222595"/>
                </a:lnTo>
                <a:lnTo>
                  <a:pt x="97654" y="3222595"/>
                </a:lnTo>
                <a:lnTo>
                  <a:pt x="6001305" y="3222595"/>
                </a:lnTo>
              </a:path>
            </a:pathLst>
          </a:custGeom>
          <a:noFill/>
          <a:ln w="19050">
            <a:solidFill>
              <a:schemeClr val="accent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nvGrpSpPr>
          <p:cNvPr id="253" name="Group 25"/>
          <p:cNvGrpSpPr>
            <a:grpSpLocks/>
          </p:cNvGrpSpPr>
          <p:nvPr/>
        </p:nvGrpSpPr>
        <p:grpSpPr bwMode="auto">
          <a:xfrm>
            <a:off x="3756410" y="4619497"/>
            <a:ext cx="836949" cy="1437237"/>
            <a:chOff x="2229210" y="2551600"/>
            <a:chExt cx="1260358" cy="2497750"/>
          </a:xfrm>
        </p:grpSpPr>
        <p:grpSp>
          <p:nvGrpSpPr>
            <p:cNvPr id="254" name="Group 14"/>
            <p:cNvGrpSpPr>
              <a:grpSpLocks/>
            </p:cNvGrpSpPr>
            <p:nvPr/>
          </p:nvGrpSpPr>
          <p:grpSpPr bwMode="auto">
            <a:xfrm>
              <a:off x="2295756" y="2551600"/>
              <a:ext cx="1193812" cy="2497750"/>
              <a:chOff x="4170276" y="2470756"/>
              <a:chExt cx="1193812" cy="2497750"/>
            </a:xfrm>
          </p:grpSpPr>
          <p:sp>
            <p:nvSpPr>
              <p:cNvPr id="260" name="Oval 3"/>
              <p:cNvSpPr/>
              <p:nvPr/>
            </p:nvSpPr>
            <p:spPr bwMode="auto">
              <a:xfrm>
                <a:off x="4170009" y="2470756"/>
                <a:ext cx="119407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905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61"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55" name="Group 23"/>
            <p:cNvGrpSpPr>
              <a:grpSpLocks/>
            </p:cNvGrpSpPr>
            <p:nvPr/>
          </p:nvGrpSpPr>
          <p:grpSpPr bwMode="auto">
            <a:xfrm>
              <a:off x="2437669" y="3214796"/>
              <a:ext cx="867526" cy="1011988"/>
              <a:chOff x="2483768" y="3212976"/>
              <a:chExt cx="867526" cy="1011988"/>
            </a:xfrm>
          </p:grpSpPr>
          <p:sp>
            <p:nvSpPr>
              <p:cNvPr id="258" name="Rounded Rectangle 257"/>
              <p:cNvSpPr/>
              <p:nvPr/>
            </p:nvSpPr>
            <p:spPr>
              <a:xfrm>
                <a:off x="2483765" y="3213495"/>
                <a:ext cx="868033" cy="1011070"/>
              </a:xfrm>
              <a:prstGeom prst="roundRect">
                <a:avLst>
                  <a:gd name="adj" fmla="val 6769"/>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59" name="Oval 258"/>
              <p:cNvSpPr/>
              <p:nvPr/>
            </p:nvSpPr>
            <p:spPr>
              <a:xfrm>
                <a:off x="2871814" y="3447559"/>
                <a:ext cx="91935" cy="91915"/>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56" name="Oval 24"/>
            <p:cNvSpPr>
              <a:spLocks noChangeArrowheads="1"/>
            </p:cNvSpPr>
            <p:nvPr/>
          </p:nvSpPr>
          <p:spPr bwMode="auto">
            <a:xfrm>
              <a:off x="2229210" y="3571406"/>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57" name="Oval 26"/>
            <p:cNvSpPr>
              <a:spLocks noChangeArrowheads="1"/>
            </p:cNvSpPr>
            <p:nvPr/>
          </p:nvSpPr>
          <p:spPr bwMode="auto">
            <a:xfrm>
              <a:off x="3190801" y="4046854"/>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264" name="Group 263"/>
          <p:cNvGrpSpPr/>
          <p:nvPr/>
        </p:nvGrpSpPr>
        <p:grpSpPr>
          <a:xfrm>
            <a:off x="-3515" y="2229235"/>
            <a:ext cx="1649413" cy="1377950"/>
            <a:chOff x="6888163" y="2262187"/>
            <a:chExt cx="1649413" cy="1377950"/>
          </a:xfrm>
        </p:grpSpPr>
        <p:sp>
          <p:nvSpPr>
            <p:cNvPr id="265"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9" name="Group 268"/>
          <p:cNvGrpSpPr/>
          <p:nvPr/>
        </p:nvGrpSpPr>
        <p:grpSpPr>
          <a:xfrm>
            <a:off x="328227" y="764704"/>
            <a:ext cx="1573213" cy="1320801"/>
            <a:chOff x="7234238" y="738187"/>
            <a:chExt cx="1573213" cy="1320801"/>
          </a:xfrm>
        </p:grpSpPr>
        <p:sp>
          <p:nvSpPr>
            <p:cNvPr id="270"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2" name="Group 271"/>
          <p:cNvGrpSpPr/>
          <p:nvPr/>
        </p:nvGrpSpPr>
        <p:grpSpPr>
          <a:xfrm>
            <a:off x="-85262" y="4808726"/>
            <a:ext cx="2944253" cy="2328685"/>
            <a:chOff x="-795338" y="611187"/>
            <a:chExt cx="8029576" cy="6743701"/>
          </a:xfrm>
        </p:grpSpPr>
        <p:sp>
          <p:nvSpPr>
            <p:cNvPr id="273"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5" name="Group 334"/>
          <p:cNvGrpSpPr/>
          <p:nvPr/>
        </p:nvGrpSpPr>
        <p:grpSpPr>
          <a:xfrm>
            <a:off x="1571260" y="3607185"/>
            <a:ext cx="713912" cy="665964"/>
            <a:chOff x="8940800" y="1338262"/>
            <a:chExt cx="2081213" cy="1747838"/>
          </a:xfrm>
        </p:grpSpPr>
        <p:sp>
          <p:nvSpPr>
            <p:cNvPr id="336"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8" name="Group 337"/>
          <p:cNvGrpSpPr/>
          <p:nvPr/>
        </p:nvGrpSpPr>
        <p:grpSpPr>
          <a:xfrm>
            <a:off x="2311431" y="5609074"/>
            <a:ext cx="369438" cy="321792"/>
            <a:chOff x="8721725" y="-757238"/>
            <a:chExt cx="1809751" cy="1517650"/>
          </a:xfrm>
        </p:grpSpPr>
        <p:sp>
          <p:nvSpPr>
            <p:cNvPr id="339"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41" name="Group 340"/>
          <p:cNvGrpSpPr/>
          <p:nvPr/>
        </p:nvGrpSpPr>
        <p:grpSpPr>
          <a:xfrm>
            <a:off x="689123" y="4259841"/>
            <a:ext cx="369438" cy="321792"/>
            <a:chOff x="8721725" y="-757238"/>
            <a:chExt cx="1809751" cy="1517650"/>
          </a:xfrm>
        </p:grpSpPr>
        <p:sp>
          <p:nvSpPr>
            <p:cNvPr id="342"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44" name="Group 343"/>
          <p:cNvGrpSpPr/>
          <p:nvPr/>
        </p:nvGrpSpPr>
        <p:grpSpPr>
          <a:xfrm>
            <a:off x="2236529" y="4808726"/>
            <a:ext cx="568161" cy="525029"/>
            <a:chOff x="6888163" y="2262187"/>
            <a:chExt cx="1649413" cy="1377950"/>
          </a:xfrm>
        </p:grpSpPr>
        <p:sp>
          <p:nvSpPr>
            <p:cNvPr id="345"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49" name="Rectangle 37"/>
          <p:cNvSpPr>
            <a:spLocks noChangeArrowheads="1"/>
          </p:cNvSpPr>
          <p:nvPr/>
        </p:nvSpPr>
        <p:spPr bwMode="auto">
          <a:xfrm>
            <a:off x="3299779" y="6610176"/>
            <a:ext cx="570071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err="1" smtClean="0">
                <a:solidFill>
                  <a:schemeClr val="accent6">
                    <a:lumMod val="75000"/>
                  </a:schemeClr>
                </a:solidFill>
                <a:cs typeface="Arial" charset="0"/>
              </a:rPr>
              <a:t>Mediatel</a:t>
            </a:r>
            <a:r>
              <a:rPr lang="en-GB" sz="900" dirty="0" smtClean="0">
                <a:solidFill>
                  <a:schemeClr val="accent6">
                    <a:lumMod val="75000"/>
                  </a:schemeClr>
                </a:solidFill>
                <a:cs typeface="Arial" charset="0"/>
              </a:rPr>
              <a:t> </a:t>
            </a:r>
            <a:r>
              <a:rPr lang="en-GB" sz="900" dirty="0">
                <a:solidFill>
                  <a:schemeClr val="accent6">
                    <a:lumMod val="75000"/>
                  </a:schemeClr>
                </a:solidFill>
                <a:cs typeface="Arial" charset="0"/>
              </a:rPr>
              <a:t>/ </a:t>
            </a:r>
            <a:r>
              <a:rPr lang="en-GB" sz="900" dirty="0" smtClean="0">
                <a:solidFill>
                  <a:schemeClr val="accent6">
                    <a:lumMod val="75000"/>
                  </a:schemeClr>
                </a:solidFill>
                <a:cs typeface="Arial" charset="0"/>
              </a:rPr>
              <a:t>ABC.  Does </a:t>
            </a:r>
            <a:r>
              <a:rPr lang="en-GB" sz="900" dirty="0">
                <a:solidFill>
                  <a:schemeClr val="accent6">
                    <a:lumMod val="75000"/>
                  </a:schemeClr>
                </a:solidFill>
                <a:cs typeface="Arial" charset="0"/>
              </a:rPr>
              <a:t>not include Digital Publications</a:t>
            </a:r>
            <a:r>
              <a:rPr lang="en-GB" sz="900" dirty="0" smtClean="0">
                <a:solidFill>
                  <a:schemeClr val="accent6">
                    <a:lumMod val="75000"/>
                  </a:schemeClr>
                </a:solidFill>
                <a:cs typeface="Arial" charset="0"/>
              </a:rPr>
              <a:t>*</a:t>
            </a:r>
            <a:endParaRPr lang="en-GB" sz="900" dirty="0">
              <a:solidFill>
                <a:schemeClr val="accent6">
                  <a:lumMod val="75000"/>
                </a:schemeClr>
              </a:solidFill>
              <a:cs typeface="Arial" charset="0"/>
            </a:endParaRPr>
          </a:p>
        </p:txBody>
      </p:sp>
      <p:sp>
        <p:nvSpPr>
          <p:cNvPr id="2" name="Rectangle 1"/>
          <p:cNvSpPr/>
          <p:nvPr/>
        </p:nvSpPr>
        <p:spPr>
          <a:xfrm>
            <a:off x="3829033" y="6158498"/>
            <a:ext cx="4929555" cy="369332"/>
          </a:xfrm>
          <a:prstGeom prst="rect">
            <a:avLst/>
          </a:prstGeom>
        </p:spPr>
        <p:txBody>
          <a:bodyPr wrap="none">
            <a:spAutoFit/>
          </a:bodyPr>
          <a:lstStyle/>
          <a:p>
            <a:pPr>
              <a:defRPr/>
            </a:pPr>
            <a:r>
              <a:rPr lang="en-GB" dirty="0" smtClean="0"/>
              <a:t>  2011                        2012                      2013</a:t>
            </a:r>
            <a:endParaRPr lang="en-GB" dirty="0"/>
          </a:p>
        </p:txBody>
      </p:sp>
      <p:grpSp>
        <p:nvGrpSpPr>
          <p:cNvPr id="350" name="Group 25"/>
          <p:cNvGrpSpPr>
            <a:grpSpLocks/>
          </p:cNvGrpSpPr>
          <p:nvPr/>
        </p:nvGrpSpPr>
        <p:grpSpPr bwMode="auto">
          <a:xfrm>
            <a:off x="5546864" y="3526673"/>
            <a:ext cx="1236546" cy="2498965"/>
            <a:chOff x="2229210" y="2551600"/>
            <a:chExt cx="1260358" cy="2497750"/>
          </a:xfrm>
        </p:grpSpPr>
        <p:grpSp>
          <p:nvGrpSpPr>
            <p:cNvPr id="351" name="Group 14"/>
            <p:cNvGrpSpPr>
              <a:grpSpLocks/>
            </p:cNvGrpSpPr>
            <p:nvPr/>
          </p:nvGrpSpPr>
          <p:grpSpPr bwMode="auto">
            <a:xfrm>
              <a:off x="2295756" y="2551600"/>
              <a:ext cx="1193812" cy="2497750"/>
              <a:chOff x="4170276" y="2470756"/>
              <a:chExt cx="1193812" cy="2497750"/>
            </a:xfrm>
          </p:grpSpPr>
          <p:sp>
            <p:nvSpPr>
              <p:cNvPr id="357" name="Oval 3"/>
              <p:cNvSpPr/>
              <p:nvPr/>
            </p:nvSpPr>
            <p:spPr bwMode="auto">
              <a:xfrm>
                <a:off x="4170009" y="2470756"/>
                <a:ext cx="119407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905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358"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352" name="Group 23"/>
            <p:cNvGrpSpPr>
              <a:grpSpLocks/>
            </p:cNvGrpSpPr>
            <p:nvPr/>
          </p:nvGrpSpPr>
          <p:grpSpPr bwMode="auto">
            <a:xfrm>
              <a:off x="2437669" y="3214796"/>
              <a:ext cx="867526" cy="1011988"/>
              <a:chOff x="2483768" y="3212976"/>
              <a:chExt cx="867526" cy="1011988"/>
            </a:xfrm>
          </p:grpSpPr>
          <p:sp>
            <p:nvSpPr>
              <p:cNvPr id="355" name="Rounded Rectangle 354"/>
              <p:cNvSpPr/>
              <p:nvPr/>
            </p:nvSpPr>
            <p:spPr>
              <a:xfrm>
                <a:off x="2483765" y="3213495"/>
                <a:ext cx="868033" cy="1011070"/>
              </a:xfrm>
              <a:prstGeom prst="roundRect">
                <a:avLst>
                  <a:gd name="adj" fmla="val 6769"/>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356" name="Oval 355"/>
              <p:cNvSpPr/>
              <p:nvPr/>
            </p:nvSpPr>
            <p:spPr>
              <a:xfrm>
                <a:off x="2871814" y="3447559"/>
                <a:ext cx="91935" cy="91915"/>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353" name="Oval 24"/>
            <p:cNvSpPr>
              <a:spLocks noChangeArrowheads="1"/>
            </p:cNvSpPr>
            <p:nvPr/>
          </p:nvSpPr>
          <p:spPr bwMode="auto">
            <a:xfrm>
              <a:off x="2229210" y="3571406"/>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354" name="Oval 26"/>
            <p:cNvSpPr>
              <a:spLocks noChangeArrowheads="1"/>
            </p:cNvSpPr>
            <p:nvPr/>
          </p:nvSpPr>
          <p:spPr bwMode="auto">
            <a:xfrm>
              <a:off x="3190801" y="4046854"/>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grpSp>
        <p:nvGrpSpPr>
          <p:cNvPr id="359" name="Group 25"/>
          <p:cNvGrpSpPr>
            <a:grpSpLocks/>
          </p:cNvGrpSpPr>
          <p:nvPr/>
        </p:nvGrpSpPr>
        <p:grpSpPr bwMode="auto">
          <a:xfrm>
            <a:off x="7128830" y="2296481"/>
            <a:ext cx="1871662" cy="3709987"/>
            <a:chOff x="2229210" y="2551600"/>
            <a:chExt cx="1260358" cy="2497750"/>
          </a:xfrm>
        </p:grpSpPr>
        <p:grpSp>
          <p:nvGrpSpPr>
            <p:cNvPr id="360" name="Group 14"/>
            <p:cNvGrpSpPr>
              <a:grpSpLocks/>
            </p:cNvGrpSpPr>
            <p:nvPr/>
          </p:nvGrpSpPr>
          <p:grpSpPr bwMode="auto">
            <a:xfrm>
              <a:off x="2295756" y="2551600"/>
              <a:ext cx="1193812" cy="2497750"/>
              <a:chOff x="4170276" y="2470756"/>
              <a:chExt cx="1193812" cy="2497750"/>
            </a:xfrm>
          </p:grpSpPr>
          <p:sp>
            <p:nvSpPr>
              <p:cNvPr id="366" name="Oval 3"/>
              <p:cNvSpPr/>
              <p:nvPr/>
            </p:nvSpPr>
            <p:spPr bwMode="auto">
              <a:xfrm>
                <a:off x="4170009" y="2470756"/>
                <a:ext cx="119407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905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367"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361" name="Group 23"/>
            <p:cNvGrpSpPr>
              <a:grpSpLocks/>
            </p:cNvGrpSpPr>
            <p:nvPr/>
          </p:nvGrpSpPr>
          <p:grpSpPr bwMode="auto">
            <a:xfrm>
              <a:off x="2437669" y="3214796"/>
              <a:ext cx="867526" cy="1011988"/>
              <a:chOff x="2483768" y="3212976"/>
              <a:chExt cx="867526" cy="1011988"/>
            </a:xfrm>
          </p:grpSpPr>
          <p:sp>
            <p:nvSpPr>
              <p:cNvPr id="364" name="Rounded Rectangle 363"/>
              <p:cNvSpPr/>
              <p:nvPr/>
            </p:nvSpPr>
            <p:spPr>
              <a:xfrm>
                <a:off x="2483765" y="3213495"/>
                <a:ext cx="868033" cy="1011070"/>
              </a:xfrm>
              <a:prstGeom prst="roundRect">
                <a:avLst>
                  <a:gd name="adj" fmla="val 6769"/>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365" name="Oval 364"/>
              <p:cNvSpPr/>
              <p:nvPr/>
            </p:nvSpPr>
            <p:spPr>
              <a:xfrm>
                <a:off x="2871814" y="3447559"/>
                <a:ext cx="91935" cy="91915"/>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362" name="Oval 24"/>
            <p:cNvSpPr>
              <a:spLocks noChangeArrowheads="1"/>
            </p:cNvSpPr>
            <p:nvPr/>
          </p:nvSpPr>
          <p:spPr bwMode="auto">
            <a:xfrm>
              <a:off x="2229210" y="3571406"/>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363" name="Oval 26"/>
            <p:cNvSpPr>
              <a:spLocks noChangeArrowheads="1"/>
            </p:cNvSpPr>
            <p:nvPr/>
          </p:nvSpPr>
          <p:spPr bwMode="auto">
            <a:xfrm>
              <a:off x="3190801" y="4046854"/>
              <a:ext cx="298767" cy="298767"/>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sp>
        <p:nvSpPr>
          <p:cNvPr id="3" name="Rectangle 2"/>
          <p:cNvSpPr/>
          <p:nvPr/>
        </p:nvSpPr>
        <p:spPr>
          <a:xfrm>
            <a:off x="3743908" y="4149080"/>
            <a:ext cx="889987" cy="369332"/>
          </a:xfrm>
          <a:prstGeom prst="rect">
            <a:avLst/>
          </a:prstGeom>
        </p:spPr>
        <p:txBody>
          <a:bodyPr wrap="none">
            <a:spAutoFit/>
          </a:bodyPr>
          <a:lstStyle/>
          <a:p>
            <a:r>
              <a:rPr lang="en-GB" dirty="0" smtClean="0"/>
              <a:t>96,589</a:t>
            </a:r>
            <a:endParaRPr lang="en-GB" dirty="0"/>
          </a:p>
        </p:txBody>
      </p:sp>
      <p:sp>
        <p:nvSpPr>
          <p:cNvPr id="368" name="Rectangle 367"/>
          <p:cNvSpPr/>
          <p:nvPr/>
        </p:nvSpPr>
        <p:spPr>
          <a:xfrm>
            <a:off x="5508104" y="3097652"/>
            <a:ext cx="1289135" cy="461665"/>
          </a:xfrm>
          <a:prstGeom prst="rect">
            <a:avLst/>
          </a:prstGeom>
        </p:spPr>
        <p:txBody>
          <a:bodyPr wrap="none">
            <a:spAutoFit/>
          </a:bodyPr>
          <a:lstStyle/>
          <a:p>
            <a:r>
              <a:rPr lang="en-GB" sz="2400" dirty="0" smtClean="0"/>
              <a:t>335,443</a:t>
            </a:r>
            <a:endParaRPr lang="en-GB" sz="2400" dirty="0"/>
          </a:p>
        </p:txBody>
      </p:sp>
      <p:sp>
        <p:nvSpPr>
          <p:cNvPr id="369" name="Rectangle 368"/>
          <p:cNvSpPr/>
          <p:nvPr/>
        </p:nvSpPr>
        <p:spPr>
          <a:xfrm>
            <a:off x="7308304" y="1700808"/>
            <a:ext cx="1664238" cy="584775"/>
          </a:xfrm>
          <a:prstGeom prst="rect">
            <a:avLst/>
          </a:prstGeom>
        </p:spPr>
        <p:txBody>
          <a:bodyPr wrap="none">
            <a:spAutoFit/>
          </a:bodyPr>
          <a:lstStyle/>
          <a:p>
            <a:r>
              <a:rPr lang="en-GB" sz="3200" dirty="0" smtClean="0"/>
              <a:t>546,822</a:t>
            </a:r>
            <a:endParaRPr lang="en-GB" sz="3200" dirty="0"/>
          </a:p>
        </p:txBody>
      </p:sp>
      <p:sp>
        <p:nvSpPr>
          <p:cNvPr id="371" name="Rectangle 370"/>
          <p:cNvSpPr>
            <a:spLocks noChangeArrowheads="1"/>
          </p:cNvSpPr>
          <p:nvPr/>
        </p:nvSpPr>
        <p:spPr bwMode="auto">
          <a:xfrm>
            <a:off x="1356692" y="385500"/>
            <a:ext cx="59398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DIGITAL EDITION INNOVATION</a:t>
            </a:r>
          </a:p>
        </p:txBody>
      </p:sp>
      <p:sp>
        <p:nvSpPr>
          <p:cNvPr id="5" name="Rectangle 4"/>
          <p:cNvSpPr/>
          <p:nvPr/>
        </p:nvSpPr>
        <p:spPr>
          <a:xfrm>
            <a:off x="1951421" y="1040940"/>
            <a:ext cx="3595444" cy="3046988"/>
          </a:xfrm>
          <a:prstGeom prst="rect">
            <a:avLst/>
          </a:prstGeom>
        </p:spPr>
        <p:txBody>
          <a:bodyPr wrap="square">
            <a:spAutoFit/>
          </a:bodyPr>
          <a:lstStyle/>
          <a:p>
            <a:pPr marL="285750" indent="-285750">
              <a:buFont typeface="Arial" panose="020B0604020202020204" pitchFamily="34" charset="0"/>
              <a:buChar char="•"/>
              <a:defRPr/>
            </a:pPr>
            <a:r>
              <a:rPr lang="en-GB" sz="2400" dirty="0"/>
              <a:t>52% year on year increase in digital edition magazine brands available </a:t>
            </a:r>
          </a:p>
          <a:p>
            <a:pPr marL="285750" indent="-285750">
              <a:buFont typeface="Arial" panose="020B0604020202020204" pitchFamily="34" charset="0"/>
              <a:buChar char="•"/>
              <a:defRPr/>
            </a:pPr>
            <a:endParaRPr lang="en-GB" sz="2400" dirty="0"/>
          </a:p>
          <a:p>
            <a:pPr marL="285750" indent="-285750">
              <a:buFont typeface="Arial" panose="020B0604020202020204" pitchFamily="34" charset="0"/>
              <a:buChar char="•"/>
              <a:defRPr/>
            </a:pPr>
            <a:r>
              <a:rPr lang="en-GB" sz="2400" dirty="0"/>
              <a:t>61% </a:t>
            </a:r>
            <a:r>
              <a:rPr lang="en-GB" sz="2400" dirty="0" smtClean="0"/>
              <a:t>increase  </a:t>
            </a:r>
            <a:r>
              <a:rPr lang="en-GB" sz="2400" dirty="0"/>
              <a:t>in copy sales </a:t>
            </a:r>
            <a:r>
              <a:rPr lang="en-GB" sz="2400" dirty="0" smtClean="0"/>
              <a:t>@ </a:t>
            </a:r>
            <a:r>
              <a:rPr lang="en-GB" sz="2400" dirty="0"/>
              <a:t>550,000*</a:t>
            </a:r>
          </a:p>
        </p:txBody>
      </p:sp>
    </p:spTree>
    <p:extLst>
      <p:ext uri="{BB962C8B-B14F-4D97-AF65-F5344CB8AC3E}">
        <p14:creationId xmlns:p14="http://schemas.microsoft.com/office/powerpoint/2010/main" val="5067455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349"/>
            <a:ext cx="9186719" cy="6864350"/>
          </a:xfrm>
          <a:prstGeom prst="rect">
            <a:avLst/>
          </a:prstGeom>
          <a:solidFill>
            <a:schemeClr val="accent6">
              <a:lumMod val="40000"/>
              <a:lumOff val="60000"/>
              <a:alpha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8" name="Rectangle 97"/>
          <p:cNvSpPr/>
          <p:nvPr/>
        </p:nvSpPr>
        <p:spPr>
          <a:xfrm>
            <a:off x="1223628" y="333976"/>
            <a:ext cx="7920372" cy="6560689"/>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5"/>
          <p:cNvSpPr>
            <a:spLocks/>
          </p:cNvSpPr>
          <p:nvPr/>
        </p:nvSpPr>
        <p:spPr bwMode="auto">
          <a:xfrm rot="807200">
            <a:off x="4785069" y="662230"/>
            <a:ext cx="3386233" cy="5107228"/>
          </a:xfrm>
          <a:custGeom>
            <a:avLst/>
            <a:gdLst>
              <a:gd name="T0" fmla="*/ 318028 w 430767"/>
              <a:gd name="T1" fmla="*/ 0 h 445112"/>
              <a:gd name="T2" fmla="*/ 430767 w 430767"/>
              <a:gd name="T3" fmla="*/ 125409 h 445112"/>
              <a:gd name="T4" fmla="*/ 377200 w 430767"/>
              <a:gd name="T5" fmla="*/ 118546 h 445112"/>
              <a:gd name="T6" fmla="*/ 204666 w 430767"/>
              <a:gd name="T7" fmla="*/ 390577 h 445112"/>
              <a:gd name="T8" fmla="*/ 8183 w 430767"/>
              <a:gd name="T9" fmla="*/ 445112 h 445112"/>
              <a:gd name="T10" fmla="*/ 0 w 430767"/>
              <a:gd name="T11" fmla="*/ 425839 h 445112"/>
              <a:gd name="T12" fmla="*/ 138019 w 430767"/>
              <a:gd name="T13" fmla="*/ 379346 h 445112"/>
              <a:gd name="T14" fmla="*/ 256987 w 430767"/>
              <a:gd name="T15" fmla="*/ 129152 h 445112"/>
              <a:gd name="T16" fmla="*/ 171031 w 430767"/>
              <a:gd name="T17" fmla="*/ 150990 h 445112"/>
              <a:gd name="T18" fmla="*/ 318028 w 430767"/>
              <a:gd name="T19" fmla="*/ 0 h 445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767"/>
              <a:gd name="T31" fmla="*/ 0 h 445112"/>
              <a:gd name="T32" fmla="*/ 430767 w 430767"/>
              <a:gd name="T33" fmla="*/ 445112 h 445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767" h="445112">
                <a:moveTo>
                  <a:pt x="318028" y="0"/>
                </a:moveTo>
                <a:cubicBezTo>
                  <a:pt x="318028" y="0"/>
                  <a:pt x="318028" y="0"/>
                  <a:pt x="430767" y="125409"/>
                </a:cubicBezTo>
                <a:cubicBezTo>
                  <a:pt x="430767" y="125409"/>
                  <a:pt x="430767" y="125409"/>
                  <a:pt x="377200" y="118546"/>
                </a:cubicBezTo>
                <a:cubicBezTo>
                  <a:pt x="377200" y="118546"/>
                  <a:pt x="362252" y="294492"/>
                  <a:pt x="204666" y="390577"/>
                </a:cubicBezTo>
                <a:cubicBezTo>
                  <a:pt x="149622" y="424112"/>
                  <a:pt x="78662" y="439941"/>
                  <a:pt x="8183" y="445112"/>
                </a:cubicBezTo>
                <a:lnTo>
                  <a:pt x="0" y="425839"/>
                </a:lnTo>
                <a:cubicBezTo>
                  <a:pt x="49576" y="417511"/>
                  <a:pt x="98053" y="402896"/>
                  <a:pt x="138019" y="379346"/>
                </a:cubicBezTo>
                <a:cubicBezTo>
                  <a:pt x="275637" y="297634"/>
                  <a:pt x="256996" y="129242"/>
                  <a:pt x="256987" y="129152"/>
                </a:cubicBezTo>
                <a:cubicBezTo>
                  <a:pt x="256987" y="129152"/>
                  <a:pt x="256987" y="129152"/>
                  <a:pt x="171031" y="150990"/>
                </a:cubicBezTo>
                <a:cubicBezTo>
                  <a:pt x="171031" y="150990"/>
                  <a:pt x="171031" y="150990"/>
                  <a:pt x="318028" y="0"/>
                </a:cubicBezTo>
                <a:close/>
              </a:path>
            </a:pathLst>
          </a:custGeom>
          <a:solidFill>
            <a:schemeClr val="bg2">
              <a:lumMod val="50000"/>
            </a:schemeClr>
          </a:solidFill>
          <a:ln w="19050">
            <a:solidFill>
              <a:schemeClr val="bg1"/>
            </a:solidFill>
            <a:round/>
            <a:headEnd/>
            <a:tailEnd/>
          </a:ln>
        </p:spPr>
        <p:txBody>
          <a:bodyPr/>
          <a:lstStyle/>
          <a:p>
            <a:pPr fontAlgn="base">
              <a:spcBef>
                <a:spcPct val="0"/>
              </a:spcBef>
              <a:spcAft>
                <a:spcPct val="0"/>
              </a:spcAft>
              <a:defRPr/>
            </a:pPr>
            <a:endParaRPr lang="en-GB" sz="1600" dirty="0">
              <a:solidFill>
                <a:srgbClr val="3F3F3F"/>
              </a:solidFill>
              <a:cs typeface="Arial" charset="0"/>
            </a:endParaRPr>
          </a:p>
        </p:txBody>
      </p:sp>
      <p:sp>
        <p:nvSpPr>
          <p:cNvPr id="44" name="Freeform 43"/>
          <p:cNvSpPr/>
          <p:nvPr/>
        </p:nvSpPr>
        <p:spPr bwMode="auto">
          <a:xfrm>
            <a:off x="3566926" y="2284781"/>
            <a:ext cx="5289550" cy="3844519"/>
          </a:xfrm>
          <a:custGeom>
            <a:avLst/>
            <a:gdLst>
              <a:gd name="connsiteX0" fmla="*/ 0 w 6001305"/>
              <a:gd name="connsiteY0" fmla="*/ 0 h 3222595"/>
              <a:gd name="connsiteX1" fmla="*/ 0 w 6001305"/>
              <a:gd name="connsiteY1" fmla="*/ 3222595 h 3222595"/>
              <a:gd name="connsiteX2" fmla="*/ 97654 w 6001305"/>
              <a:gd name="connsiteY2" fmla="*/ 3222595 h 3222595"/>
              <a:gd name="connsiteX3" fmla="*/ 6001305 w 6001305"/>
              <a:gd name="connsiteY3" fmla="*/ 3222595 h 3222595"/>
            </a:gdLst>
            <a:ahLst/>
            <a:cxnLst>
              <a:cxn ang="0">
                <a:pos x="connsiteX0" y="connsiteY0"/>
              </a:cxn>
              <a:cxn ang="0">
                <a:pos x="connsiteX1" y="connsiteY1"/>
              </a:cxn>
              <a:cxn ang="0">
                <a:pos x="connsiteX2" y="connsiteY2"/>
              </a:cxn>
              <a:cxn ang="0">
                <a:pos x="connsiteX3" y="connsiteY3"/>
              </a:cxn>
            </a:cxnLst>
            <a:rect l="l" t="t" r="r" b="b"/>
            <a:pathLst>
              <a:path w="6001305" h="3222595">
                <a:moveTo>
                  <a:pt x="0" y="0"/>
                </a:moveTo>
                <a:lnTo>
                  <a:pt x="0" y="3222595"/>
                </a:lnTo>
                <a:lnTo>
                  <a:pt x="97654" y="3222595"/>
                </a:lnTo>
                <a:lnTo>
                  <a:pt x="6001305" y="3222595"/>
                </a:lnTo>
              </a:path>
            </a:pathLst>
          </a:custGeom>
          <a:noFill/>
          <a:ln w="19050">
            <a:solidFill>
              <a:schemeClr val="accent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nvGrpSpPr>
          <p:cNvPr id="254" name="Group 14"/>
          <p:cNvGrpSpPr>
            <a:grpSpLocks/>
          </p:cNvGrpSpPr>
          <p:nvPr/>
        </p:nvGrpSpPr>
        <p:grpSpPr bwMode="auto">
          <a:xfrm>
            <a:off x="3800600" y="4619497"/>
            <a:ext cx="792759" cy="1437237"/>
            <a:chOff x="4170276" y="2470756"/>
            <a:chExt cx="1193812" cy="2497750"/>
          </a:xfrm>
        </p:grpSpPr>
        <p:sp>
          <p:nvSpPr>
            <p:cNvPr id="260" name="Oval 3"/>
            <p:cNvSpPr/>
            <p:nvPr/>
          </p:nvSpPr>
          <p:spPr bwMode="auto">
            <a:xfrm>
              <a:off x="4170009" y="2470756"/>
              <a:ext cx="119407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905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261"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255" name="Group 23"/>
          <p:cNvGrpSpPr>
            <a:grpSpLocks/>
          </p:cNvGrpSpPr>
          <p:nvPr/>
        </p:nvGrpSpPr>
        <p:grpSpPr bwMode="auto">
          <a:xfrm>
            <a:off x="3894839" y="5001108"/>
            <a:ext cx="576086" cy="582311"/>
            <a:chOff x="2483768" y="3212976"/>
            <a:chExt cx="867526" cy="1011988"/>
          </a:xfrm>
        </p:grpSpPr>
        <p:sp>
          <p:nvSpPr>
            <p:cNvPr id="258" name="Rounded Rectangle 257"/>
            <p:cNvSpPr/>
            <p:nvPr/>
          </p:nvSpPr>
          <p:spPr>
            <a:xfrm>
              <a:off x="2483765" y="3213495"/>
              <a:ext cx="868033" cy="1011070"/>
            </a:xfrm>
            <a:prstGeom prst="roundRect">
              <a:avLst>
                <a:gd name="adj" fmla="val 676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59" name="Oval 258"/>
            <p:cNvSpPr/>
            <p:nvPr/>
          </p:nvSpPr>
          <p:spPr>
            <a:xfrm>
              <a:off x="2871814" y="3447559"/>
              <a:ext cx="91935" cy="91915"/>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257" name="Oval 26"/>
          <p:cNvSpPr>
            <a:spLocks noChangeArrowheads="1"/>
          </p:cNvSpPr>
          <p:nvPr/>
        </p:nvSpPr>
        <p:spPr bwMode="auto">
          <a:xfrm>
            <a:off x="4394961" y="5479885"/>
            <a:ext cx="198398" cy="171914"/>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nvGrpSpPr>
          <p:cNvPr id="264" name="Group 263"/>
          <p:cNvGrpSpPr/>
          <p:nvPr/>
        </p:nvGrpSpPr>
        <p:grpSpPr>
          <a:xfrm>
            <a:off x="-3515" y="2229235"/>
            <a:ext cx="1649413" cy="1377950"/>
            <a:chOff x="6888163" y="2262187"/>
            <a:chExt cx="1649413" cy="1377950"/>
          </a:xfrm>
        </p:grpSpPr>
        <p:sp>
          <p:nvSpPr>
            <p:cNvPr id="265"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9" name="Group 268"/>
          <p:cNvGrpSpPr/>
          <p:nvPr/>
        </p:nvGrpSpPr>
        <p:grpSpPr>
          <a:xfrm>
            <a:off x="328227" y="764704"/>
            <a:ext cx="1573213" cy="1320801"/>
            <a:chOff x="7234238" y="738187"/>
            <a:chExt cx="1573213" cy="1320801"/>
          </a:xfrm>
        </p:grpSpPr>
        <p:sp>
          <p:nvSpPr>
            <p:cNvPr id="270" name="Freeform 82"/>
            <p:cNvSpPr>
              <a:spLocks/>
            </p:cNvSpPr>
            <p:nvPr/>
          </p:nvSpPr>
          <p:spPr bwMode="auto">
            <a:xfrm>
              <a:off x="7758113" y="738187"/>
              <a:ext cx="1049338" cy="1306513"/>
            </a:xfrm>
            <a:custGeom>
              <a:avLst/>
              <a:gdLst>
                <a:gd name="T0" fmla="*/ 3 w 515"/>
                <a:gd name="T1" fmla="*/ 339 h 642"/>
                <a:gd name="T2" fmla="*/ 146 w 515"/>
                <a:gd name="T3" fmla="*/ 159 h 642"/>
                <a:gd name="T4" fmla="*/ 151 w 515"/>
                <a:gd name="T5" fmla="*/ 55 h 642"/>
                <a:gd name="T6" fmla="*/ 240 w 515"/>
                <a:gd name="T7" fmla="*/ 74 h 642"/>
                <a:gd name="T8" fmla="*/ 241 w 515"/>
                <a:gd name="T9" fmla="*/ 275 h 642"/>
                <a:gd name="T10" fmla="*/ 423 w 515"/>
                <a:gd name="T11" fmla="*/ 275 h 642"/>
                <a:gd name="T12" fmla="*/ 468 w 515"/>
                <a:gd name="T13" fmla="*/ 382 h 642"/>
                <a:gd name="T14" fmla="*/ 451 w 515"/>
                <a:gd name="T15" fmla="*/ 465 h 642"/>
                <a:gd name="T16" fmla="*/ 421 w 515"/>
                <a:gd name="T17" fmla="*/ 551 h 642"/>
                <a:gd name="T18" fmla="*/ 363 w 515"/>
                <a:gd name="T19" fmla="*/ 627 h 642"/>
                <a:gd name="T20" fmla="*/ 89 w 515"/>
                <a:gd name="T21" fmla="*/ 627 h 642"/>
                <a:gd name="T22" fmla="*/ 0 w 515"/>
                <a:gd name="T23" fmla="*/ 57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5" h="642">
                  <a:moveTo>
                    <a:pt x="3" y="339"/>
                  </a:moveTo>
                  <a:cubicBezTo>
                    <a:pt x="3" y="339"/>
                    <a:pt x="94" y="296"/>
                    <a:pt x="146" y="159"/>
                  </a:cubicBezTo>
                  <a:cubicBezTo>
                    <a:pt x="146" y="159"/>
                    <a:pt x="160" y="134"/>
                    <a:pt x="151" y="55"/>
                  </a:cubicBezTo>
                  <a:cubicBezTo>
                    <a:pt x="151" y="55"/>
                    <a:pt x="191" y="0"/>
                    <a:pt x="240" y="74"/>
                  </a:cubicBezTo>
                  <a:cubicBezTo>
                    <a:pt x="288" y="149"/>
                    <a:pt x="241" y="275"/>
                    <a:pt x="241" y="275"/>
                  </a:cubicBezTo>
                  <a:cubicBezTo>
                    <a:pt x="423" y="275"/>
                    <a:pt x="423" y="275"/>
                    <a:pt x="423" y="275"/>
                  </a:cubicBezTo>
                  <a:cubicBezTo>
                    <a:pt x="423" y="275"/>
                    <a:pt x="515" y="306"/>
                    <a:pt x="468" y="382"/>
                  </a:cubicBezTo>
                  <a:cubicBezTo>
                    <a:pt x="468" y="382"/>
                    <a:pt x="493" y="441"/>
                    <a:pt x="451" y="465"/>
                  </a:cubicBezTo>
                  <a:cubicBezTo>
                    <a:pt x="451" y="465"/>
                    <a:pt x="464" y="535"/>
                    <a:pt x="421" y="551"/>
                  </a:cubicBezTo>
                  <a:cubicBezTo>
                    <a:pt x="421" y="551"/>
                    <a:pt x="439" y="614"/>
                    <a:pt x="363" y="627"/>
                  </a:cubicBezTo>
                  <a:cubicBezTo>
                    <a:pt x="89" y="627"/>
                    <a:pt x="89" y="627"/>
                    <a:pt x="89" y="627"/>
                  </a:cubicBezTo>
                  <a:cubicBezTo>
                    <a:pt x="89" y="627"/>
                    <a:pt x="21" y="642"/>
                    <a:pt x="0" y="572"/>
                  </a:cubicBezTo>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83"/>
            <p:cNvSpPr>
              <a:spLocks noEditPoints="1"/>
            </p:cNvSpPr>
            <p:nvPr/>
          </p:nvSpPr>
          <p:spPr bwMode="auto">
            <a:xfrm>
              <a:off x="7234238" y="1323975"/>
              <a:ext cx="487363" cy="735013"/>
            </a:xfrm>
            <a:custGeom>
              <a:avLst/>
              <a:gdLst>
                <a:gd name="T0" fmla="*/ 215 w 240"/>
                <a:gd name="T1" fmla="*/ 0 h 361"/>
                <a:gd name="T2" fmla="*/ 25 w 240"/>
                <a:gd name="T3" fmla="*/ 0 h 361"/>
                <a:gd name="T4" fmla="*/ 0 w 240"/>
                <a:gd name="T5" fmla="*/ 25 h 361"/>
                <a:gd name="T6" fmla="*/ 0 w 240"/>
                <a:gd name="T7" fmla="*/ 336 h 361"/>
                <a:gd name="T8" fmla="*/ 25 w 240"/>
                <a:gd name="T9" fmla="*/ 361 h 361"/>
                <a:gd name="T10" fmla="*/ 215 w 240"/>
                <a:gd name="T11" fmla="*/ 361 h 361"/>
                <a:gd name="T12" fmla="*/ 236 w 240"/>
                <a:gd name="T13" fmla="*/ 336 h 361"/>
                <a:gd name="T14" fmla="*/ 236 w 240"/>
                <a:gd name="T15" fmla="*/ 25 h 361"/>
                <a:gd name="T16" fmla="*/ 215 w 240"/>
                <a:gd name="T17" fmla="*/ 0 h 361"/>
                <a:gd name="T18" fmla="*/ 170 w 240"/>
                <a:gd name="T19" fmla="*/ 291 h 361"/>
                <a:gd name="T20" fmla="*/ 153 w 240"/>
                <a:gd name="T21" fmla="*/ 273 h 361"/>
                <a:gd name="T22" fmla="*/ 170 w 240"/>
                <a:gd name="T23" fmla="*/ 255 h 361"/>
                <a:gd name="T24" fmla="*/ 188 w 240"/>
                <a:gd name="T25" fmla="*/ 273 h 361"/>
                <a:gd name="T26" fmla="*/ 170 w 240"/>
                <a:gd name="T27" fmla="*/ 29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61">
                  <a:moveTo>
                    <a:pt x="215" y="0"/>
                  </a:moveTo>
                  <a:cubicBezTo>
                    <a:pt x="25" y="0"/>
                    <a:pt x="25" y="0"/>
                    <a:pt x="25" y="0"/>
                  </a:cubicBezTo>
                  <a:cubicBezTo>
                    <a:pt x="11" y="0"/>
                    <a:pt x="0" y="11"/>
                    <a:pt x="0" y="25"/>
                  </a:cubicBezTo>
                  <a:cubicBezTo>
                    <a:pt x="0" y="336"/>
                    <a:pt x="0" y="336"/>
                    <a:pt x="0" y="336"/>
                  </a:cubicBezTo>
                  <a:cubicBezTo>
                    <a:pt x="0" y="350"/>
                    <a:pt x="11" y="361"/>
                    <a:pt x="25" y="361"/>
                  </a:cubicBezTo>
                  <a:cubicBezTo>
                    <a:pt x="215" y="361"/>
                    <a:pt x="215" y="361"/>
                    <a:pt x="215" y="361"/>
                  </a:cubicBezTo>
                  <a:cubicBezTo>
                    <a:pt x="229" y="361"/>
                    <a:pt x="240" y="350"/>
                    <a:pt x="236" y="336"/>
                  </a:cubicBezTo>
                  <a:cubicBezTo>
                    <a:pt x="236" y="25"/>
                    <a:pt x="236" y="25"/>
                    <a:pt x="236" y="25"/>
                  </a:cubicBezTo>
                  <a:cubicBezTo>
                    <a:pt x="240" y="11"/>
                    <a:pt x="229" y="0"/>
                    <a:pt x="215" y="0"/>
                  </a:cubicBezTo>
                  <a:close/>
                  <a:moveTo>
                    <a:pt x="170" y="291"/>
                  </a:moveTo>
                  <a:cubicBezTo>
                    <a:pt x="161" y="291"/>
                    <a:pt x="153" y="283"/>
                    <a:pt x="153" y="273"/>
                  </a:cubicBezTo>
                  <a:cubicBezTo>
                    <a:pt x="153" y="263"/>
                    <a:pt x="161" y="255"/>
                    <a:pt x="170" y="255"/>
                  </a:cubicBezTo>
                  <a:cubicBezTo>
                    <a:pt x="180" y="255"/>
                    <a:pt x="188" y="263"/>
                    <a:pt x="188" y="273"/>
                  </a:cubicBezTo>
                  <a:cubicBezTo>
                    <a:pt x="188" y="283"/>
                    <a:pt x="180" y="291"/>
                    <a:pt x="170" y="291"/>
                  </a:cubicBezTo>
                  <a:close/>
                </a:path>
              </a:pathLst>
            </a:custGeom>
            <a:solidFill>
              <a:srgbClr val="269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2" name="Group 271"/>
          <p:cNvGrpSpPr/>
          <p:nvPr/>
        </p:nvGrpSpPr>
        <p:grpSpPr>
          <a:xfrm>
            <a:off x="-85262" y="4808726"/>
            <a:ext cx="2944253" cy="2328685"/>
            <a:chOff x="-795338" y="611187"/>
            <a:chExt cx="8029576" cy="6743701"/>
          </a:xfrm>
        </p:grpSpPr>
        <p:sp>
          <p:nvSpPr>
            <p:cNvPr id="273"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5" name="Group 334"/>
          <p:cNvGrpSpPr/>
          <p:nvPr/>
        </p:nvGrpSpPr>
        <p:grpSpPr>
          <a:xfrm>
            <a:off x="1571260" y="3607185"/>
            <a:ext cx="713912" cy="665964"/>
            <a:chOff x="8940800" y="1338262"/>
            <a:chExt cx="2081213" cy="1747838"/>
          </a:xfrm>
        </p:grpSpPr>
        <p:sp>
          <p:nvSpPr>
            <p:cNvPr id="336" name="Freeform 74"/>
            <p:cNvSpPr>
              <a:spLocks/>
            </p:cNvSpPr>
            <p:nvPr/>
          </p:nvSpPr>
          <p:spPr bwMode="auto">
            <a:xfrm>
              <a:off x="9632950" y="1338262"/>
              <a:ext cx="1389063" cy="1728788"/>
            </a:xfrm>
            <a:custGeom>
              <a:avLst/>
              <a:gdLst>
                <a:gd name="T0" fmla="*/ 5 w 682"/>
                <a:gd name="T1" fmla="*/ 448 h 850"/>
                <a:gd name="T2" fmla="*/ 193 w 682"/>
                <a:gd name="T3" fmla="*/ 210 h 850"/>
                <a:gd name="T4" fmla="*/ 200 w 682"/>
                <a:gd name="T5" fmla="*/ 73 h 850"/>
                <a:gd name="T6" fmla="*/ 318 w 682"/>
                <a:gd name="T7" fmla="*/ 99 h 850"/>
                <a:gd name="T8" fmla="*/ 320 w 682"/>
                <a:gd name="T9" fmla="*/ 365 h 850"/>
                <a:gd name="T10" fmla="*/ 560 w 682"/>
                <a:gd name="T11" fmla="*/ 365 h 850"/>
                <a:gd name="T12" fmla="*/ 620 w 682"/>
                <a:gd name="T13" fmla="*/ 506 h 850"/>
                <a:gd name="T14" fmla="*/ 597 w 682"/>
                <a:gd name="T15" fmla="*/ 616 h 850"/>
                <a:gd name="T16" fmla="*/ 558 w 682"/>
                <a:gd name="T17" fmla="*/ 729 h 850"/>
                <a:gd name="T18" fmla="*/ 481 w 682"/>
                <a:gd name="T19" fmla="*/ 830 h 850"/>
                <a:gd name="T20" fmla="*/ 118 w 682"/>
                <a:gd name="T21" fmla="*/ 830 h 850"/>
                <a:gd name="T22" fmla="*/ 0 w 682"/>
                <a:gd name="T23" fmla="*/ 7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 h="850">
                  <a:moveTo>
                    <a:pt x="5" y="448"/>
                  </a:moveTo>
                  <a:cubicBezTo>
                    <a:pt x="5" y="448"/>
                    <a:pt x="125" y="393"/>
                    <a:pt x="193" y="210"/>
                  </a:cubicBezTo>
                  <a:cubicBezTo>
                    <a:pt x="193" y="210"/>
                    <a:pt x="213" y="178"/>
                    <a:pt x="200" y="73"/>
                  </a:cubicBezTo>
                  <a:cubicBezTo>
                    <a:pt x="200" y="73"/>
                    <a:pt x="253" y="0"/>
                    <a:pt x="318" y="99"/>
                  </a:cubicBezTo>
                  <a:cubicBezTo>
                    <a:pt x="382" y="197"/>
                    <a:pt x="320" y="365"/>
                    <a:pt x="320" y="365"/>
                  </a:cubicBezTo>
                  <a:cubicBezTo>
                    <a:pt x="560" y="365"/>
                    <a:pt x="560" y="365"/>
                    <a:pt x="560" y="365"/>
                  </a:cubicBezTo>
                  <a:cubicBezTo>
                    <a:pt x="560" y="365"/>
                    <a:pt x="682" y="405"/>
                    <a:pt x="620" y="506"/>
                  </a:cubicBezTo>
                  <a:cubicBezTo>
                    <a:pt x="620" y="506"/>
                    <a:pt x="652" y="583"/>
                    <a:pt x="597" y="616"/>
                  </a:cubicBezTo>
                  <a:cubicBezTo>
                    <a:pt x="597" y="616"/>
                    <a:pt x="614" y="708"/>
                    <a:pt x="558" y="729"/>
                  </a:cubicBezTo>
                  <a:cubicBezTo>
                    <a:pt x="558" y="729"/>
                    <a:pt x="582" y="813"/>
                    <a:pt x="481" y="830"/>
                  </a:cubicBezTo>
                  <a:cubicBezTo>
                    <a:pt x="118" y="830"/>
                    <a:pt x="118" y="830"/>
                    <a:pt x="118" y="830"/>
                  </a:cubicBezTo>
                  <a:cubicBezTo>
                    <a:pt x="118" y="830"/>
                    <a:pt x="28" y="850"/>
                    <a:pt x="0" y="757"/>
                  </a:cubicBezTo>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75"/>
            <p:cNvSpPr>
              <a:spLocks noEditPoints="1"/>
            </p:cNvSpPr>
            <p:nvPr/>
          </p:nvSpPr>
          <p:spPr bwMode="auto">
            <a:xfrm>
              <a:off x="8940800" y="2112962"/>
              <a:ext cx="646113" cy="973138"/>
            </a:xfrm>
            <a:custGeom>
              <a:avLst/>
              <a:gdLst>
                <a:gd name="T0" fmla="*/ 284 w 317"/>
                <a:gd name="T1" fmla="*/ 0 h 478"/>
                <a:gd name="T2" fmla="*/ 32 w 317"/>
                <a:gd name="T3" fmla="*/ 0 h 478"/>
                <a:gd name="T4" fmla="*/ 0 w 317"/>
                <a:gd name="T5" fmla="*/ 33 h 478"/>
                <a:gd name="T6" fmla="*/ 0 w 317"/>
                <a:gd name="T7" fmla="*/ 445 h 478"/>
                <a:gd name="T8" fmla="*/ 32 w 317"/>
                <a:gd name="T9" fmla="*/ 478 h 478"/>
                <a:gd name="T10" fmla="*/ 284 w 317"/>
                <a:gd name="T11" fmla="*/ 478 h 478"/>
                <a:gd name="T12" fmla="*/ 317 w 317"/>
                <a:gd name="T13" fmla="*/ 445 h 478"/>
                <a:gd name="T14" fmla="*/ 317 w 317"/>
                <a:gd name="T15" fmla="*/ 33 h 478"/>
                <a:gd name="T16" fmla="*/ 284 w 317"/>
                <a:gd name="T17" fmla="*/ 0 h 478"/>
                <a:gd name="T18" fmla="*/ 225 w 317"/>
                <a:gd name="T19" fmla="*/ 385 h 478"/>
                <a:gd name="T20" fmla="*/ 201 w 317"/>
                <a:gd name="T21" fmla="*/ 361 h 478"/>
                <a:gd name="T22" fmla="*/ 225 w 317"/>
                <a:gd name="T23" fmla="*/ 338 h 478"/>
                <a:gd name="T24" fmla="*/ 248 w 317"/>
                <a:gd name="T25" fmla="*/ 361 h 478"/>
                <a:gd name="T26" fmla="*/ 225 w 317"/>
                <a:gd name="T27" fmla="*/ 38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78">
                  <a:moveTo>
                    <a:pt x="284" y="0"/>
                  </a:moveTo>
                  <a:cubicBezTo>
                    <a:pt x="32" y="0"/>
                    <a:pt x="32" y="0"/>
                    <a:pt x="32" y="0"/>
                  </a:cubicBezTo>
                  <a:cubicBezTo>
                    <a:pt x="14" y="0"/>
                    <a:pt x="0" y="15"/>
                    <a:pt x="0" y="33"/>
                  </a:cubicBezTo>
                  <a:cubicBezTo>
                    <a:pt x="0" y="445"/>
                    <a:pt x="0" y="445"/>
                    <a:pt x="0" y="445"/>
                  </a:cubicBezTo>
                  <a:cubicBezTo>
                    <a:pt x="0" y="463"/>
                    <a:pt x="14" y="478"/>
                    <a:pt x="32" y="478"/>
                  </a:cubicBezTo>
                  <a:cubicBezTo>
                    <a:pt x="284" y="478"/>
                    <a:pt x="284" y="478"/>
                    <a:pt x="284" y="478"/>
                  </a:cubicBezTo>
                  <a:cubicBezTo>
                    <a:pt x="302" y="478"/>
                    <a:pt x="317" y="463"/>
                    <a:pt x="317" y="445"/>
                  </a:cubicBezTo>
                  <a:cubicBezTo>
                    <a:pt x="317" y="33"/>
                    <a:pt x="317" y="33"/>
                    <a:pt x="317" y="33"/>
                  </a:cubicBezTo>
                  <a:cubicBezTo>
                    <a:pt x="317" y="15"/>
                    <a:pt x="302" y="0"/>
                    <a:pt x="284" y="0"/>
                  </a:cubicBezTo>
                  <a:close/>
                  <a:moveTo>
                    <a:pt x="225" y="385"/>
                  </a:moveTo>
                  <a:cubicBezTo>
                    <a:pt x="212" y="385"/>
                    <a:pt x="201" y="374"/>
                    <a:pt x="201" y="361"/>
                  </a:cubicBezTo>
                  <a:cubicBezTo>
                    <a:pt x="201" y="348"/>
                    <a:pt x="212" y="338"/>
                    <a:pt x="225" y="338"/>
                  </a:cubicBezTo>
                  <a:cubicBezTo>
                    <a:pt x="238" y="338"/>
                    <a:pt x="248" y="348"/>
                    <a:pt x="248" y="361"/>
                  </a:cubicBezTo>
                  <a:cubicBezTo>
                    <a:pt x="248" y="374"/>
                    <a:pt x="238" y="385"/>
                    <a:pt x="225" y="385"/>
                  </a:cubicBezTo>
                  <a:close/>
                </a:path>
              </a:pathLst>
            </a:custGeom>
            <a:solidFill>
              <a:srgbClr val="1B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8" name="Group 337"/>
          <p:cNvGrpSpPr/>
          <p:nvPr/>
        </p:nvGrpSpPr>
        <p:grpSpPr>
          <a:xfrm>
            <a:off x="2311431" y="5609074"/>
            <a:ext cx="369438" cy="321792"/>
            <a:chOff x="8721725" y="-757238"/>
            <a:chExt cx="1809751" cy="1517650"/>
          </a:xfrm>
        </p:grpSpPr>
        <p:sp>
          <p:nvSpPr>
            <p:cNvPr id="339"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41" name="Group 340"/>
          <p:cNvGrpSpPr/>
          <p:nvPr/>
        </p:nvGrpSpPr>
        <p:grpSpPr>
          <a:xfrm>
            <a:off x="689123" y="4259841"/>
            <a:ext cx="369438" cy="321792"/>
            <a:chOff x="8721725" y="-757238"/>
            <a:chExt cx="1809751" cy="1517650"/>
          </a:xfrm>
        </p:grpSpPr>
        <p:sp>
          <p:nvSpPr>
            <p:cNvPr id="342"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44" name="Group 343"/>
          <p:cNvGrpSpPr/>
          <p:nvPr/>
        </p:nvGrpSpPr>
        <p:grpSpPr>
          <a:xfrm>
            <a:off x="2236529" y="4808726"/>
            <a:ext cx="568161" cy="525029"/>
            <a:chOff x="6888163" y="2262187"/>
            <a:chExt cx="1649413" cy="1377950"/>
          </a:xfrm>
        </p:grpSpPr>
        <p:sp>
          <p:nvSpPr>
            <p:cNvPr id="345" name="Freeform 70"/>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71"/>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72"/>
            <p:cNvSpPr>
              <a:spLocks/>
            </p:cNvSpPr>
            <p:nvPr/>
          </p:nvSpPr>
          <p:spPr bwMode="auto">
            <a:xfrm>
              <a:off x="7450138" y="2262187"/>
              <a:ext cx="1087438" cy="1363663"/>
            </a:xfrm>
            <a:custGeom>
              <a:avLst/>
              <a:gdLst>
                <a:gd name="T0" fmla="*/ 0 w 535"/>
                <a:gd name="T1" fmla="*/ 354 h 670"/>
                <a:gd name="T2" fmla="*/ 149 w 535"/>
                <a:gd name="T3" fmla="*/ 166 h 670"/>
                <a:gd name="T4" fmla="*/ 154 w 535"/>
                <a:gd name="T5" fmla="*/ 58 h 670"/>
                <a:gd name="T6" fmla="*/ 247 w 535"/>
                <a:gd name="T7" fmla="*/ 78 h 670"/>
                <a:gd name="T8" fmla="*/ 249 w 535"/>
                <a:gd name="T9" fmla="*/ 288 h 670"/>
                <a:gd name="T10" fmla="*/ 438 w 535"/>
                <a:gd name="T11" fmla="*/ 288 h 670"/>
                <a:gd name="T12" fmla="*/ 486 w 535"/>
                <a:gd name="T13" fmla="*/ 399 h 670"/>
                <a:gd name="T14" fmla="*/ 467 w 535"/>
                <a:gd name="T15" fmla="*/ 486 h 670"/>
                <a:gd name="T16" fmla="*/ 437 w 535"/>
                <a:gd name="T17" fmla="*/ 575 h 670"/>
                <a:gd name="T18" fmla="*/ 376 w 535"/>
                <a:gd name="T19" fmla="*/ 655 h 670"/>
                <a:gd name="T20" fmla="*/ 90 w 535"/>
                <a:gd name="T21" fmla="*/ 655 h 670"/>
                <a:gd name="T22" fmla="*/ 1 w 535"/>
                <a:gd name="T23" fmla="*/ 5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670">
                  <a:moveTo>
                    <a:pt x="0" y="354"/>
                  </a:moveTo>
                  <a:cubicBezTo>
                    <a:pt x="0" y="354"/>
                    <a:pt x="95" y="310"/>
                    <a:pt x="149" y="166"/>
                  </a:cubicBezTo>
                  <a:cubicBezTo>
                    <a:pt x="149" y="166"/>
                    <a:pt x="164" y="141"/>
                    <a:pt x="154" y="58"/>
                  </a:cubicBezTo>
                  <a:cubicBezTo>
                    <a:pt x="154" y="58"/>
                    <a:pt x="196" y="0"/>
                    <a:pt x="247" y="78"/>
                  </a:cubicBezTo>
                  <a:cubicBezTo>
                    <a:pt x="298" y="156"/>
                    <a:pt x="249" y="288"/>
                    <a:pt x="249" y="288"/>
                  </a:cubicBezTo>
                  <a:cubicBezTo>
                    <a:pt x="438" y="288"/>
                    <a:pt x="438" y="288"/>
                    <a:pt x="438" y="288"/>
                  </a:cubicBezTo>
                  <a:cubicBezTo>
                    <a:pt x="438" y="288"/>
                    <a:pt x="535" y="320"/>
                    <a:pt x="486" y="399"/>
                  </a:cubicBezTo>
                  <a:cubicBezTo>
                    <a:pt x="486" y="399"/>
                    <a:pt x="511" y="460"/>
                    <a:pt x="467" y="486"/>
                  </a:cubicBezTo>
                  <a:cubicBezTo>
                    <a:pt x="467" y="486"/>
                    <a:pt x="481" y="558"/>
                    <a:pt x="437" y="575"/>
                  </a:cubicBezTo>
                  <a:cubicBezTo>
                    <a:pt x="437" y="575"/>
                    <a:pt x="455" y="641"/>
                    <a:pt x="376" y="655"/>
                  </a:cubicBezTo>
                  <a:cubicBezTo>
                    <a:pt x="90" y="655"/>
                    <a:pt x="90" y="655"/>
                    <a:pt x="90" y="655"/>
                  </a:cubicBezTo>
                  <a:cubicBezTo>
                    <a:pt x="90" y="655"/>
                    <a:pt x="23" y="670"/>
                    <a:pt x="1" y="597"/>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73"/>
            <p:cNvSpPr>
              <a:spLocks noEditPoints="1"/>
            </p:cNvSpPr>
            <p:nvPr/>
          </p:nvSpPr>
          <p:spPr bwMode="auto">
            <a:xfrm>
              <a:off x="6888163" y="2874962"/>
              <a:ext cx="509588" cy="765175"/>
            </a:xfrm>
            <a:custGeom>
              <a:avLst/>
              <a:gdLst>
                <a:gd name="T0" fmla="*/ 225 w 251"/>
                <a:gd name="T1" fmla="*/ 0 h 376"/>
                <a:gd name="T2" fmla="*/ 26 w 251"/>
                <a:gd name="T3" fmla="*/ 0 h 376"/>
                <a:gd name="T4" fmla="*/ 0 w 251"/>
                <a:gd name="T5" fmla="*/ 26 h 376"/>
                <a:gd name="T6" fmla="*/ 0 w 251"/>
                <a:gd name="T7" fmla="*/ 350 h 376"/>
                <a:gd name="T8" fmla="*/ 26 w 251"/>
                <a:gd name="T9" fmla="*/ 376 h 376"/>
                <a:gd name="T10" fmla="*/ 225 w 251"/>
                <a:gd name="T11" fmla="*/ 376 h 376"/>
                <a:gd name="T12" fmla="*/ 251 w 251"/>
                <a:gd name="T13" fmla="*/ 350 h 376"/>
                <a:gd name="T14" fmla="*/ 251 w 251"/>
                <a:gd name="T15" fmla="*/ 26 h 376"/>
                <a:gd name="T16" fmla="*/ 225 w 251"/>
                <a:gd name="T17" fmla="*/ 0 h 376"/>
                <a:gd name="T18" fmla="*/ 178 w 251"/>
                <a:gd name="T19" fmla="*/ 303 h 376"/>
                <a:gd name="T20" fmla="*/ 159 w 251"/>
                <a:gd name="T21" fmla="*/ 284 h 376"/>
                <a:gd name="T22" fmla="*/ 178 w 251"/>
                <a:gd name="T23" fmla="*/ 266 h 376"/>
                <a:gd name="T24" fmla="*/ 196 w 251"/>
                <a:gd name="T25" fmla="*/ 284 h 376"/>
                <a:gd name="T26" fmla="*/ 178 w 251"/>
                <a:gd name="T27"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76">
                  <a:moveTo>
                    <a:pt x="225" y="0"/>
                  </a:moveTo>
                  <a:cubicBezTo>
                    <a:pt x="26" y="0"/>
                    <a:pt x="26" y="0"/>
                    <a:pt x="26" y="0"/>
                  </a:cubicBezTo>
                  <a:cubicBezTo>
                    <a:pt x="12" y="0"/>
                    <a:pt x="0" y="11"/>
                    <a:pt x="0" y="26"/>
                  </a:cubicBezTo>
                  <a:cubicBezTo>
                    <a:pt x="0" y="350"/>
                    <a:pt x="0" y="350"/>
                    <a:pt x="0" y="350"/>
                  </a:cubicBezTo>
                  <a:cubicBezTo>
                    <a:pt x="0" y="365"/>
                    <a:pt x="12" y="376"/>
                    <a:pt x="26" y="376"/>
                  </a:cubicBezTo>
                  <a:cubicBezTo>
                    <a:pt x="225" y="376"/>
                    <a:pt x="225" y="376"/>
                    <a:pt x="225" y="376"/>
                  </a:cubicBezTo>
                  <a:cubicBezTo>
                    <a:pt x="239" y="376"/>
                    <a:pt x="251" y="365"/>
                    <a:pt x="251" y="350"/>
                  </a:cubicBezTo>
                  <a:cubicBezTo>
                    <a:pt x="251" y="26"/>
                    <a:pt x="251" y="26"/>
                    <a:pt x="251" y="26"/>
                  </a:cubicBezTo>
                  <a:cubicBezTo>
                    <a:pt x="251" y="11"/>
                    <a:pt x="239" y="0"/>
                    <a:pt x="225" y="0"/>
                  </a:cubicBezTo>
                  <a:close/>
                  <a:moveTo>
                    <a:pt x="178" y="303"/>
                  </a:moveTo>
                  <a:cubicBezTo>
                    <a:pt x="168" y="303"/>
                    <a:pt x="159" y="295"/>
                    <a:pt x="159" y="284"/>
                  </a:cubicBezTo>
                  <a:cubicBezTo>
                    <a:pt x="159" y="274"/>
                    <a:pt x="168" y="266"/>
                    <a:pt x="178" y="266"/>
                  </a:cubicBezTo>
                  <a:cubicBezTo>
                    <a:pt x="188" y="266"/>
                    <a:pt x="196" y="274"/>
                    <a:pt x="196" y="284"/>
                  </a:cubicBezTo>
                  <a:cubicBezTo>
                    <a:pt x="196" y="295"/>
                    <a:pt x="188" y="303"/>
                    <a:pt x="178" y="303"/>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49" name="Rectangle 37"/>
          <p:cNvSpPr>
            <a:spLocks noChangeArrowheads="1"/>
          </p:cNvSpPr>
          <p:nvPr/>
        </p:nvSpPr>
        <p:spPr bwMode="auto">
          <a:xfrm>
            <a:off x="3299779" y="6610176"/>
            <a:ext cx="570071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err="1" smtClean="0">
                <a:solidFill>
                  <a:schemeClr val="accent6">
                    <a:lumMod val="75000"/>
                  </a:schemeClr>
                </a:solidFill>
                <a:cs typeface="Arial" charset="0"/>
              </a:rPr>
              <a:t>Mediatel</a:t>
            </a:r>
            <a:r>
              <a:rPr lang="en-GB" sz="900" dirty="0" smtClean="0">
                <a:solidFill>
                  <a:schemeClr val="accent6">
                    <a:lumMod val="75000"/>
                  </a:schemeClr>
                </a:solidFill>
                <a:cs typeface="Arial" charset="0"/>
              </a:rPr>
              <a:t> </a:t>
            </a:r>
            <a:r>
              <a:rPr lang="en-GB" sz="900" dirty="0">
                <a:solidFill>
                  <a:schemeClr val="accent6">
                    <a:lumMod val="75000"/>
                  </a:schemeClr>
                </a:solidFill>
                <a:cs typeface="Arial" charset="0"/>
              </a:rPr>
              <a:t>/ </a:t>
            </a:r>
            <a:r>
              <a:rPr lang="en-GB" sz="900" dirty="0" smtClean="0">
                <a:solidFill>
                  <a:schemeClr val="accent6">
                    <a:lumMod val="75000"/>
                  </a:schemeClr>
                </a:solidFill>
                <a:cs typeface="Arial" charset="0"/>
              </a:rPr>
              <a:t>ABC.  Does </a:t>
            </a:r>
            <a:r>
              <a:rPr lang="en-GB" sz="900" dirty="0">
                <a:solidFill>
                  <a:schemeClr val="accent6">
                    <a:lumMod val="75000"/>
                  </a:schemeClr>
                </a:solidFill>
                <a:cs typeface="Arial" charset="0"/>
              </a:rPr>
              <a:t>not include Digital Publications</a:t>
            </a:r>
            <a:r>
              <a:rPr lang="en-GB" sz="900" dirty="0" smtClean="0">
                <a:solidFill>
                  <a:schemeClr val="accent6">
                    <a:lumMod val="75000"/>
                  </a:schemeClr>
                </a:solidFill>
                <a:cs typeface="Arial" charset="0"/>
              </a:rPr>
              <a:t>*</a:t>
            </a:r>
            <a:endParaRPr lang="en-GB" sz="900" dirty="0">
              <a:solidFill>
                <a:schemeClr val="accent6">
                  <a:lumMod val="75000"/>
                </a:schemeClr>
              </a:solidFill>
              <a:cs typeface="Arial" charset="0"/>
            </a:endParaRPr>
          </a:p>
        </p:txBody>
      </p:sp>
      <p:sp>
        <p:nvSpPr>
          <p:cNvPr id="2" name="Rectangle 1"/>
          <p:cNvSpPr/>
          <p:nvPr/>
        </p:nvSpPr>
        <p:spPr>
          <a:xfrm>
            <a:off x="3829033" y="6158498"/>
            <a:ext cx="4929555" cy="369332"/>
          </a:xfrm>
          <a:prstGeom prst="rect">
            <a:avLst/>
          </a:prstGeom>
        </p:spPr>
        <p:txBody>
          <a:bodyPr wrap="none">
            <a:spAutoFit/>
          </a:bodyPr>
          <a:lstStyle/>
          <a:p>
            <a:pPr>
              <a:defRPr/>
            </a:pPr>
            <a:r>
              <a:rPr lang="en-GB" dirty="0" smtClean="0"/>
              <a:t>  2013                        2014                      2015</a:t>
            </a:r>
            <a:endParaRPr lang="en-GB" dirty="0"/>
          </a:p>
        </p:txBody>
      </p:sp>
      <p:grpSp>
        <p:nvGrpSpPr>
          <p:cNvPr id="351" name="Group 14"/>
          <p:cNvGrpSpPr>
            <a:grpSpLocks/>
          </p:cNvGrpSpPr>
          <p:nvPr/>
        </p:nvGrpSpPr>
        <p:grpSpPr bwMode="auto">
          <a:xfrm>
            <a:off x="5612153" y="3526673"/>
            <a:ext cx="1171257" cy="2498965"/>
            <a:chOff x="4170276" y="2470756"/>
            <a:chExt cx="1193812" cy="2497750"/>
          </a:xfrm>
        </p:grpSpPr>
        <p:sp>
          <p:nvSpPr>
            <p:cNvPr id="357" name="Oval 3"/>
            <p:cNvSpPr/>
            <p:nvPr/>
          </p:nvSpPr>
          <p:spPr bwMode="auto">
            <a:xfrm>
              <a:off x="4170009" y="2470756"/>
              <a:ext cx="119407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905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358"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352" name="Group 23"/>
          <p:cNvGrpSpPr>
            <a:grpSpLocks/>
          </p:cNvGrpSpPr>
          <p:nvPr/>
        </p:nvGrpSpPr>
        <p:grpSpPr bwMode="auto">
          <a:xfrm>
            <a:off x="5751385" y="4190192"/>
            <a:ext cx="851136" cy="1012480"/>
            <a:chOff x="2483768" y="3212976"/>
            <a:chExt cx="867526" cy="1011988"/>
          </a:xfrm>
        </p:grpSpPr>
        <p:sp>
          <p:nvSpPr>
            <p:cNvPr id="355" name="Rounded Rectangle 354"/>
            <p:cNvSpPr/>
            <p:nvPr/>
          </p:nvSpPr>
          <p:spPr>
            <a:xfrm>
              <a:off x="2483765" y="3213495"/>
              <a:ext cx="868033" cy="1011070"/>
            </a:xfrm>
            <a:prstGeom prst="roundRect">
              <a:avLst>
                <a:gd name="adj" fmla="val 676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356" name="Oval 355"/>
            <p:cNvSpPr/>
            <p:nvPr/>
          </p:nvSpPr>
          <p:spPr>
            <a:xfrm>
              <a:off x="2871814" y="3447559"/>
              <a:ext cx="91935" cy="91915"/>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354" name="Oval 26"/>
          <p:cNvSpPr>
            <a:spLocks noChangeArrowheads="1"/>
          </p:cNvSpPr>
          <p:nvPr/>
        </p:nvSpPr>
        <p:spPr bwMode="auto">
          <a:xfrm>
            <a:off x="6490288" y="5022654"/>
            <a:ext cx="293122" cy="298912"/>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grpSp>
        <p:nvGrpSpPr>
          <p:cNvPr id="360" name="Group 14"/>
          <p:cNvGrpSpPr>
            <a:grpSpLocks/>
          </p:cNvGrpSpPr>
          <p:nvPr/>
        </p:nvGrpSpPr>
        <p:grpSpPr bwMode="auto">
          <a:xfrm>
            <a:off x="7227652" y="2296481"/>
            <a:ext cx="1772840" cy="3709987"/>
            <a:chOff x="4170276" y="2470756"/>
            <a:chExt cx="1193812" cy="2497750"/>
          </a:xfrm>
        </p:grpSpPr>
        <p:sp>
          <p:nvSpPr>
            <p:cNvPr id="366" name="Oval 3"/>
            <p:cNvSpPr/>
            <p:nvPr/>
          </p:nvSpPr>
          <p:spPr bwMode="auto">
            <a:xfrm>
              <a:off x="4170009" y="2470756"/>
              <a:ext cx="1194079" cy="2497750"/>
            </a:xfrm>
            <a:custGeom>
              <a:avLst/>
              <a:gdLst>
                <a:gd name="connsiteX0" fmla="*/ 599094 w 1200404"/>
                <a:gd name="connsiteY0" fmla="*/ 8354 h 2331288"/>
                <a:gd name="connsiteX1" fmla="*/ 999530 w 1200404"/>
                <a:gd name="connsiteY1" fmla="*/ 382152 h 2331288"/>
                <a:gd name="connsiteX2" fmla="*/ 1200404 w 1200404"/>
                <a:gd name="connsiteY2" fmla="*/ 541081 h 2331288"/>
                <a:gd name="connsiteX3" fmla="*/ 932690 w 1200404"/>
                <a:gd name="connsiteY3" fmla="*/ 637302 h 2331288"/>
                <a:gd name="connsiteX4" fmla="*/ 664708 w 1200404"/>
                <a:gd name="connsiteY4" fmla="*/ 809899 h 2331288"/>
                <a:gd name="connsiteX5" fmla="*/ 1154711 w 1200404"/>
                <a:gd name="connsiteY5" fmla="*/ 1359719 h 2331288"/>
                <a:gd name="connsiteX6" fmla="*/ 1130958 w 1200404"/>
                <a:gd name="connsiteY6" fmla="*/ 1512077 h 2331288"/>
                <a:gd name="connsiteX7" fmla="*/ 1134868 w 1200404"/>
                <a:gd name="connsiteY7" fmla="*/ 1512077 h 2331288"/>
                <a:gd name="connsiteX8" fmla="*/ 986670 w 1200404"/>
                <a:gd name="connsiteY8" fmla="*/ 2043129 h 2331288"/>
                <a:gd name="connsiteX9" fmla="*/ 983691 w 1200404"/>
                <a:gd name="connsiteY9" fmla="*/ 2043129 h 2331288"/>
                <a:gd name="connsiteX10" fmla="*/ 599094 w 1200404"/>
                <a:gd name="connsiteY10" fmla="*/ 2331288 h 2331288"/>
                <a:gd name="connsiteX11" fmla="*/ 214497 w 1200404"/>
                <a:gd name="connsiteY11" fmla="*/ 2043129 h 2331288"/>
                <a:gd name="connsiteX12" fmla="*/ 211518 w 1200404"/>
                <a:gd name="connsiteY12" fmla="*/ 2043129 h 2331288"/>
                <a:gd name="connsiteX13" fmla="*/ 63321 w 1200404"/>
                <a:gd name="connsiteY13" fmla="*/ 1512077 h 2331288"/>
                <a:gd name="connsiteX14" fmla="*/ 67230 w 1200404"/>
                <a:gd name="connsiteY14" fmla="*/ 1512077 h 2331288"/>
                <a:gd name="connsiteX15" fmla="*/ 43477 w 1200404"/>
                <a:gd name="connsiteY15" fmla="*/ 1359719 h 2331288"/>
                <a:gd name="connsiteX16" fmla="*/ 533481 w 1200404"/>
                <a:gd name="connsiteY16" fmla="*/ 809899 h 2331288"/>
                <a:gd name="connsiteX17" fmla="*/ 265378 w 1200404"/>
                <a:gd name="connsiteY17" fmla="*/ 637134 h 2331288"/>
                <a:gd name="connsiteX18" fmla="*/ 0 w 1200404"/>
                <a:gd name="connsiteY18" fmla="*/ 541082 h 2331288"/>
                <a:gd name="connsiteX19" fmla="*/ 198203 w 1200404"/>
                <a:gd name="connsiteY19" fmla="*/ 386679 h 2331288"/>
                <a:gd name="connsiteX20" fmla="*/ 599094 w 1200404"/>
                <a:gd name="connsiteY20" fmla="*/ 8354 h 2331288"/>
                <a:gd name="connsiteX0" fmla="*/ 599094 w 1200404"/>
                <a:gd name="connsiteY0" fmla="*/ 8429 h 2331363"/>
                <a:gd name="connsiteX1" fmla="*/ 999530 w 1200404"/>
                <a:gd name="connsiteY1" fmla="*/ 382227 h 2331363"/>
                <a:gd name="connsiteX2" fmla="*/ 1200404 w 1200404"/>
                <a:gd name="connsiteY2" fmla="*/ 541156 h 2331363"/>
                <a:gd name="connsiteX3" fmla="*/ 932690 w 1200404"/>
                <a:gd name="connsiteY3" fmla="*/ 637377 h 2331363"/>
                <a:gd name="connsiteX4" fmla="*/ 664708 w 1200404"/>
                <a:gd name="connsiteY4" fmla="*/ 809974 h 2331363"/>
                <a:gd name="connsiteX5" fmla="*/ 1154711 w 1200404"/>
                <a:gd name="connsiteY5" fmla="*/ 1359794 h 2331363"/>
                <a:gd name="connsiteX6" fmla="*/ 1130958 w 1200404"/>
                <a:gd name="connsiteY6" fmla="*/ 1512152 h 2331363"/>
                <a:gd name="connsiteX7" fmla="*/ 1134868 w 1200404"/>
                <a:gd name="connsiteY7" fmla="*/ 1512152 h 2331363"/>
                <a:gd name="connsiteX8" fmla="*/ 986670 w 1200404"/>
                <a:gd name="connsiteY8" fmla="*/ 2043204 h 2331363"/>
                <a:gd name="connsiteX9" fmla="*/ 983691 w 1200404"/>
                <a:gd name="connsiteY9" fmla="*/ 2043204 h 2331363"/>
                <a:gd name="connsiteX10" fmla="*/ 599094 w 1200404"/>
                <a:gd name="connsiteY10" fmla="*/ 2331363 h 2331363"/>
                <a:gd name="connsiteX11" fmla="*/ 214497 w 1200404"/>
                <a:gd name="connsiteY11" fmla="*/ 2043204 h 2331363"/>
                <a:gd name="connsiteX12" fmla="*/ 211518 w 1200404"/>
                <a:gd name="connsiteY12" fmla="*/ 2043204 h 2331363"/>
                <a:gd name="connsiteX13" fmla="*/ 63321 w 1200404"/>
                <a:gd name="connsiteY13" fmla="*/ 1512152 h 2331363"/>
                <a:gd name="connsiteX14" fmla="*/ 67230 w 1200404"/>
                <a:gd name="connsiteY14" fmla="*/ 1512152 h 2331363"/>
                <a:gd name="connsiteX15" fmla="*/ 43477 w 1200404"/>
                <a:gd name="connsiteY15" fmla="*/ 1359794 h 2331363"/>
                <a:gd name="connsiteX16" fmla="*/ 533481 w 1200404"/>
                <a:gd name="connsiteY16" fmla="*/ 809974 h 2331363"/>
                <a:gd name="connsiteX17" fmla="*/ 265378 w 1200404"/>
                <a:gd name="connsiteY17" fmla="*/ 637209 h 2331363"/>
                <a:gd name="connsiteX18" fmla="*/ 0 w 1200404"/>
                <a:gd name="connsiteY18" fmla="*/ 541157 h 2331363"/>
                <a:gd name="connsiteX19" fmla="*/ 198203 w 1200404"/>
                <a:gd name="connsiteY19" fmla="*/ 386754 h 2331363"/>
                <a:gd name="connsiteX20" fmla="*/ 599094 w 1200404"/>
                <a:gd name="connsiteY20" fmla="*/ 8429 h 2331363"/>
                <a:gd name="connsiteX0" fmla="*/ 599094 w 1200404"/>
                <a:gd name="connsiteY0" fmla="*/ 9300 h 2306613"/>
                <a:gd name="connsiteX1" fmla="*/ 999530 w 1200404"/>
                <a:gd name="connsiteY1" fmla="*/ 357477 h 2306613"/>
                <a:gd name="connsiteX2" fmla="*/ 1200404 w 1200404"/>
                <a:gd name="connsiteY2" fmla="*/ 516406 h 2306613"/>
                <a:gd name="connsiteX3" fmla="*/ 932690 w 1200404"/>
                <a:gd name="connsiteY3" fmla="*/ 612627 h 2306613"/>
                <a:gd name="connsiteX4" fmla="*/ 664708 w 1200404"/>
                <a:gd name="connsiteY4" fmla="*/ 785224 h 2306613"/>
                <a:gd name="connsiteX5" fmla="*/ 1154711 w 1200404"/>
                <a:gd name="connsiteY5" fmla="*/ 1335044 h 2306613"/>
                <a:gd name="connsiteX6" fmla="*/ 1130958 w 1200404"/>
                <a:gd name="connsiteY6" fmla="*/ 1487402 h 2306613"/>
                <a:gd name="connsiteX7" fmla="*/ 1134868 w 1200404"/>
                <a:gd name="connsiteY7" fmla="*/ 1487402 h 2306613"/>
                <a:gd name="connsiteX8" fmla="*/ 986670 w 1200404"/>
                <a:gd name="connsiteY8" fmla="*/ 2018454 h 2306613"/>
                <a:gd name="connsiteX9" fmla="*/ 983691 w 1200404"/>
                <a:gd name="connsiteY9" fmla="*/ 2018454 h 2306613"/>
                <a:gd name="connsiteX10" fmla="*/ 599094 w 1200404"/>
                <a:gd name="connsiteY10" fmla="*/ 2306613 h 2306613"/>
                <a:gd name="connsiteX11" fmla="*/ 214497 w 1200404"/>
                <a:gd name="connsiteY11" fmla="*/ 2018454 h 2306613"/>
                <a:gd name="connsiteX12" fmla="*/ 211518 w 1200404"/>
                <a:gd name="connsiteY12" fmla="*/ 2018454 h 2306613"/>
                <a:gd name="connsiteX13" fmla="*/ 63321 w 1200404"/>
                <a:gd name="connsiteY13" fmla="*/ 1487402 h 2306613"/>
                <a:gd name="connsiteX14" fmla="*/ 67230 w 1200404"/>
                <a:gd name="connsiteY14" fmla="*/ 1487402 h 2306613"/>
                <a:gd name="connsiteX15" fmla="*/ 43477 w 1200404"/>
                <a:gd name="connsiteY15" fmla="*/ 1335044 h 2306613"/>
                <a:gd name="connsiteX16" fmla="*/ 533481 w 1200404"/>
                <a:gd name="connsiteY16" fmla="*/ 785224 h 2306613"/>
                <a:gd name="connsiteX17" fmla="*/ 265378 w 1200404"/>
                <a:gd name="connsiteY17" fmla="*/ 612459 h 2306613"/>
                <a:gd name="connsiteX18" fmla="*/ 0 w 1200404"/>
                <a:gd name="connsiteY18" fmla="*/ 516407 h 2306613"/>
                <a:gd name="connsiteX19" fmla="*/ 198203 w 1200404"/>
                <a:gd name="connsiteY19" fmla="*/ 362004 h 2306613"/>
                <a:gd name="connsiteX20" fmla="*/ 599094 w 1200404"/>
                <a:gd name="connsiteY20" fmla="*/ 9300 h 2306613"/>
                <a:gd name="connsiteX0" fmla="*/ 599094 w 1200404"/>
                <a:gd name="connsiteY0" fmla="*/ 23054 h 2320367"/>
                <a:gd name="connsiteX1" fmla="*/ 999530 w 1200404"/>
                <a:gd name="connsiteY1" fmla="*/ 371231 h 2320367"/>
                <a:gd name="connsiteX2" fmla="*/ 1200404 w 1200404"/>
                <a:gd name="connsiteY2" fmla="*/ 530160 h 2320367"/>
                <a:gd name="connsiteX3" fmla="*/ 932690 w 1200404"/>
                <a:gd name="connsiteY3" fmla="*/ 626381 h 2320367"/>
                <a:gd name="connsiteX4" fmla="*/ 664708 w 1200404"/>
                <a:gd name="connsiteY4" fmla="*/ 798978 h 2320367"/>
                <a:gd name="connsiteX5" fmla="*/ 1154711 w 1200404"/>
                <a:gd name="connsiteY5" fmla="*/ 1348798 h 2320367"/>
                <a:gd name="connsiteX6" fmla="*/ 1130958 w 1200404"/>
                <a:gd name="connsiteY6" fmla="*/ 1501156 h 2320367"/>
                <a:gd name="connsiteX7" fmla="*/ 1134868 w 1200404"/>
                <a:gd name="connsiteY7" fmla="*/ 1501156 h 2320367"/>
                <a:gd name="connsiteX8" fmla="*/ 986670 w 1200404"/>
                <a:gd name="connsiteY8" fmla="*/ 2032208 h 2320367"/>
                <a:gd name="connsiteX9" fmla="*/ 983691 w 1200404"/>
                <a:gd name="connsiteY9" fmla="*/ 2032208 h 2320367"/>
                <a:gd name="connsiteX10" fmla="*/ 599094 w 1200404"/>
                <a:gd name="connsiteY10" fmla="*/ 2320367 h 2320367"/>
                <a:gd name="connsiteX11" fmla="*/ 214497 w 1200404"/>
                <a:gd name="connsiteY11" fmla="*/ 2032208 h 2320367"/>
                <a:gd name="connsiteX12" fmla="*/ 211518 w 1200404"/>
                <a:gd name="connsiteY12" fmla="*/ 2032208 h 2320367"/>
                <a:gd name="connsiteX13" fmla="*/ 63321 w 1200404"/>
                <a:gd name="connsiteY13" fmla="*/ 1501156 h 2320367"/>
                <a:gd name="connsiteX14" fmla="*/ 67230 w 1200404"/>
                <a:gd name="connsiteY14" fmla="*/ 1501156 h 2320367"/>
                <a:gd name="connsiteX15" fmla="*/ 43477 w 1200404"/>
                <a:gd name="connsiteY15" fmla="*/ 1348798 h 2320367"/>
                <a:gd name="connsiteX16" fmla="*/ 533481 w 1200404"/>
                <a:gd name="connsiteY16" fmla="*/ 798978 h 2320367"/>
                <a:gd name="connsiteX17" fmla="*/ 265378 w 1200404"/>
                <a:gd name="connsiteY17" fmla="*/ 626213 h 2320367"/>
                <a:gd name="connsiteX18" fmla="*/ 0 w 1200404"/>
                <a:gd name="connsiteY18" fmla="*/ 530161 h 2320367"/>
                <a:gd name="connsiteX19" fmla="*/ 198203 w 1200404"/>
                <a:gd name="connsiteY19" fmla="*/ 375758 h 2320367"/>
                <a:gd name="connsiteX20" fmla="*/ 599094 w 1200404"/>
                <a:gd name="connsiteY20" fmla="*/ 23054 h 2320367"/>
                <a:gd name="connsiteX0" fmla="*/ 599094 w 1200404"/>
                <a:gd name="connsiteY0" fmla="*/ 27665 h 2324978"/>
                <a:gd name="connsiteX1" fmla="*/ 999530 w 1200404"/>
                <a:gd name="connsiteY1" fmla="*/ 375842 h 2324978"/>
                <a:gd name="connsiteX2" fmla="*/ 1200404 w 1200404"/>
                <a:gd name="connsiteY2" fmla="*/ 534771 h 2324978"/>
                <a:gd name="connsiteX3" fmla="*/ 932690 w 1200404"/>
                <a:gd name="connsiteY3" fmla="*/ 630992 h 2324978"/>
                <a:gd name="connsiteX4" fmla="*/ 664708 w 1200404"/>
                <a:gd name="connsiteY4" fmla="*/ 803589 h 2324978"/>
                <a:gd name="connsiteX5" fmla="*/ 1154711 w 1200404"/>
                <a:gd name="connsiteY5" fmla="*/ 1353409 h 2324978"/>
                <a:gd name="connsiteX6" fmla="*/ 1130958 w 1200404"/>
                <a:gd name="connsiteY6" fmla="*/ 1505767 h 2324978"/>
                <a:gd name="connsiteX7" fmla="*/ 1134868 w 1200404"/>
                <a:gd name="connsiteY7" fmla="*/ 1505767 h 2324978"/>
                <a:gd name="connsiteX8" fmla="*/ 986670 w 1200404"/>
                <a:gd name="connsiteY8" fmla="*/ 2036819 h 2324978"/>
                <a:gd name="connsiteX9" fmla="*/ 983691 w 1200404"/>
                <a:gd name="connsiteY9" fmla="*/ 2036819 h 2324978"/>
                <a:gd name="connsiteX10" fmla="*/ 599094 w 1200404"/>
                <a:gd name="connsiteY10" fmla="*/ 2324978 h 2324978"/>
                <a:gd name="connsiteX11" fmla="*/ 214497 w 1200404"/>
                <a:gd name="connsiteY11" fmla="*/ 2036819 h 2324978"/>
                <a:gd name="connsiteX12" fmla="*/ 211518 w 1200404"/>
                <a:gd name="connsiteY12" fmla="*/ 2036819 h 2324978"/>
                <a:gd name="connsiteX13" fmla="*/ 63321 w 1200404"/>
                <a:gd name="connsiteY13" fmla="*/ 1505767 h 2324978"/>
                <a:gd name="connsiteX14" fmla="*/ 67230 w 1200404"/>
                <a:gd name="connsiteY14" fmla="*/ 1505767 h 2324978"/>
                <a:gd name="connsiteX15" fmla="*/ 43477 w 1200404"/>
                <a:gd name="connsiteY15" fmla="*/ 1353409 h 2324978"/>
                <a:gd name="connsiteX16" fmla="*/ 533481 w 1200404"/>
                <a:gd name="connsiteY16" fmla="*/ 803589 h 2324978"/>
                <a:gd name="connsiteX17" fmla="*/ 265378 w 1200404"/>
                <a:gd name="connsiteY17" fmla="*/ 630824 h 2324978"/>
                <a:gd name="connsiteX18" fmla="*/ 0 w 1200404"/>
                <a:gd name="connsiteY18" fmla="*/ 534772 h 2324978"/>
                <a:gd name="connsiteX19" fmla="*/ 198203 w 1200404"/>
                <a:gd name="connsiteY19" fmla="*/ 380369 h 2324978"/>
                <a:gd name="connsiteX20" fmla="*/ 599094 w 1200404"/>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7458 w 1158768"/>
                <a:gd name="connsiteY0" fmla="*/ 27665 h 2324978"/>
                <a:gd name="connsiteX1" fmla="*/ 957894 w 1158768"/>
                <a:gd name="connsiteY1" fmla="*/ 375842 h 2324978"/>
                <a:gd name="connsiteX2" fmla="*/ 1158768 w 1158768"/>
                <a:gd name="connsiteY2" fmla="*/ 534771 h 2324978"/>
                <a:gd name="connsiteX3" fmla="*/ 891054 w 1158768"/>
                <a:gd name="connsiteY3" fmla="*/ 630992 h 2324978"/>
                <a:gd name="connsiteX4" fmla="*/ 623072 w 1158768"/>
                <a:gd name="connsiteY4" fmla="*/ 803589 h 2324978"/>
                <a:gd name="connsiteX5" fmla="*/ 1113075 w 1158768"/>
                <a:gd name="connsiteY5" fmla="*/ 1353409 h 2324978"/>
                <a:gd name="connsiteX6" fmla="*/ 1089322 w 1158768"/>
                <a:gd name="connsiteY6" fmla="*/ 1505767 h 2324978"/>
                <a:gd name="connsiteX7" fmla="*/ 1093232 w 1158768"/>
                <a:gd name="connsiteY7" fmla="*/ 1505767 h 2324978"/>
                <a:gd name="connsiteX8" fmla="*/ 945034 w 1158768"/>
                <a:gd name="connsiteY8" fmla="*/ 2036819 h 2324978"/>
                <a:gd name="connsiteX9" fmla="*/ 942055 w 1158768"/>
                <a:gd name="connsiteY9" fmla="*/ 2036819 h 2324978"/>
                <a:gd name="connsiteX10" fmla="*/ 557458 w 1158768"/>
                <a:gd name="connsiteY10" fmla="*/ 2324978 h 2324978"/>
                <a:gd name="connsiteX11" fmla="*/ 172861 w 1158768"/>
                <a:gd name="connsiteY11" fmla="*/ 2036819 h 2324978"/>
                <a:gd name="connsiteX12" fmla="*/ 169882 w 1158768"/>
                <a:gd name="connsiteY12" fmla="*/ 2036819 h 2324978"/>
                <a:gd name="connsiteX13" fmla="*/ 21685 w 1158768"/>
                <a:gd name="connsiteY13" fmla="*/ 1505767 h 2324978"/>
                <a:gd name="connsiteX14" fmla="*/ 25594 w 1158768"/>
                <a:gd name="connsiteY14" fmla="*/ 1505767 h 2324978"/>
                <a:gd name="connsiteX15" fmla="*/ 1841 w 1158768"/>
                <a:gd name="connsiteY15" fmla="*/ 1353409 h 2324978"/>
                <a:gd name="connsiteX16" fmla="*/ 491845 w 1158768"/>
                <a:gd name="connsiteY16" fmla="*/ 803589 h 2324978"/>
                <a:gd name="connsiteX17" fmla="*/ 223742 w 1158768"/>
                <a:gd name="connsiteY17" fmla="*/ 630824 h 2324978"/>
                <a:gd name="connsiteX18" fmla="*/ 0 w 1158768"/>
                <a:gd name="connsiteY18" fmla="*/ 493137 h 2324978"/>
                <a:gd name="connsiteX19" fmla="*/ 156567 w 1158768"/>
                <a:gd name="connsiteY19" fmla="*/ 380369 h 2324978"/>
                <a:gd name="connsiteX20" fmla="*/ 557458 w 1158768"/>
                <a:gd name="connsiteY20" fmla="*/ 27665 h 2324978"/>
                <a:gd name="connsiteX0" fmla="*/ 555617 w 1156927"/>
                <a:gd name="connsiteY0" fmla="*/ 27665 h 2324978"/>
                <a:gd name="connsiteX1" fmla="*/ 956053 w 1156927"/>
                <a:gd name="connsiteY1" fmla="*/ 375842 h 2324978"/>
                <a:gd name="connsiteX2" fmla="*/ 1156927 w 1156927"/>
                <a:gd name="connsiteY2" fmla="*/ 534771 h 2324978"/>
                <a:gd name="connsiteX3" fmla="*/ 889213 w 1156927"/>
                <a:gd name="connsiteY3" fmla="*/ 630992 h 2324978"/>
                <a:gd name="connsiteX4" fmla="*/ 621231 w 1156927"/>
                <a:gd name="connsiteY4" fmla="*/ 803589 h 2324978"/>
                <a:gd name="connsiteX5" fmla="*/ 1111234 w 1156927"/>
                <a:gd name="connsiteY5" fmla="*/ 1353409 h 2324978"/>
                <a:gd name="connsiteX6" fmla="*/ 1087481 w 1156927"/>
                <a:gd name="connsiteY6" fmla="*/ 1505767 h 2324978"/>
                <a:gd name="connsiteX7" fmla="*/ 1091391 w 1156927"/>
                <a:gd name="connsiteY7" fmla="*/ 1505767 h 2324978"/>
                <a:gd name="connsiteX8" fmla="*/ 943193 w 1156927"/>
                <a:gd name="connsiteY8" fmla="*/ 2036819 h 2324978"/>
                <a:gd name="connsiteX9" fmla="*/ 940214 w 1156927"/>
                <a:gd name="connsiteY9" fmla="*/ 2036819 h 2324978"/>
                <a:gd name="connsiteX10" fmla="*/ 555617 w 1156927"/>
                <a:gd name="connsiteY10" fmla="*/ 2324978 h 2324978"/>
                <a:gd name="connsiteX11" fmla="*/ 171020 w 1156927"/>
                <a:gd name="connsiteY11" fmla="*/ 2036819 h 2324978"/>
                <a:gd name="connsiteX12" fmla="*/ 168041 w 1156927"/>
                <a:gd name="connsiteY12" fmla="*/ 2036819 h 2324978"/>
                <a:gd name="connsiteX13" fmla="*/ 19844 w 1156927"/>
                <a:gd name="connsiteY13" fmla="*/ 1505767 h 2324978"/>
                <a:gd name="connsiteX14" fmla="*/ 23753 w 1156927"/>
                <a:gd name="connsiteY14" fmla="*/ 1505767 h 2324978"/>
                <a:gd name="connsiteX15" fmla="*/ 0 w 1156927"/>
                <a:gd name="connsiteY15" fmla="*/ 1353409 h 2324978"/>
                <a:gd name="connsiteX16" fmla="*/ 490004 w 1156927"/>
                <a:gd name="connsiteY16" fmla="*/ 803589 h 2324978"/>
                <a:gd name="connsiteX17" fmla="*/ 221901 w 1156927"/>
                <a:gd name="connsiteY17" fmla="*/ 630824 h 2324978"/>
                <a:gd name="connsiteX18" fmla="*/ 23781 w 1156927"/>
                <a:gd name="connsiteY18" fmla="*/ 470718 h 2324978"/>
                <a:gd name="connsiteX19" fmla="*/ 154726 w 1156927"/>
                <a:gd name="connsiteY19" fmla="*/ 380369 h 2324978"/>
                <a:gd name="connsiteX20" fmla="*/ 555617 w 1156927"/>
                <a:gd name="connsiteY20" fmla="*/ 27665 h 2324978"/>
                <a:gd name="connsiteX0" fmla="*/ 555617 w 1111235"/>
                <a:gd name="connsiteY0" fmla="*/ 27665 h 2324978"/>
                <a:gd name="connsiteX1" fmla="*/ 956053 w 1111235"/>
                <a:gd name="connsiteY1" fmla="*/ 375842 h 2324978"/>
                <a:gd name="connsiteX2" fmla="*/ 1092873 w 1111235"/>
                <a:gd name="connsiteY2" fmla="*/ 480325 h 2324978"/>
                <a:gd name="connsiteX3" fmla="*/ 889213 w 1111235"/>
                <a:gd name="connsiteY3" fmla="*/ 630992 h 2324978"/>
                <a:gd name="connsiteX4" fmla="*/ 621231 w 1111235"/>
                <a:gd name="connsiteY4" fmla="*/ 803589 h 2324978"/>
                <a:gd name="connsiteX5" fmla="*/ 1111234 w 1111235"/>
                <a:gd name="connsiteY5" fmla="*/ 1353409 h 2324978"/>
                <a:gd name="connsiteX6" fmla="*/ 1087481 w 1111235"/>
                <a:gd name="connsiteY6" fmla="*/ 1505767 h 2324978"/>
                <a:gd name="connsiteX7" fmla="*/ 1091391 w 1111235"/>
                <a:gd name="connsiteY7" fmla="*/ 1505767 h 2324978"/>
                <a:gd name="connsiteX8" fmla="*/ 943193 w 1111235"/>
                <a:gd name="connsiteY8" fmla="*/ 2036819 h 2324978"/>
                <a:gd name="connsiteX9" fmla="*/ 940214 w 1111235"/>
                <a:gd name="connsiteY9" fmla="*/ 2036819 h 2324978"/>
                <a:gd name="connsiteX10" fmla="*/ 555617 w 1111235"/>
                <a:gd name="connsiteY10" fmla="*/ 2324978 h 2324978"/>
                <a:gd name="connsiteX11" fmla="*/ 171020 w 1111235"/>
                <a:gd name="connsiteY11" fmla="*/ 2036819 h 2324978"/>
                <a:gd name="connsiteX12" fmla="*/ 168041 w 1111235"/>
                <a:gd name="connsiteY12" fmla="*/ 2036819 h 2324978"/>
                <a:gd name="connsiteX13" fmla="*/ 19844 w 1111235"/>
                <a:gd name="connsiteY13" fmla="*/ 1505767 h 2324978"/>
                <a:gd name="connsiteX14" fmla="*/ 23753 w 1111235"/>
                <a:gd name="connsiteY14" fmla="*/ 1505767 h 2324978"/>
                <a:gd name="connsiteX15" fmla="*/ 0 w 1111235"/>
                <a:gd name="connsiteY15" fmla="*/ 1353409 h 2324978"/>
                <a:gd name="connsiteX16" fmla="*/ 490004 w 1111235"/>
                <a:gd name="connsiteY16" fmla="*/ 803589 h 2324978"/>
                <a:gd name="connsiteX17" fmla="*/ 221901 w 1111235"/>
                <a:gd name="connsiteY17" fmla="*/ 630824 h 2324978"/>
                <a:gd name="connsiteX18" fmla="*/ 23781 w 1111235"/>
                <a:gd name="connsiteY18" fmla="*/ 470718 h 2324978"/>
                <a:gd name="connsiteX19" fmla="*/ 154726 w 1111235"/>
                <a:gd name="connsiteY19" fmla="*/ 380369 h 2324978"/>
                <a:gd name="connsiteX20" fmla="*/ 555617 w 1111235"/>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 name="connsiteX0" fmla="*/ 555617 w 1111234"/>
                <a:gd name="connsiteY0" fmla="*/ 27665 h 2324978"/>
                <a:gd name="connsiteX1" fmla="*/ 956053 w 1111234"/>
                <a:gd name="connsiteY1" fmla="*/ 375842 h 2324978"/>
                <a:gd name="connsiteX2" fmla="*/ 1092873 w 1111234"/>
                <a:gd name="connsiteY2" fmla="*/ 480325 h 2324978"/>
                <a:gd name="connsiteX3" fmla="*/ 889213 w 1111234"/>
                <a:gd name="connsiteY3" fmla="*/ 630992 h 2324978"/>
                <a:gd name="connsiteX4" fmla="*/ 621231 w 1111234"/>
                <a:gd name="connsiteY4" fmla="*/ 803589 h 2324978"/>
                <a:gd name="connsiteX5" fmla="*/ 1111234 w 1111234"/>
                <a:gd name="connsiteY5" fmla="*/ 1353409 h 2324978"/>
                <a:gd name="connsiteX6" fmla="*/ 1087481 w 1111234"/>
                <a:gd name="connsiteY6" fmla="*/ 1505767 h 2324978"/>
                <a:gd name="connsiteX7" fmla="*/ 1091391 w 1111234"/>
                <a:gd name="connsiteY7" fmla="*/ 1505767 h 2324978"/>
                <a:gd name="connsiteX8" fmla="*/ 943193 w 1111234"/>
                <a:gd name="connsiteY8" fmla="*/ 2036819 h 2324978"/>
                <a:gd name="connsiteX9" fmla="*/ 940214 w 1111234"/>
                <a:gd name="connsiteY9" fmla="*/ 2036819 h 2324978"/>
                <a:gd name="connsiteX10" fmla="*/ 555617 w 1111234"/>
                <a:gd name="connsiteY10" fmla="*/ 2324978 h 2324978"/>
                <a:gd name="connsiteX11" fmla="*/ 171020 w 1111234"/>
                <a:gd name="connsiteY11" fmla="*/ 2036819 h 2324978"/>
                <a:gd name="connsiteX12" fmla="*/ 168041 w 1111234"/>
                <a:gd name="connsiteY12" fmla="*/ 2036819 h 2324978"/>
                <a:gd name="connsiteX13" fmla="*/ 19844 w 1111234"/>
                <a:gd name="connsiteY13" fmla="*/ 1505767 h 2324978"/>
                <a:gd name="connsiteX14" fmla="*/ 23753 w 1111234"/>
                <a:gd name="connsiteY14" fmla="*/ 1505767 h 2324978"/>
                <a:gd name="connsiteX15" fmla="*/ 0 w 1111234"/>
                <a:gd name="connsiteY15" fmla="*/ 1353409 h 2324978"/>
                <a:gd name="connsiteX16" fmla="*/ 490004 w 1111234"/>
                <a:gd name="connsiteY16" fmla="*/ 803589 h 2324978"/>
                <a:gd name="connsiteX17" fmla="*/ 221901 w 1111234"/>
                <a:gd name="connsiteY17" fmla="*/ 630824 h 2324978"/>
                <a:gd name="connsiteX18" fmla="*/ 23781 w 1111234"/>
                <a:gd name="connsiteY18" fmla="*/ 470718 h 2324978"/>
                <a:gd name="connsiteX19" fmla="*/ 154726 w 1111234"/>
                <a:gd name="connsiteY19" fmla="*/ 380369 h 2324978"/>
                <a:gd name="connsiteX20" fmla="*/ 555617 w 1111234"/>
                <a:gd name="connsiteY20" fmla="*/ 27665 h 23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1234" h="2324978">
                  <a:moveTo>
                    <a:pt x="555617" y="27665"/>
                  </a:moveTo>
                  <a:cubicBezTo>
                    <a:pt x="790651" y="-84430"/>
                    <a:pt x="942441" y="166744"/>
                    <a:pt x="956053" y="375842"/>
                  </a:cubicBezTo>
                  <a:cubicBezTo>
                    <a:pt x="992043" y="432319"/>
                    <a:pt x="977023" y="459486"/>
                    <a:pt x="1092873" y="480325"/>
                  </a:cubicBezTo>
                  <a:cubicBezTo>
                    <a:pt x="978308" y="579807"/>
                    <a:pt x="955843" y="630087"/>
                    <a:pt x="889213" y="630992"/>
                  </a:cubicBezTo>
                  <a:cubicBezTo>
                    <a:pt x="829473" y="721918"/>
                    <a:pt x="733116" y="785967"/>
                    <a:pt x="621231" y="803589"/>
                  </a:cubicBezTo>
                  <a:cubicBezTo>
                    <a:pt x="897335" y="833499"/>
                    <a:pt x="1111234" y="1068437"/>
                    <a:pt x="1111234" y="1353409"/>
                  </a:cubicBezTo>
                  <a:cubicBezTo>
                    <a:pt x="1111234" y="1406494"/>
                    <a:pt x="1103812" y="1457844"/>
                    <a:pt x="1087481" y="1505767"/>
                  </a:cubicBezTo>
                  <a:lnTo>
                    <a:pt x="1091391" y="1505767"/>
                  </a:lnTo>
                  <a:lnTo>
                    <a:pt x="943193" y="2036819"/>
                  </a:lnTo>
                  <a:lnTo>
                    <a:pt x="940214" y="2036819"/>
                  </a:lnTo>
                  <a:cubicBezTo>
                    <a:pt x="892151" y="2203765"/>
                    <a:pt x="738017" y="2324978"/>
                    <a:pt x="555617" y="2324978"/>
                  </a:cubicBezTo>
                  <a:cubicBezTo>
                    <a:pt x="373217" y="2324978"/>
                    <a:pt x="219084" y="2203765"/>
                    <a:pt x="171020" y="2036819"/>
                  </a:cubicBezTo>
                  <a:lnTo>
                    <a:pt x="168041" y="2036819"/>
                  </a:lnTo>
                  <a:lnTo>
                    <a:pt x="19844" y="1505767"/>
                  </a:lnTo>
                  <a:lnTo>
                    <a:pt x="23753" y="1505767"/>
                  </a:lnTo>
                  <a:cubicBezTo>
                    <a:pt x="7424" y="1457844"/>
                    <a:pt x="0" y="1406494"/>
                    <a:pt x="0" y="1353409"/>
                  </a:cubicBezTo>
                  <a:cubicBezTo>
                    <a:pt x="0" y="1068437"/>
                    <a:pt x="213900" y="833499"/>
                    <a:pt x="490004" y="803589"/>
                  </a:cubicBezTo>
                  <a:cubicBezTo>
                    <a:pt x="378047" y="785955"/>
                    <a:pt x="281639" y="721837"/>
                    <a:pt x="221901" y="630824"/>
                  </a:cubicBezTo>
                  <a:cubicBezTo>
                    <a:pt x="155699" y="629271"/>
                    <a:pt x="101680" y="601503"/>
                    <a:pt x="23781" y="470718"/>
                  </a:cubicBezTo>
                  <a:cubicBezTo>
                    <a:pt x="134955" y="447737"/>
                    <a:pt x="121901" y="435606"/>
                    <a:pt x="154726" y="380369"/>
                  </a:cubicBezTo>
                  <a:cubicBezTo>
                    <a:pt x="166267" y="169144"/>
                    <a:pt x="341456" y="-71618"/>
                    <a:pt x="555617" y="27665"/>
                  </a:cubicBezTo>
                  <a:close/>
                </a:path>
              </a:pathLst>
            </a:custGeom>
            <a:solidFill>
              <a:schemeClr val="tx2"/>
            </a:solidFill>
            <a:ln w="19050">
              <a:solidFill>
                <a:schemeClr val="bg1"/>
              </a:solidFill>
              <a:round/>
              <a:headEnd/>
              <a:tailEnd/>
            </a:ln>
          </p:spPr>
          <p:txBody>
            <a:bodyPr/>
            <a:lstStyle/>
            <a:p>
              <a:pPr fontAlgn="base">
                <a:spcBef>
                  <a:spcPct val="0"/>
                </a:spcBef>
                <a:spcAft>
                  <a:spcPct val="0"/>
                </a:spcAft>
                <a:defRPr/>
              </a:pPr>
              <a:endParaRPr lang="en-US" sz="1600" dirty="0">
                <a:solidFill>
                  <a:srgbClr val="3F3F3F"/>
                </a:solidFill>
                <a:cs typeface="Arial" charset="0"/>
              </a:endParaRPr>
            </a:p>
          </p:txBody>
        </p:sp>
        <p:sp>
          <p:nvSpPr>
            <p:cNvPr id="367" name="Freeform 10"/>
            <p:cNvSpPr>
              <a:spLocks noEditPoints="1"/>
            </p:cNvSpPr>
            <p:nvPr/>
          </p:nvSpPr>
          <p:spPr bwMode="auto">
            <a:xfrm>
              <a:off x="4402497" y="2863007"/>
              <a:ext cx="729370" cy="238902"/>
            </a:xfrm>
            <a:custGeom>
              <a:avLst/>
              <a:gdLst>
                <a:gd name="T0" fmla="*/ 2147483647 w 6778"/>
                <a:gd name="T1" fmla="*/ 2147483647 h 2216"/>
                <a:gd name="T2" fmla="*/ 2147483647 w 6778"/>
                <a:gd name="T3" fmla="*/ 2147483647 h 2216"/>
                <a:gd name="T4" fmla="*/ 2147483647 w 6778"/>
                <a:gd name="T5" fmla="*/ 2147483647 h 2216"/>
                <a:gd name="T6" fmla="*/ 2147483647 w 6778"/>
                <a:gd name="T7" fmla="*/ 2147483647 h 2216"/>
                <a:gd name="T8" fmla="*/ 2147483647 w 6778"/>
                <a:gd name="T9" fmla="*/ 2147483647 h 2216"/>
                <a:gd name="T10" fmla="*/ 2147483647 w 6778"/>
                <a:gd name="T11" fmla="*/ 2147483647 h 2216"/>
                <a:gd name="T12" fmla="*/ 0 w 6778"/>
                <a:gd name="T13" fmla="*/ 2147483647 h 2216"/>
                <a:gd name="T14" fmla="*/ 0 w 6778"/>
                <a:gd name="T15" fmla="*/ 2147483647 h 2216"/>
                <a:gd name="T16" fmla="*/ 2147483647 w 6778"/>
                <a:gd name="T17" fmla="*/ 2147483647 h 2216"/>
                <a:gd name="T18" fmla="*/ 2147483647 w 6778"/>
                <a:gd name="T19" fmla="*/ 2147483647 h 2216"/>
                <a:gd name="T20" fmla="*/ 2147483647 w 6778"/>
                <a:gd name="T21" fmla="*/ 2147483647 h 2216"/>
                <a:gd name="T22" fmla="*/ 2147483647 w 6778"/>
                <a:gd name="T23" fmla="*/ 2147483647 h 2216"/>
                <a:gd name="T24" fmla="*/ 2147483647 w 6778"/>
                <a:gd name="T25" fmla="*/ 2147483647 h 2216"/>
                <a:gd name="T26" fmla="*/ 2147483647 w 6778"/>
                <a:gd name="T27" fmla="*/ 2147483647 h 2216"/>
                <a:gd name="T28" fmla="*/ 2147483647 w 6778"/>
                <a:gd name="T29" fmla="*/ 2147483647 h 2216"/>
                <a:gd name="T30" fmla="*/ 2147483647 w 6778"/>
                <a:gd name="T31" fmla="*/ 2147483647 h 2216"/>
                <a:gd name="T32" fmla="*/ 2147483647 w 6778"/>
                <a:gd name="T33" fmla="*/ 2147483647 h 2216"/>
                <a:gd name="T34" fmla="*/ 2147483647 w 6778"/>
                <a:gd name="T35" fmla="*/ 2147483647 h 2216"/>
                <a:gd name="T36" fmla="*/ 2147483647 w 6778"/>
                <a:gd name="T37" fmla="*/ 2147483647 h 2216"/>
                <a:gd name="T38" fmla="*/ 2147483647 w 6778"/>
                <a:gd name="T39" fmla="*/ 2147483647 h 2216"/>
                <a:gd name="T40" fmla="*/ 2147483647 w 6778"/>
                <a:gd name="T41" fmla="*/ 2147483647 h 2216"/>
                <a:gd name="T42" fmla="*/ 2147483647 w 6778"/>
                <a:gd name="T43" fmla="*/ 2147483647 h 2216"/>
                <a:gd name="T44" fmla="*/ 2147483647 w 6778"/>
                <a:gd name="T45" fmla="*/ 2147483647 h 2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78"/>
                <a:gd name="T70" fmla="*/ 0 h 2216"/>
                <a:gd name="T71" fmla="*/ 6778 w 6778"/>
                <a:gd name="T72" fmla="*/ 2216 h 2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78" h="2216">
                  <a:moveTo>
                    <a:pt x="5758" y="1633"/>
                  </a:moveTo>
                  <a:cubicBezTo>
                    <a:pt x="5268" y="2090"/>
                    <a:pt x="4305" y="2055"/>
                    <a:pt x="3899" y="1587"/>
                  </a:cubicBezTo>
                  <a:cubicBezTo>
                    <a:pt x="3731" y="1394"/>
                    <a:pt x="3668" y="877"/>
                    <a:pt x="3287" y="998"/>
                  </a:cubicBezTo>
                  <a:cubicBezTo>
                    <a:pt x="3107" y="1055"/>
                    <a:pt x="3092" y="1292"/>
                    <a:pt x="2970" y="1474"/>
                  </a:cubicBezTo>
                  <a:cubicBezTo>
                    <a:pt x="2660" y="1936"/>
                    <a:pt x="1595" y="2216"/>
                    <a:pt x="1051" y="1647"/>
                  </a:cubicBezTo>
                  <a:cubicBezTo>
                    <a:pt x="948" y="1528"/>
                    <a:pt x="859" y="1423"/>
                    <a:pt x="859" y="1423"/>
                  </a:cubicBezTo>
                  <a:cubicBezTo>
                    <a:pt x="859" y="1423"/>
                    <a:pt x="368" y="751"/>
                    <a:pt x="0" y="522"/>
                  </a:cubicBezTo>
                  <a:cubicBezTo>
                    <a:pt x="0" y="507"/>
                    <a:pt x="0" y="492"/>
                    <a:pt x="0" y="477"/>
                  </a:cubicBezTo>
                  <a:cubicBezTo>
                    <a:pt x="351" y="48"/>
                    <a:pt x="1257" y="168"/>
                    <a:pt x="1859" y="295"/>
                  </a:cubicBezTo>
                  <a:cubicBezTo>
                    <a:pt x="2210" y="370"/>
                    <a:pt x="2510" y="527"/>
                    <a:pt x="2834" y="613"/>
                  </a:cubicBezTo>
                  <a:cubicBezTo>
                    <a:pt x="3568" y="807"/>
                    <a:pt x="4193" y="475"/>
                    <a:pt x="4692" y="341"/>
                  </a:cubicBezTo>
                  <a:cubicBezTo>
                    <a:pt x="5331" y="169"/>
                    <a:pt x="6381" y="0"/>
                    <a:pt x="6778" y="499"/>
                  </a:cubicBezTo>
                  <a:cubicBezTo>
                    <a:pt x="6445" y="756"/>
                    <a:pt x="6150" y="1050"/>
                    <a:pt x="5939" y="1429"/>
                  </a:cubicBezTo>
                  <a:cubicBezTo>
                    <a:pt x="5893" y="1492"/>
                    <a:pt x="5821" y="1570"/>
                    <a:pt x="5758" y="1633"/>
                  </a:cubicBezTo>
                  <a:close/>
                  <a:moveTo>
                    <a:pt x="1337" y="1723"/>
                  </a:moveTo>
                  <a:cubicBezTo>
                    <a:pt x="1910" y="2022"/>
                    <a:pt x="3089" y="1762"/>
                    <a:pt x="2970" y="1021"/>
                  </a:cubicBezTo>
                  <a:cubicBezTo>
                    <a:pt x="2896" y="565"/>
                    <a:pt x="1884" y="338"/>
                    <a:pt x="1360" y="386"/>
                  </a:cubicBezTo>
                  <a:cubicBezTo>
                    <a:pt x="407" y="473"/>
                    <a:pt x="872" y="1480"/>
                    <a:pt x="1337" y="1723"/>
                  </a:cubicBezTo>
                  <a:close/>
                  <a:moveTo>
                    <a:pt x="3808" y="1066"/>
                  </a:moveTo>
                  <a:cubicBezTo>
                    <a:pt x="3752" y="1813"/>
                    <a:pt x="5011" y="2048"/>
                    <a:pt x="5554" y="1655"/>
                  </a:cubicBezTo>
                  <a:cubicBezTo>
                    <a:pt x="5766" y="1502"/>
                    <a:pt x="6081" y="1191"/>
                    <a:pt x="6007" y="771"/>
                  </a:cubicBezTo>
                  <a:cubicBezTo>
                    <a:pt x="5948" y="432"/>
                    <a:pt x="5589" y="365"/>
                    <a:pt x="5214" y="386"/>
                  </a:cubicBezTo>
                  <a:cubicBezTo>
                    <a:pt x="4719" y="413"/>
                    <a:pt x="3844" y="600"/>
                    <a:pt x="3808" y="10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a:solidFill>
                  <a:srgbClr val="3F3F3F"/>
                </a:solidFill>
                <a:cs typeface="Arial" charset="0"/>
              </a:endParaRPr>
            </a:p>
          </p:txBody>
        </p:sp>
      </p:grpSp>
      <p:grpSp>
        <p:nvGrpSpPr>
          <p:cNvPr id="361" name="Group 23"/>
          <p:cNvGrpSpPr>
            <a:grpSpLocks/>
          </p:cNvGrpSpPr>
          <p:nvPr/>
        </p:nvGrpSpPr>
        <p:grpSpPr bwMode="auto">
          <a:xfrm>
            <a:off x="7438397" y="3281547"/>
            <a:ext cx="1288297" cy="1503138"/>
            <a:chOff x="2483768" y="3212976"/>
            <a:chExt cx="867526" cy="1011988"/>
          </a:xfrm>
        </p:grpSpPr>
        <p:sp>
          <p:nvSpPr>
            <p:cNvPr id="364" name="Rounded Rectangle 363"/>
            <p:cNvSpPr/>
            <p:nvPr/>
          </p:nvSpPr>
          <p:spPr>
            <a:xfrm>
              <a:off x="2483765" y="3213495"/>
              <a:ext cx="868033" cy="1011070"/>
            </a:xfrm>
            <a:prstGeom prst="roundRect">
              <a:avLst>
                <a:gd name="adj" fmla="val 676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365" name="Oval 364"/>
            <p:cNvSpPr/>
            <p:nvPr/>
          </p:nvSpPr>
          <p:spPr>
            <a:xfrm>
              <a:off x="2871814" y="3447559"/>
              <a:ext cx="91935" cy="91915"/>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grpSp>
      <p:sp>
        <p:nvSpPr>
          <p:cNvPr id="363" name="Oval 26"/>
          <p:cNvSpPr>
            <a:spLocks noChangeArrowheads="1"/>
          </p:cNvSpPr>
          <p:nvPr/>
        </p:nvSpPr>
        <p:spPr bwMode="auto">
          <a:xfrm>
            <a:off x="8556816" y="4517429"/>
            <a:ext cx="443676" cy="443768"/>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pic>
        <p:nvPicPr>
          <p:cNvPr id="1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67" b="2805"/>
          <a:stretch/>
        </p:blipFill>
        <p:spPr bwMode="auto">
          <a:xfrm>
            <a:off x="3920353" y="5113518"/>
            <a:ext cx="550907" cy="36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Rectangle 125"/>
          <p:cNvSpPr>
            <a:spLocks noChangeArrowheads="1"/>
          </p:cNvSpPr>
          <p:nvPr/>
        </p:nvSpPr>
        <p:spPr bwMode="auto">
          <a:xfrm>
            <a:off x="1356692" y="385500"/>
            <a:ext cx="66579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New for 2014</a:t>
            </a:r>
          </a:p>
          <a:p>
            <a:r>
              <a:rPr lang="en-GB" sz="2800" dirty="0" smtClean="0"/>
              <a:t>DIGITAL EDITION AGGREGATOR APPS</a:t>
            </a:r>
          </a:p>
        </p:txBody>
      </p:sp>
      <p:pic>
        <p:nvPicPr>
          <p:cNvPr id="12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67" b="2805"/>
          <a:stretch/>
        </p:blipFill>
        <p:spPr bwMode="auto">
          <a:xfrm>
            <a:off x="5808603" y="4419054"/>
            <a:ext cx="737192" cy="49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67" b="2805"/>
          <a:stretch/>
        </p:blipFill>
        <p:spPr bwMode="auto">
          <a:xfrm>
            <a:off x="7516522" y="3653504"/>
            <a:ext cx="1159934" cy="77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2" name="Oval 24"/>
          <p:cNvSpPr>
            <a:spLocks noChangeArrowheads="1"/>
          </p:cNvSpPr>
          <p:nvPr/>
        </p:nvSpPr>
        <p:spPr bwMode="auto">
          <a:xfrm>
            <a:off x="7128830" y="3811231"/>
            <a:ext cx="443676" cy="443768"/>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353" name="Oval 24"/>
          <p:cNvSpPr>
            <a:spLocks noChangeArrowheads="1"/>
          </p:cNvSpPr>
          <p:nvPr/>
        </p:nvSpPr>
        <p:spPr bwMode="auto">
          <a:xfrm>
            <a:off x="5546864" y="4546975"/>
            <a:ext cx="293122" cy="298912"/>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256" name="Oval 24"/>
          <p:cNvSpPr>
            <a:spLocks noChangeArrowheads="1"/>
          </p:cNvSpPr>
          <p:nvPr/>
        </p:nvSpPr>
        <p:spPr bwMode="auto">
          <a:xfrm>
            <a:off x="3756410" y="5206306"/>
            <a:ext cx="198398" cy="171914"/>
          </a:xfrm>
          <a:prstGeom prst="ellipse">
            <a:avLst/>
          </a:prstGeom>
          <a:solidFill>
            <a:schemeClr val="tx2"/>
          </a:solidFill>
          <a:ln w="19050">
            <a:solidFill>
              <a:schemeClr val="bg1"/>
            </a:solidFill>
            <a:round/>
            <a:headEnd/>
            <a:tailEnd/>
          </a:ln>
        </p:spPr>
        <p:txBody>
          <a:bodyPr/>
          <a:lstStyle/>
          <a:p>
            <a:pPr fontAlgn="base">
              <a:spcBef>
                <a:spcPct val="0"/>
              </a:spcBef>
              <a:spcAft>
                <a:spcPct val="0"/>
              </a:spcAft>
            </a:pPr>
            <a:endParaRPr lang="en-GB" sz="1600">
              <a:solidFill>
                <a:srgbClr val="3F3F3F"/>
              </a:solidFill>
              <a:cs typeface="Arial" charset="0"/>
            </a:endParaRPr>
          </a:p>
        </p:txBody>
      </p:sp>
      <p:sp>
        <p:nvSpPr>
          <p:cNvPr id="129" name="Rectangle 128"/>
          <p:cNvSpPr>
            <a:spLocks noChangeArrowheads="1"/>
          </p:cNvSpPr>
          <p:nvPr/>
        </p:nvSpPr>
        <p:spPr bwMode="auto">
          <a:xfrm>
            <a:off x="3839941" y="2296481"/>
            <a:ext cx="26877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400" dirty="0" smtClean="0">
                <a:solidFill>
                  <a:schemeClr val="accent6">
                    <a:lumMod val="50000"/>
                  </a:schemeClr>
                </a:solidFill>
              </a:rPr>
              <a:t>UNLIMITED CONTENT £9.99 </a:t>
            </a:r>
          </a:p>
        </p:txBody>
      </p:sp>
    </p:spTree>
    <p:extLst>
      <p:ext uri="{BB962C8B-B14F-4D97-AF65-F5344CB8AC3E}">
        <p14:creationId xmlns:p14="http://schemas.microsoft.com/office/powerpoint/2010/main" val="1752691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6"/>
          <p:cNvSpPr>
            <a:spLocks noChangeArrowheads="1"/>
          </p:cNvSpPr>
          <p:nvPr/>
        </p:nvSpPr>
        <p:spPr bwMode="auto">
          <a:xfrm>
            <a:off x="0" y="-6349"/>
            <a:ext cx="9186719" cy="6864350"/>
          </a:xfrm>
          <a:prstGeom prst="rect">
            <a:avLst/>
          </a:prstGeom>
          <a:solidFill>
            <a:schemeClr val="accent6">
              <a:lumMod val="40000"/>
              <a:lumOff val="60000"/>
              <a:alpha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187" name="Group 186"/>
          <p:cNvGrpSpPr/>
          <p:nvPr/>
        </p:nvGrpSpPr>
        <p:grpSpPr>
          <a:xfrm flipH="1">
            <a:off x="-108520" y="4365104"/>
            <a:ext cx="2008187" cy="2538412"/>
            <a:chOff x="5456238" y="901700"/>
            <a:chExt cx="4302125" cy="6067425"/>
          </a:xfrm>
        </p:grpSpPr>
        <p:sp>
          <p:nvSpPr>
            <p:cNvPr id="188" name="Freeform 21"/>
            <p:cNvSpPr>
              <a:spLocks/>
            </p:cNvSpPr>
            <p:nvPr/>
          </p:nvSpPr>
          <p:spPr bwMode="auto">
            <a:xfrm>
              <a:off x="6470650" y="6110287"/>
              <a:ext cx="29987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22"/>
            <p:cNvSpPr>
              <a:spLocks/>
            </p:cNvSpPr>
            <p:nvPr/>
          </p:nvSpPr>
          <p:spPr bwMode="auto">
            <a:xfrm>
              <a:off x="6808788" y="2719388"/>
              <a:ext cx="2901950" cy="4132264"/>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28"/>
            <p:cNvSpPr>
              <a:spLocks/>
            </p:cNvSpPr>
            <p:nvPr/>
          </p:nvSpPr>
          <p:spPr bwMode="auto">
            <a:xfrm>
              <a:off x="7970838"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6"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7" name="Freeform 30"/>
            <p:cNvSpPr>
              <a:spLocks/>
            </p:cNvSpPr>
            <p:nvPr/>
          </p:nvSpPr>
          <p:spPr bwMode="auto">
            <a:xfrm>
              <a:off x="9517063"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8"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9"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0"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3" name="Group 172"/>
          <p:cNvGrpSpPr/>
          <p:nvPr/>
        </p:nvGrpSpPr>
        <p:grpSpPr>
          <a:xfrm>
            <a:off x="2311431" y="5609074"/>
            <a:ext cx="369438" cy="321792"/>
            <a:chOff x="8721725" y="-757238"/>
            <a:chExt cx="1809751" cy="1517650"/>
          </a:xfrm>
        </p:grpSpPr>
        <p:sp>
          <p:nvSpPr>
            <p:cNvPr id="174"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4" name="Rectangle 7"/>
          <p:cNvSpPr>
            <a:spLocks noChangeArrowheads="1"/>
          </p:cNvSpPr>
          <p:nvPr/>
        </p:nvSpPr>
        <p:spPr bwMode="auto">
          <a:xfrm>
            <a:off x="0" y="2772103"/>
            <a:ext cx="9159397" cy="523220"/>
          </a:xfrm>
          <a:prstGeom prst="rect">
            <a:avLst/>
          </a:prstGeom>
          <a:solidFill>
            <a:schemeClr val="tx1">
              <a:lumMod val="65000"/>
              <a:lumOff val="35000"/>
            </a:schemeClr>
          </a:solidFill>
          <a:ln>
            <a:noFill/>
          </a:ln>
          <a:extLst/>
        </p:spPr>
        <p:txBody>
          <a:bodyPr wrap="square">
            <a:spAutoFit/>
          </a:bodyPr>
          <a:lstStyle/>
          <a:p>
            <a:pPr algn="ctr"/>
            <a:r>
              <a:rPr lang="en-GB" sz="2800" dirty="0" smtClean="0">
                <a:solidFill>
                  <a:schemeClr val="bg1"/>
                </a:solidFill>
              </a:rPr>
              <a:t>A FEW EXAMPLES … IN 2014</a:t>
            </a:r>
          </a:p>
        </p:txBody>
      </p:sp>
      <p:sp>
        <p:nvSpPr>
          <p:cNvPr id="161" name="Freeform 36"/>
          <p:cNvSpPr>
            <a:spLocks/>
          </p:cNvSpPr>
          <p:nvPr/>
        </p:nvSpPr>
        <p:spPr bwMode="auto">
          <a:xfrm>
            <a:off x="5405918" y="5013317"/>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164" name="Rectangle 58"/>
          <p:cNvSpPr>
            <a:spLocks noChangeArrowheads="1"/>
          </p:cNvSpPr>
          <p:nvPr/>
        </p:nvSpPr>
        <p:spPr bwMode="auto">
          <a:xfrm rot="5400000">
            <a:off x="2540843" y="523618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grpSp>
        <p:nvGrpSpPr>
          <p:cNvPr id="201" name="Group 200"/>
          <p:cNvGrpSpPr/>
          <p:nvPr/>
        </p:nvGrpSpPr>
        <p:grpSpPr>
          <a:xfrm>
            <a:off x="1475656" y="4653136"/>
            <a:ext cx="2944253" cy="2328685"/>
            <a:chOff x="-795338" y="611187"/>
            <a:chExt cx="8029576" cy="6743701"/>
          </a:xfrm>
        </p:grpSpPr>
        <p:sp>
          <p:nvSpPr>
            <p:cNvPr id="202"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3"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4"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6"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7"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8"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9"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0"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1"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2"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3"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4"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5"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6"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7"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8"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9"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0"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1"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2"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3"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4"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5"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6"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7"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8"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9"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0"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1"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2"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3"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4"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5"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6"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7"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8"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0"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1"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2"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3"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4"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5"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6"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7"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8"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9"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0"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1"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2"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3"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4"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5"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6"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7"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8"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9"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0"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1"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2"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3"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4" name="Group 263"/>
          <p:cNvGrpSpPr/>
          <p:nvPr/>
        </p:nvGrpSpPr>
        <p:grpSpPr>
          <a:xfrm>
            <a:off x="5658991" y="4797152"/>
            <a:ext cx="3665537" cy="2082006"/>
            <a:chOff x="1293813" y="1652588"/>
            <a:chExt cx="8607425" cy="5286375"/>
          </a:xfrm>
        </p:grpSpPr>
        <p:sp>
          <p:nvSpPr>
            <p:cNvPr id="265" name="Freeform 8"/>
            <p:cNvSpPr>
              <a:spLocks/>
            </p:cNvSpPr>
            <p:nvPr/>
          </p:nvSpPr>
          <p:spPr bwMode="auto">
            <a:xfrm>
              <a:off x="6350000" y="2989263"/>
              <a:ext cx="531813" cy="561975"/>
            </a:xfrm>
            <a:custGeom>
              <a:avLst/>
              <a:gdLst>
                <a:gd name="T0" fmla="*/ 244 w 261"/>
                <a:gd name="T1" fmla="*/ 0 h 275"/>
                <a:gd name="T2" fmla="*/ 132 w 261"/>
                <a:gd name="T3" fmla="*/ 69 h 275"/>
                <a:gd name="T4" fmla="*/ 12 w 261"/>
                <a:gd name="T5" fmla="*/ 257 h 275"/>
                <a:gd name="T6" fmla="*/ 57 w 261"/>
                <a:gd name="T7" fmla="*/ 241 h 275"/>
                <a:gd name="T8" fmla="*/ 77 w 261"/>
                <a:gd name="T9" fmla="*/ 196 h 275"/>
                <a:gd name="T10" fmla="*/ 145 w 261"/>
                <a:gd name="T11" fmla="*/ 89 h 275"/>
                <a:gd name="T12" fmla="*/ 255 w 261"/>
                <a:gd name="T13" fmla="*/ 21 h 275"/>
                <a:gd name="T14" fmla="*/ 244 w 261"/>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75">
                  <a:moveTo>
                    <a:pt x="244" y="0"/>
                  </a:moveTo>
                  <a:cubicBezTo>
                    <a:pt x="244" y="0"/>
                    <a:pt x="143" y="61"/>
                    <a:pt x="132" y="69"/>
                  </a:cubicBezTo>
                  <a:cubicBezTo>
                    <a:pt x="121" y="77"/>
                    <a:pt x="25" y="240"/>
                    <a:pt x="12" y="257"/>
                  </a:cubicBezTo>
                  <a:cubicBezTo>
                    <a:pt x="0" y="275"/>
                    <a:pt x="57" y="241"/>
                    <a:pt x="57" y="241"/>
                  </a:cubicBezTo>
                  <a:cubicBezTo>
                    <a:pt x="77" y="196"/>
                    <a:pt x="77" y="196"/>
                    <a:pt x="77" y="196"/>
                  </a:cubicBezTo>
                  <a:cubicBezTo>
                    <a:pt x="77" y="196"/>
                    <a:pt x="125" y="111"/>
                    <a:pt x="145" y="89"/>
                  </a:cubicBezTo>
                  <a:cubicBezTo>
                    <a:pt x="165" y="68"/>
                    <a:pt x="255" y="21"/>
                    <a:pt x="255" y="21"/>
                  </a:cubicBezTo>
                  <a:cubicBezTo>
                    <a:pt x="255" y="21"/>
                    <a:pt x="261" y="5"/>
                    <a:pt x="2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6" name="Freeform 9"/>
            <p:cNvSpPr>
              <a:spLocks/>
            </p:cNvSpPr>
            <p:nvPr/>
          </p:nvSpPr>
          <p:spPr bwMode="auto">
            <a:xfrm>
              <a:off x="5840413" y="3438525"/>
              <a:ext cx="654050" cy="392113"/>
            </a:xfrm>
            <a:custGeom>
              <a:avLst/>
              <a:gdLst>
                <a:gd name="T0" fmla="*/ 298 w 320"/>
                <a:gd name="T1" fmla="*/ 107 h 192"/>
                <a:gd name="T2" fmla="*/ 308 w 320"/>
                <a:gd name="T3" fmla="*/ 43 h 192"/>
                <a:gd name="T4" fmla="*/ 0 w 320"/>
                <a:gd name="T5" fmla="*/ 14 h 192"/>
                <a:gd name="T6" fmla="*/ 8 w 320"/>
                <a:gd name="T7" fmla="*/ 107 h 192"/>
                <a:gd name="T8" fmla="*/ 116 w 320"/>
                <a:gd name="T9" fmla="*/ 192 h 192"/>
                <a:gd name="T10" fmla="*/ 298 w 320"/>
                <a:gd name="T11" fmla="*/ 107 h 192"/>
              </a:gdLst>
              <a:ahLst/>
              <a:cxnLst>
                <a:cxn ang="0">
                  <a:pos x="T0" y="T1"/>
                </a:cxn>
                <a:cxn ang="0">
                  <a:pos x="T2" y="T3"/>
                </a:cxn>
                <a:cxn ang="0">
                  <a:pos x="T4" y="T5"/>
                </a:cxn>
                <a:cxn ang="0">
                  <a:pos x="T6" y="T7"/>
                </a:cxn>
                <a:cxn ang="0">
                  <a:pos x="T8" y="T9"/>
                </a:cxn>
                <a:cxn ang="0">
                  <a:pos x="T10" y="T11"/>
                </a:cxn>
              </a:cxnLst>
              <a:rect l="0" t="0" r="r" b="b"/>
              <a:pathLst>
                <a:path w="320" h="192">
                  <a:moveTo>
                    <a:pt x="298" y="107"/>
                  </a:moveTo>
                  <a:cubicBezTo>
                    <a:pt x="298" y="107"/>
                    <a:pt x="320" y="55"/>
                    <a:pt x="308" y="43"/>
                  </a:cubicBezTo>
                  <a:cubicBezTo>
                    <a:pt x="272" y="4"/>
                    <a:pt x="42" y="0"/>
                    <a:pt x="0" y="14"/>
                  </a:cubicBezTo>
                  <a:cubicBezTo>
                    <a:pt x="8" y="107"/>
                    <a:pt x="8" y="107"/>
                    <a:pt x="8" y="107"/>
                  </a:cubicBezTo>
                  <a:cubicBezTo>
                    <a:pt x="116" y="192"/>
                    <a:pt x="116" y="192"/>
                    <a:pt x="116" y="192"/>
                  </a:cubicBezTo>
                  <a:lnTo>
                    <a:pt x="298" y="10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7" name="Freeform 10"/>
            <p:cNvSpPr>
              <a:spLocks/>
            </p:cNvSpPr>
            <p:nvPr/>
          </p:nvSpPr>
          <p:spPr bwMode="auto">
            <a:xfrm>
              <a:off x="6202363" y="3363913"/>
              <a:ext cx="487363" cy="487363"/>
            </a:xfrm>
            <a:custGeom>
              <a:avLst/>
              <a:gdLst>
                <a:gd name="T0" fmla="*/ 0 w 239"/>
                <a:gd name="T1" fmla="*/ 119 h 239"/>
                <a:gd name="T2" fmla="*/ 119 w 239"/>
                <a:gd name="T3" fmla="*/ 0 h 239"/>
                <a:gd name="T4" fmla="*/ 239 w 239"/>
                <a:gd name="T5" fmla="*/ 119 h 239"/>
                <a:gd name="T6" fmla="*/ 119 w 239"/>
                <a:gd name="T7" fmla="*/ 239 h 239"/>
                <a:gd name="T8" fmla="*/ 80 w 239"/>
                <a:gd name="T9" fmla="*/ 232 h 239"/>
                <a:gd name="T10" fmla="*/ 119 w 239"/>
                <a:gd name="T11" fmla="*/ 160 h 239"/>
                <a:gd name="T12" fmla="*/ 77 w 239"/>
                <a:gd name="T13" fmla="*/ 231 h 239"/>
                <a:gd name="T14" fmla="*/ 0 w 239"/>
                <a:gd name="T15" fmla="*/ 11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9">
                  <a:moveTo>
                    <a:pt x="0" y="119"/>
                  </a:moveTo>
                  <a:cubicBezTo>
                    <a:pt x="0" y="53"/>
                    <a:pt x="53" y="0"/>
                    <a:pt x="119" y="0"/>
                  </a:cubicBezTo>
                  <a:cubicBezTo>
                    <a:pt x="185" y="0"/>
                    <a:pt x="239" y="53"/>
                    <a:pt x="239" y="119"/>
                  </a:cubicBezTo>
                  <a:cubicBezTo>
                    <a:pt x="239" y="185"/>
                    <a:pt x="185" y="239"/>
                    <a:pt x="119" y="239"/>
                  </a:cubicBezTo>
                  <a:cubicBezTo>
                    <a:pt x="106" y="239"/>
                    <a:pt x="92" y="236"/>
                    <a:pt x="80" y="232"/>
                  </a:cubicBezTo>
                  <a:cubicBezTo>
                    <a:pt x="119" y="160"/>
                    <a:pt x="119" y="160"/>
                    <a:pt x="119" y="160"/>
                  </a:cubicBezTo>
                  <a:cubicBezTo>
                    <a:pt x="77" y="231"/>
                    <a:pt x="77" y="231"/>
                    <a:pt x="77" y="231"/>
                  </a:cubicBezTo>
                  <a:cubicBezTo>
                    <a:pt x="32" y="214"/>
                    <a:pt x="0" y="170"/>
                    <a:pt x="0" y="119"/>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8" name="Freeform 11"/>
            <p:cNvSpPr>
              <a:spLocks/>
            </p:cNvSpPr>
            <p:nvPr/>
          </p:nvSpPr>
          <p:spPr bwMode="auto">
            <a:xfrm>
              <a:off x="6359525" y="3802063"/>
              <a:ext cx="14288" cy="28575"/>
            </a:xfrm>
            <a:custGeom>
              <a:avLst/>
              <a:gdLst>
                <a:gd name="T0" fmla="*/ 0 w 7"/>
                <a:gd name="T1" fmla="*/ 14 h 14"/>
                <a:gd name="T2" fmla="*/ 4 w 7"/>
                <a:gd name="T3" fmla="*/ 0 h 14"/>
                <a:gd name="T4" fmla="*/ 7 w 7"/>
                <a:gd name="T5" fmla="*/ 1 h 14"/>
                <a:gd name="T6" fmla="*/ 0 w 7"/>
                <a:gd name="T7" fmla="*/ 14 h 14"/>
              </a:gdLst>
              <a:ahLst/>
              <a:cxnLst>
                <a:cxn ang="0">
                  <a:pos x="T0" y="T1"/>
                </a:cxn>
                <a:cxn ang="0">
                  <a:pos x="T2" y="T3"/>
                </a:cxn>
                <a:cxn ang="0">
                  <a:pos x="T4" y="T5"/>
                </a:cxn>
                <a:cxn ang="0">
                  <a:pos x="T6" y="T7"/>
                </a:cxn>
              </a:cxnLst>
              <a:rect l="0" t="0" r="r" b="b"/>
              <a:pathLst>
                <a:path w="7" h="14">
                  <a:moveTo>
                    <a:pt x="0" y="14"/>
                  </a:moveTo>
                  <a:cubicBezTo>
                    <a:pt x="4" y="0"/>
                    <a:pt x="4" y="0"/>
                    <a:pt x="4" y="0"/>
                  </a:cubicBezTo>
                  <a:cubicBezTo>
                    <a:pt x="5" y="0"/>
                    <a:pt x="6" y="1"/>
                    <a:pt x="7" y="1"/>
                  </a:cubicBezTo>
                  <a:lnTo>
                    <a:pt x="0" y="1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9" name="Freeform 12"/>
            <p:cNvSpPr>
              <a:spLocks/>
            </p:cNvSpPr>
            <p:nvPr/>
          </p:nvSpPr>
          <p:spPr bwMode="auto">
            <a:xfrm>
              <a:off x="5138738" y="2027238"/>
              <a:ext cx="3919538" cy="4854575"/>
            </a:xfrm>
            <a:custGeom>
              <a:avLst/>
              <a:gdLst>
                <a:gd name="T0" fmla="*/ 1392 w 1920"/>
                <a:gd name="T1" fmla="*/ 38 h 2377"/>
                <a:gd name="T2" fmla="*/ 1232 w 1920"/>
                <a:gd name="T3" fmla="*/ 0 h 2377"/>
                <a:gd name="T4" fmla="*/ 1074 w 1920"/>
                <a:gd name="T5" fmla="*/ 228 h 2377"/>
                <a:gd name="T6" fmla="*/ 1027 w 1920"/>
                <a:gd name="T7" fmla="*/ 587 h 2377"/>
                <a:gd name="T8" fmla="*/ 1134 w 1920"/>
                <a:gd name="T9" fmla="*/ 773 h 2377"/>
                <a:gd name="T10" fmla="*/ 1173 w 1920"/>
                <a:gd name="T11" fmla="*/ 928 h 2377"/>
                <a:gd name="T12" fmla="*/ 917 w 1920"/>
                <a:gd name="T13" fmla="*/ 958 h 2377"/>
                <a:gd name="T14" fmla="*/ 701 w 1920"/>
                <a:gd name="T15" fmla="*/ 1256 h 2377"/>
                <a:gd name="T16" fmla="*/ 528 w 1920"/>
                <a:gd name="T17" fmla="*/ 1422 h 2377"/>
                <a:gd name="T18" fmla="*/ 252 w 1920"/>
                <a:gd name="T19" fmla="*/ 1494 h 2377"/>
                <a:gd name="T20" fmla="*/ 252 w 1920"/>
                <a:gd name="T21" fmla="*/ 1824 h 2377"/>
                <a:gd name="T22" fmla="*/ 22 w 1920"/>
                <a:gd name="T23" fmla="*/ 1938 h 2377"/>
                <a:gd name="T24" fmla="*/ 0 w 1920"/>
                <a:gd name="T25" fmla="*/ 1998 h 2377"/>
                <a:gd name="T26" fmla="*/ 27 w 1920"/>
                <a:gd name="T27" fmla="*/ 2043 h 2377"/>
                <a:gd name="T28" fmla="*/ 314 w 1920"/>
                <a:gd name="T29" fmla="*/ 2052 h 2377"/>
                <a:gd name="T30" fmla="*/ 544 w 1920"/>
                <a:gd name="T31" fmla="*/ 2158 h 2377"/>
                <a:gd name="T32" fmla="*/ 760 w 1920"/>
                <a:gd name="T33" fmla="*/ 2371 h 2377"/>
                <a:gd name="T34" fmla="*/ 1014 w 1920"/>
                <a:gd name="T35" fmla="*/ 2377 h 2377"/>
                <a:gd name="T36" fmla="*/ 1361 w 1920"/>
                <a:gd name="T37" fmla="*/ 2158 h 2377"/>
                <a:gd name="T38" fmla="*/ 1645 w 1920"/>
                <a:gd name="T39" fmla="*/ 1803 h 2377"/>
                <a:gd name="T40" fmla="*/ 1920 w 1920"/>
                <a:gd name="T41" fmla="*/ 833 h 2377"/>
                <a:gd name="T42" fmla="*/ 1850 w 1920"/>
                <a:gd name="T43" fmla="*/ 376 h 2377"/>
                <a:gd name="T44" fmla="*/ 1578 w 1920"/>
                <a:gd name="T45" fmla="*/ 0 h 2377"/>
                <a:gd name="T46" fmla="*/ 1392 w 1920"/>
                <a:gd name="T47" fmla="*/ 38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0" h="2377">
                  <a:moveTo>
                    <a:pt x="1392" y="38"/>
                  </a:moveTo>
                  <a:cubicBezTo>
                    <a:pt x="1232" y="0"/>
                    <a:pt x="1232" y="0"/>
                    <a:pt x="1232" y="0"/>
                  </a:cubicBezTo>
                  <a:cubicBezTo>
                    <a:pt x="1074" y="228"/>
                    <a:pt x="1074" y="228"/>
                    <a:pt x="1074" y="228"/>
                  </a:cubicBezTo>
                  <a:cubicBezTo>
                    <a:pt x="1027" y="587"/>
                    <a:pt x="1027" y="587"/>
                    <a:pt x="1027" y="587"/>
                  </a:cubicBezTo>
                  <a:cubicBezTo>
                    <a:pt x="1027" y="587"/>
                    <a:pt x="1128" y="757"/>
                    <a:pt x="1134" y="773"/>
                  </a:cubicBezTo>
                  <a:cubicBezTo>
                    <a:pt x="1141" y="790"/>
                    <a:pt x="1173" y="928"/>
                    <a:pt x="1173" y="928"/>
                  </a:cubicBezTo>
                  <a:cubicBezTo>
                    <a:pt x="1173" y="928"/>
                    <a:pt x="949" y="931"/>
                    <a:pt x="917" y="958"/>
                  </a:cubicBezTo>
                  <a:cubicBezTo>
                    <a:pt x="885" y="984"/>
                    <a:pt x="714" y="1222"/>
                    <a:pt x="701" y="1256"/>
                  </a:cubicBezTo>
                  <a:cubicBezTo>
                    <a:pt x="688" y="1291"/>
                    <a:pt x="528" y="1422"/>
                    <a:pt x="528" y="1422"/>
                  </a:cubicBezTo>
                  <a:cubicBezTo>
                    <a:pt x="252" y="1494"/>
                    <a:pt x="252" y="1494"/>
                    <a:pt x="252" y="1494"/>
                  </a:cubicBezTo>
                  <a:cubicBezTo>
                    <a:pt x="252" y="1824"/>
                    <a:pt x="252" y="1824"/>
                    <a:pt x="252" y="1824"/>
                  </a:cubicBezTo>
                  <a:cubicBezTo>
                    <a:pt x="252" y="1824"/>
                    <a:pt x="105" y="1887"/>
                    <a:pt x="22" y="1938"/>
                  </a:cubicBezTo>
                  <a:cubicBezTo>
                    <a:pt x="0" y="1998"/>
                    <a:pt x="0" y="1998"/>
                    <a:pt x="0" y="1998"/>
                  </a:cubicBezTo>
                  <a:cubicBezTo>
                    <a:pt x="27" y="2043"/>
                    <a:pt x="27" y="2043"/>
                    <a:pt x="27" y="2043"/>
                  </a:cubicBezTo>
                  <a:cubicBezTo>
                    <a:pt x="314" y="2052"/>
                    <a:pt x="314" y="2052"/>
                    <a:pt x="314" y="2052"/>
                  </a:cubicBezTo>
                  <a:cubicBezTo>
                    <a:pt x="314" y="2052"/>
                    <a:pt x="482" y="2072"/>
                    <a:pt x="544" y="2158"/>
                  </a:cubicBezTo>
                  <a:cubicBezTo>
                    <a:pt x="605" y="2243"/>
                    <a:pt x="760" y="2371"/>
                    <a:pt x="760" y="2371"/>
                  </a:cubicBezTo>
                  <a:cubicBezTo>
                    <a:pt x="1014" y="2377"/>
                    <a:pt x="1014" y="2377"/>
                    <a:pt x="1014" y="2377"/>
                  </a:cubicBezTo>
                  <a:cubicBezTo>
                    <a:pt x="1014" y="2377"/>
                    <a:pt x="1221" y="2261"/>
                    <a:pt x="1361" y="2158"/>
                  </a:cubicBezTo>
                  <a:cubicBezTo>
                    <a:pt x="1501" y="2054"/>
                    <a:pt x="1645" y="1803"/>
                    <a:pt x="1645" y="1803"/>
                  </a:cubicBezTo>
                  <a:cubicBezTo>
                    <a:pt x="1920" y="833"/>
                    <a:pt x="1920" y="833"/>
                    <a:pt x="1920" y="833"/>
                  </a:cubicBezTo>
                  <a:cubicBezTo>
                    <a:pt x="1850" y="376"/>
                    <a:pt x="1850" y="376"/>
                    <a:pt x="1850" y="376"/>
                  </a:cubicBezTo>
                  <a:cubicBezTo>
                    <a:pt x="1578" y="0"/>
                    <a:pt x="1578" y="0"/>
                    <a:pt x="1578" y="0"/>
                  </a:cubicBezTo>
                  <a:lnTo>
                    <a:pt x="1392" y="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0" name="Freeform 13"/>
            <p:cNvSpPr>
              <a:spLocks/>
            </p:cNvSpPr>
            <p:nvPr/>
          </p:nvSpPr>
          <p:spPr bwMode="auto">
            <a:xfrm>
              <a:off x="1293813" y="3471863"/>
              <a:ext cx="5510213" cy="3409950"/>
            </a:xfrm>
            <a:custGeom>
              <a:avLst/>
              <a:gdLst>
                <a:gd name="T0" fmla="*/ 1848 w 2699"/>
                <a:gd name="T1" fmla="*/ 1265 h 1670"/>
                <a:gd name="T2" fmla="*/ 1509 w 2699"/>
                <a:gd name="T3" fmla="*/ 765 h 1670"/>
                <a:gd name="T4" fmla="*/ 923 w 2699"/>
                <a:gd name="T5" fmla="*/ 45 h 1670"/>
                <a:gd name="T6" fmla="*/ 587 w 2699"/>
                <a:gd name="T7" fmla="*/ 152 h 1670"/>
                <a:gd name="T8" fmla="*/ 392 w 2699"/>
                <a:gd name="T9" fmla="*/ 629 h 1670"/>
                <a:gd name="T10" fmla="*/ 0 w 2699"/>
                <a:gd name="T11" fmla="*/ 1664 h 1670"/>
                <a:gd name="T12" fmla="*/ 411 w 2699"/>
                <a:gd name="T13" fmla="*/ 1670 h 1670"/>
                <a:gd name="T14" fmla="*/ 501 w 2699"/>
                <a:gd name="T15" fmla="*/ 1480 h 1670"/>
                <a:gd name="T16" fmla="*/ 843 w 2699"/>
                <a:gd name="T17" fmla="*/ 776 h 1670"/>
                <a:gd name="T18" fmla="*/ 995 w 2699"/>
                <a:gd name="T19" fmla="*/ 1163 h 1670"/>
                <a:gd name="T20" fmla="*/ 1123 w 2699"/>
                <a:gd name="T21" fmla="*/ 1472 h 1670"/>
                <a:gd name="T22" fmla="*/ 517 w 2699"/>
                <a:gd name="T23" fmla="*/ 1664 h 1670"/>
                <a:gd name="T24" fmla="*/ 2560 w 2699"/>
                <a:gd name="T25" fmla="*/ 1670 h 1670"/>
                <a:gd name="T26" fmla="*/ 2699 w 2699"/>
                <a:gd name="T27" fmla="*/ 1365 h 1670"/>
                <a:gd name="T28" fmla="*/ 2413 w 2699"/>
                <a:gd name="T29" fmla="*/ 1253 h 1670"/>
                <a:gd name="T30" fmla="*/ 1848 w 2699"/>
                <a:gd name="T31" fmla="*/ 126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9" h="1670">
                  <a:moveTo>
                    <a:pt x="1848" y="1265"/>
                  </a:moveTo>
                  <a:cubicBezTo>
                    <a:pt x="1848" y="1265"/>
                    <a:pt x="1597" y="925"/>
                    <a:pt x="1509" y="765"/>
                  </a:cubicBezTo>
                  <a:cubicBezTo>
                    <a:pt x="1421" y="605"/>
                    <a:pt x="1067" y="91"/>
                    <a:pt x="923" y="45"/>
                  </a:cubicBezTo>
                  <a:cubicBezTo>
                    <a:pt x="779" y="0"/>
                    <a:pt x="648" y="59"/>
                    <a:pt x="587" y="152"/>
                  </a:cubicBezTo>
                  <a:cubicBezTo>
                    <a:pt x="525" y="245"/>
                    <a:pt x="453" y="384"/>
                    <a:pt x="392" y="629"/>
                  </a:cubicBezTo>
                  <a:cubicBezTo>
                    <a:pt x="331" y="875"/>
                    <a:pt x="235" y="1327"/>
                    <a:pt x="0" y="1664"/>
                  </a:cubicBezTo>
                  <a:cubicBezTo>
                    <a:pt x="411" y="1670"/>
                    <a:pt x="411" y="1670"/>
                    <a:pt x="411" y="1670"/>
                  </a:cubicBezTo>
                  <a:cubicBezTo>
                    <a:pt x="411" y="1670"/>
                    <a:pt x="416" y="1616"/>
                    <a:pt x="501" y="1480"/>
                  </a:cubicBezTo>
                  <a:cubicBezTo>
                    <a:pt x="587" y="1344"/>
                    <a:pt x="859" y="941"/>
                    <a:pt x="843" y="776"/>
                  </a:cubicBezTo>
                  <a:cubicBezTo>
                    <a:pt x="843" y="776"/>
                    <a:pt x="968" y="1077"/>
                    <a:pt x="995" y="1163"/>
                  </a:cubicBezTo>
                  <a:cubicBezTo>
                    <a:pt x="1021" y="1248"/>
                    <a:pt x="1083" y="1424"/>
                    <a:pt x="1123" y="1472"/>
                  </a:cubicBezTo>
                  <a:cubicBezTo>
                    <a:pt x="1123" y="1472"/>
                    <a:pt x="616" y="1607"/>
                    <a:pt x="517" y="1664"/>
                  </a:cubicBezTo>
                  <a:cubicBezTo>
                    <a:pt x="2560" y="1670"/>
                    <a:pt x="2560" y="1670"/>
                    <a:pt x="2560" y="1670"/>
                  </a:cubicBezTo>
                  <a:cubicBezTo>
                    <a:pt x="2699" y="1365"/>
                    <a:pt x="2699" y="1365"/>
                    <a:pt x="2699" y="1365"/>
                  </a:cubicBezTo>
                  <a:cubicBezTo>
                    <a:pt x="2413" y="1253"/>
                    <a:pt x="2413" y="1253"/>
                    <a:pt x="2413" y="1253"/>
                  </a:cubicBezTo>
                  <a:lnTo>
                    <a:pt x="1848" y="1265"/>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1" name="Freeform 14"/>
            <p:cNvSpPr>
              <a:spLocks/>
            </p:cNvSpPr>
            <p:nvPr/>
          </p:nvSpPr>
          <p:spPr bwMode="auto">
            <a:xfrm>
              <a:off x="8064500" y="3454400"/>
              <a:ext cx="1276350" cy="1395413"/>
            </a:xfrm>
            <a:custGeom>
              <a:avLst/>
              <a:gdLst>
                <a:gd name="T0" fmla="*/ 290 w 625"/>
                <a:gd name="T1" fmla="*/ 167 h 683"/>
                <a:gd name="T2" fmla="*/ 49 w 625"/>
                <a:gd name="T3" fmla="*/ 645 h 683"/>
                <a:gd name="T4" fmla="*/ 100 w 625"/>
                <a:gd name="T5" fmla="*/ 683 h 683"/>
                <a:gd name="T6" fmla="*/ 313 w 625"/>
                <a:gd name="T7" fmla="*/ 199 h 683"/>
                <a:gd name="T8" fmla="*/ 353 w 625"/>
                <a:gd name="T9" fmla="*/ 99 h 683"/>
                <a:gd name="T10" fmla="*/ 290 w 625"/>
                <a:gd name="T11" fmla="*/ 167 h 683"/>
              </a:gdLst>
              <a:ahLst/>
              <a:cxnLst>
                <a:cxn ang="0">
                  <a:pos x="T0" y="T1"/>
                </a:cxn>
                <a:cxn ang="0">
                  <a:pos x="T2" y="T3"/>
                </a:cxn>
                <a:cxn ang="0">
                  <a:pos x="T4" y="T5"/>
                </a:cxn>
                <a:cxn ang="0">
                  <a:pos x="T6" y="T7"/>
                </a:cxn>
                <a:cxn ang="0">
                  <a:pos x="T8" y="T9"/>
                </a:cxn>
                <a:cxn ang="0">
                  <a:pos x="T10" y="T11"/>
                </a:cxn>
              </a:cxnLst>
              <a:rect l="0" t="0" r="r" b="b"/>
              <a:pathLst>
                <a:path w="625" h="683">
                  <a:moveTo>
                    <a:pt x="290" y="167"/>
                  </a:moveTo>
                  <a:cubicBezTo>
                    <a:pt x="290" y="167"/>
                    <a:pt x="21" y="356"/>
                    <a:pt x="49" y="645"/>
                  </a:cubicBezTo>
                  <a:cubicBezTo>
                    <a:pt x="100" y="683"/>
                    <a:pt x="100" y="683"/>
                    <a:pt x="100" y="683"/>
                  </a:cubicBezTo>
                  <a:cubicBezTo>
                    <a:pt x="100" y="683"/>
                    <a:pt x="0" y="398"/>
                    <a:pt x="313" y="199"/>
                  </a:cubicBezTo>
                  <a:cubicBezTo>
                    <a:pt x="625" y="0"/>
                    <a:pt x="353" y="99"/>
                    <a:pt x="353" y="99"/>
                  </a:cubicBezTo>
                  <a:lnTo>
                    <a:pt x="290" y="16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2" name="Freeform 15"/>
            <p:cNvSpPr>
              <a:spLocks/>
            </p:cNvSpPr>
            <p:nvPr/>
          </p:nvSpPr>
          <p:spPr bwMode="auto">
            <a:xfrm>
              <a:off x="6096000" y="4321175"/>
              <a:ext cx="2640013" cy="1387475"/>
            </a:xfrm>
            <a:custGeom>
              <a:avLst/>
              <a:gdLst>
                <a:gd name="T0" fmla="*/ 435 w 1293"/>
                <a:gd name="T1" fmla="*/ 235 h 680"/>
                <a:gd name="T2" fmla="*/ 531 w 1293"/>
                <a:gd name="T3" fmla="*/ 178 h 680"/>
                <a:gd name="T4" fmla="*/ 1085 w 1293"/>
                <a:gd name="T5" fmla="*/ 283 h 680"/>
                <a:gd name="T6" fmla="*/ 1219 w 1293"/>
                <a:gd name="T7" fmla="*/ 568 h 680"/>
                <a:gd name="T8" fmla="*/ 1034 w 1293"/>
                <a:gd name="T9" fmla="*/ 680 h 680"/>
                <a:gd name="T10" fmla="*/ 672 w 1293"/>
                <a:gd name="T11" fmla="*/ 535 h 680"/>
                <a:gd name="T12" fmla="*/ 405 w 1293"/>
                <a:gd name="T13" fmla="*/ 328 h 680"/>
                <a:gd name="T14" fmla="*/ 217 w 1293"/>
                <a:gd name="T15" fmla="*/ 392 h 680"/>
                <a:gd name="T16" fmla="*/ 125 w 1293"/>
                <a:gd name="T17" fmla="*/ 408 h 680"/>
                <a:gd name="T18" fmla="*/ 296 w 1293"/>
                <a:gd name="T19" fmla="*/ 88 h 680"/>
                <a:gd name="T20" fmla="*/ 395 w 1293"/>
                <a:gd name="T21" fmla="*/ 197 h 680"/>
                <a:gd name="T22" fmla="*/ 435 w 1293"/>
                <a:gd name="T23" fmla="*/ 23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3" h="680">
                  <a:moveTo>
                    <a:pt x="435" y="235"/>
                  </a:moveTo>
                  <a:cubicBezTo>
                    <a:pt x="435" y="235"/>
                    <a:pt x="477" y="215"/>
                    <a:pt x="531" y="178"/>
                  </a:cubicBezTo>
                  <a:cubicBezTo>
                    <a:pt x="584" y="141"/>
                    <a:pt x="877" y="0"/>
                    <a:pt x="1085" y="283"/>
                  </a:cubicBezTo>
                  <a:cubicBezTo>
                    <a:pt x="1293" y="565"/>
                    <a:pt x="1219" y="568"/>
                    <a:pt x="1219" y="568"/>
                  </a:cubicBezTo>
                  <a:cubicBezTo>
                    <a:pt x="1034" y="680"/>
                    <a:pt x="1034" y="680"/>
                    <a:pt x="1034" y="680"/>
                  </a:cubicBezTo>
                  <a:cubicBezTo>
                    <a:pt x="1034" y="680"/>
                    <a:pt x="779" y="589"/>
                    <a:pt x="672" y="535"/>
                  </a:cubicBezTo>
                  <a:cubicBezTo>
                    <a:pt x="565" y="480"/>
                    <a:pt x="459" y="363"/>
                    <a:pt x="405" y="328"/>
                  </a:cubicBezTo>
                  <a:cubicBezTo>
                    <a:pt x="405" y="328"/>
                    <a:pt x="287" y="368"/>
                    <a:pt x="217" y="392"/>
                  </a:cubicBezTo>
                  <a:cubicBezTo>
                    <a:pt x="148" y="416"/>
                    <a:pt x="125" y="408"/>
                    <a:pt x="125" y="408"/>
                  </a:cubicBezTo>
                  <a:cubicBezTo>
                    <a:pt x="125" y="408"/>
                    <a:pt x="0" y="133"/>
                    <a:pt x="296" y="88"/>
                  </a:cubicBezTo>
                  <a:cubicBezTo>
                    <a:pt x="296" y="88"/>
                    <a:pt x="352" y="104"/>
                    <a:pt x="395" y="197"/>
                  </a:cubicBezTo>
                  <a:cubicBezTo>
                    <a:pt x="395" y="197"/>
                    <a:pt x="411" y="224"/>
                    <a:pt x="435" y="23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3" name="Freeform 16"/>
            <p:cNvSpPr>
              <a:spLocks/>
            </p:cNvSpPr>
            <p:nvPr/>
          </p:nvSpPr>
          <p:spPr bwMode="auto">
            <a:xfrm>
              <a:off x="6689725" y="3886200"/>
              <a:ext cx="914400" cy="635000"/>
            </a:xfrm>
            <a:custGeom>
              <a:avLst/>
              <a:gdLst>
                <a:gd name="T0" fmla="*/ 448 w 448"/>
                <a:gd name="T1" fmla="*/ 16 h 311"/>
                <a:gd name="T2" fmla="*/ 24 w 448"/>
                <a:gd name="T3" fmla="*/ 311 h 311"/>
                <a:gd name="T4" fmla="*/ 0 w 448"/>
                <a:gd name="T5" fmla="*/ 311 h 311"/>
                <a:gd name="T6" fmla="*/ 432 w 448"/>
                <a:gd name="T7" fmla="*/ 0 h 311"/>
                <a:gd name="T8" fmla="*/ 448 w 448"/>
                <a:gd name="T9" fmla="*/ 16 h 311"/>
              </a:gdLst>
              <a:ahLst/>
              <a:cxnLst>
                <a:cxn ang="0">
                  <a:pos x="T0" y="T1"/>
                </a:cxn>
                <a:cxn ang="0">
                  <a:pos x="T2" y="T3"/>
                </a:cxn>
                <a:cxn ang="0">
                  <a:pos x="T4" y="T5"/>
                </a:cxn>
                <a:cxn ang="0">
                  <a:pos x="T6" y="T7"/>
                </a:cxn>
                <a:cxn ang="0">
                  <a:pos x="T8" y="T9"/>
                </a:cxn>
              </a:cxnLst>
              <a:rect l="0" t="0" r="r" b="b"/>
              <a:pathLst>
                <a:path w="448" h="311">
                  <a:moveTo>
                    <a:pt x="448" y="16"/>
                  </a:moveTo>
                  <a:cubicBezTo>
                    <a:pt x="448" y="16"/>
                    <a:pt x="46" y="189"/>
                    <a:pt x="24" y="311"/>
                  </a:cubicBezTo>
                  <a:cubicBezTo>
                    <a:pt x="0" y="311"/>
                    <a:pt x="0" y="311"/>
                    <a:pt x="0" y="311"/>
                  </a:cubicBezTo>
                  <a:cubicBezTo>
                    <a:pt x="0" y="311"/>
                    <a:pt x="34" y="192"/>
                    <a:pt x="432" y="0"/>
                  </a:cubicBezTo>
                  <a:lnTo>
                    <a:pt x="448"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4" name="Freeform 17"/>
            <p:cNvSpPr>
              <a:spLocks/>
            </p:cNvSpPr>
            <p:nvPr/>
          </p:nvSpPr>
          <p:spPr bwMode="auto">
            <a:xfrm>
              <a:off x="4740275" y="5984875"/>
              <a:ext cx="2025650" cy="896938"/>
            </a:xfrm>
            <a:custGeom>
              <a:avLst/>
              <a:gdLst>
                <a:gd name="T0" fmla="*/ 217 w 992"/>
                <a:gd name="T1" fmla="*/ 0 h 439"/>
                <a:gd name="T2" fmla="*/ 0 w 992"/>
                <a:gd name="T3" fmla="*/ 180 h 439"/>
                <a:gd name="T4" fmla="*/ 309 w 992"/>
                <a:gd name="T5" fmla="*/ 169 h 439"/>
                <a:gd name="T6" fmla="*/ 709 w 992"/>
                <a:gd name="T7" fmla="*/ 233 h 439"/>
                <a:gd name="T8" fmla="*/ 872 w 992"/>
                <a:gd name="T9" fmla="*/ 439 h 439"/>
                <a:gd name="T10" fmla="*/ 992 w 992"/>
                <a:gd name="T11" fmla="*/ 439 h 439"/>
                <a:gd name="T12" fmla="*/ 744 w 992"/>
                <a:gd name="T13" fmla="*/ 174 h 439"/>
                <a:gd name="T14" fmla="*/ 376 w 992"/>
                <a:gd name="T15" fmla="*/ 73 h 439"/>
                <a:gd name="T16" fmla="*/ 217 w 992"/>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439">
                  <a:moveTo>
                    <a:pt x="217" y="0"/>
                  </a:moveTo>
                  <a:cubicBezTo>
                    <a:pt x="217" y="0"/>
                    <a:pt x="45" y="92"/>
                    <a:pt x="0" y="180"/>
                  </a:cubicBezTo>
                  <a:cubicBezTo>
                    <a:pt x="0" y="180"/>
                    <a:pt x="211" y="177"/>
                    <a:pt x="309" y="169"/>
                  </a:cubicBezTo>
                  <a:cubicBezTo>
                    <a:pt x="408" y="161"/>
                    <a:pt x="573" y="84"/>
                    <a:pt x="709" y="233"/>
                  </a:cubicBezTo>
                  <a:cubicBezTo>
                    <a:pt x="845" y="382"/>
                    <a:pt x="872" y="439"/>
                    <a:pt x="872" y="439"/>
                  </a:cubicBezTo>
                  <a:cubicBezTo>
                    <a:pt x="992" y="439"/>
                    <a:pt x="992" y="439"/>
                    <a:pt x="992" y="439"/>
                  </a:cubicBezTo>
                  <a:cubicBezTo>
                    <a:pt x="992" y="439"/>
                    <a:pt x="856" y="241"/>
                    <a:pt x="744" y="174"/>
                  </a:cubicBezTo>
                  <a:cubicBezTo>
                    <a:pt x="632" y="108"/>
                    <a:pt x="466" y="94"/>
                    <a:pt x="376" y="73"/>
                  </a:cubicBezTo>
                  <a:cubicBezTo>
                    <a:pt x="261" y="46"/>
                    <a:pt x="217" y="0"/>
                    <a:pt x="21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5" name="Freeform 18"/>
            <p:cNvSpPr>
              <a:spLocks/>
            </p:cNvSpPr>
            <p:nvPr/>
          </p:nvSpPr>
          <p:spPr bwMode="auto">
            <a:xfrm>
              <a:off x="5668963" y="3657600"/>
              <a:ext cx="781050" cy="1543050"/>
            </a:xfrm>
            <a:custGeom>
              <a:avLst/>
              <a:gdLst>
                <a:gd name="T0" fmla="*/ 92 w 382"/>
                <a:gd name="T1" fmla="*/ 357 h 756"/>
                <a:gd name="T2" fmla="*/ 92 w 382"/>
                <a:gd name="T3" fmla="*/ 0 h 756"/>
                <a:gd name="T4" fmla="*/ 382 w 382"/>
                <a:gd name="T5" fmla="*/ 0 h 756"/>
                <a:gd name="T6" fmla="*/ 286 w 382"/>
                <a:gd name="T7" fmla="*/ 430 h 756"/>
                <a:gd name="T8" fmla="*/ 289 w 382"/>
                <a:gd name="T9" fmla="*/ 688 h 756"/>
                <a:gd name="T10" fmla="*/ 0 w 382"/>
                <a:gd name="T11" fmla="*/ 635 h 756"/>
                <a:gd name="T12" fmla="*/ 92 w 382"/>
                <a:gd name="T13" fmla="*/ 357 h 756"/>
              </a:gdLst>
              <a:ahLst/>
              <a:cxnLst>
                <a:cxn ang="0">
                  <a:pos x="T0" y="T1"/>
                </a:cxn>
                <a:cxn ang="0">
                  <a:pos x="T2" y="T3"/>
                </a:cxn>
                <a:cxn ang="0">
                  <a:pos x="T4" y="T5"/>
                </a:cxn>
                <a:cxn ang="0">
                  <a:pos x="T6" y="T7"/>
                </a:cxn>
                <a:cxn ang="0">
                  <a:pos x="T8" y="T9"/>
                </a:cxn>
                <a:cxn ang="0">
                  <a:pos x="T10" y="T11"/>
                </a:cxn>
                <a:cxn ang="0">
                  <a:pos x="T12" y="T13"/>
                </a:cxn>
              </a:cxnLst>
              <a:rect l="0" t="0" r="r" b="b"/>
              <a:pathLst>
                <a:path w="382" h="756">
                  <a:moveTo>
                    <a:pt x="92" y="357"/>
                  </a:moveTo>
                  <a:cubicBezTo>
                    <a:pt x="92" y="357"/>
                    <a:pt x="97" y="82"/>
                    <a:pt x="92" y="0"/>
                  </a:cubicBezTo>
                  <a:cubicBezTo>
                    <a:pt x="92" y="0"/>
                    <a:pt x="342" y="10"/>
                    <a:pt x="382" y="0"/>
                  </a:cubicBezTo>
                  <a:cubicBezTo>
                    <a:pt x="382" y="0"/>
                    <a:pt x="315" y="330"/>
                    <a:pt x="286" y="430"/>
                  </a:cubicBezTo>
                  <a:cubicBezTo>
                    <a:pt x="257" y="530"/>
                    <a:pt x="306" y="643"/>
                    <a:pt x="289" y="688"/>
                  </a:cubicBezTo>
                  <a:cubicBezTo>
                    <a:pt x="263" y="756"/>
                    <a:pt x="128" y="755"/>
                    <a:pt x="0" y="635"/>
                  </a:cubicBezTo>
                  <a:lnTo>
                    <a:pt x="92"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6" name="Freeform 19"/>
            <p:cNvSpPr>
              <a:spLocks/>
            </p:cNvSpPr>
            <p:nvPr/>
          </p:nvSpPr>
          <p:spPr bwMode="auto">
            <a:xfrm>
              <a:off x="5611813" y="4314825"/>
              <a:ext cx="800100" cy="719138"/>
            </a:xfrm>
            <a:custGeom>
              <a:avLst/>
              <a:gdLst>
                <a:gd name="T0" fmla="*/ 66 w 392"/>
                <a:gd name="T1" fmla="*/ 14 h 352"/>
                <a:gd name="T2" fmla="*/ 226 w 392"/>
                <a:gd name="T3" fmla="*/ 27 h 352"/>
                <a:gd name="T4" fmla="*/ 280 w 392"/>
                <a:gd name="T5" fmla="*/ 91 h 352"/>
                <a:gd name="T6" fmla="*/ 264 w 392"/>
                <a:gd name="T7" fmla="*/ 107 h 352"/>
                <a:gd name="T8" fmla="*/ 312 w 392"/>
                <a:gd name="T9" fmla="*/ 107 h 352"/>
                <a:gd name="T10" fmla="*/ 336 w 392"/>
                <a:gd name="T11" fmla="*/ 59 h 352"/>
                <a:gd name="T12" fmla="*/ 392 w 392"/>
                <a:gd name="T13" fmla="*/ 108 h 352"/>
                <a:gd name="T14" fmla="*/ 336 w 392"/>
                <a:gd name="T15" fmla="*/ 144 h 352"/>
                <a:gd name="T16" fmla="*/ 298 w 392"/>
                <a:gd name="T17" fmla="*/ 251 h 352"/>
                <a:gd name="T18" fmla="*/ 285 w 392"/>
                <a:gd name="T19" fmla="*/ 208 h 352"/>
                <a:gd name="T20" fmla="*/ 208 w 392"/>
                <a:gd name="T21" fmla="*/ 227 h 352"/>
                <a:gd name="T22" fmla="*/ 170 w 392"/>
                <a:gd name="T23" fmla="*/ 286 h 352"/>
                <a:gd name="T24" fmla="*/ 98 w 392"/>
                <a:gd name="T25" fmla="*/ 331 h 352"/>
                <a:gd name="T26" fmla="*/ 45 w 392"/>
                <a:gd name="T27" fmla="*/ 352 h 352"/>
                <a:gd name="T28" fmla="*/ 5 w 392"/>
                <a:gd name="T29" fmla="*/ 222 h 352"/>
                <a:gd name="T30" fmla="*/ 20 w 392"/>
                <a:gd name="T31" fmla="*/ 134 h 352"/>
                <a:gd name="T32" fmla="*/ 45 w 392"/>
                <a:gd name="T33" fmla="*/ 59 h 352"/>
                <a:gd name="T34" fmla="*/ 66 w 392"/>
                <a:gd name="T35" fmla="*/ 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352">
                  <a:moveTo>
                    <a:pt x="66" y="14"/>
                  </a:moveTo>
                  <a:cubicBezTo>
                    <a:pt x="66" y="14"/>
                    <a:pt x="189" y="0"/>
                    <a:pt x="226" y="27"/>
                  </a:cubicBezTo>
                  <a:cubicBezTo>
                    <a:pt x="264" y="54"/>
                    <a:pt x="296" y="75"/>
                    <a:pt x="280" y="91"/>
                  </a:cubicBezTo>
                  <a:cubicBezTo>
                    <a:pt x="264" y="107"/>
                    <a:pt x="264" y="107"/>
                    <a:pt x="264" y="107"/>
                  </a:cubicBezTo>
                  <a:cubicBezTo>
                    <a:pt x="264" y="107"/>
                    <a:pt x="304" y="96"/>
                    <a:pt x="312" y="107"/>
                  </a:cubicBezTo>
                  <a:cubicBezTo>
                    <a:pt x="320" y="118"/>
                    <a:pt x="325" y="48"/>
                    <a:pt x="336" y="59"/>
                  </a:cubicBezTo>
                  <a:cubicBezTo>
                    <a:pt x="346" y="70"/>
                    <a:pt x="392" y="91"/>
                    <a:pt x="392" y="108"/>
                  </a:cubicBezTo>
                  <a:cubicBezTo>
                    <a:pt x="392" y="126"/>
                    <a:pt x="378" y="136"/>
                    <a:pt x="336" y="144"/>
                  </a:cubicBezTo>
                  <a:cubicBezTo>
                    <a:pt x="336" y="144"/>
                    <a:pt x="336" y="214"/>
                    <a:pt x="298" y="251"/>
                  </a:cubicBezTo>
                  <a:cubicBezTo>
                    <a:pt x="285" y="208"/>
                    <a:pt x="285" y="208"/>
                    <a:pt x="285" y="208"/>
                  </a:cubicBezTo>
                  <a:cubicBezTo>
                    <a:pt x="285" y="208"/>
                    <a:pt x="274" y="235"/>
                    <a:pt x="208" y="227"/>
                  </a:cubicBezTo>
                  <a:cubicBezTo>
                    <a:pt x="208" y="227"/>
                    <a:pt x="200" y="278"/>
                    <a:pt x="170" y="286"/>
                  </a:cubicBezTo>
                  <a:cubicBezTo>
                    <a:pt x="141" y="294"/>
                    <a:pt x="122" y="325"/>
                    <a:pt x="98" y="331"/>
                  </a:cubicBezTo>
                  <a:cubicBezTo>
                    <a:pt x="74" y="337"/>
                    <a:pt x="45" y="352"/>
                    <a:pt x="45" y="352"/>
                  </a:cubicBezTo>
                  <a:cubicBezTo>
                    <a:pt x="45" y="352"/>
                    <a:pt x="0" y="251"/>
                    <a:pt x="5" y="222"/>
                  </a:cubicBezTo>
                  <a:cubicBezTo>
                    <a:pt x="10" y="192"/>
                    <a:pt x="12" y="150"/>
                    <a:pt x="20" y="134"/>
                  </a:cubicBezTo>
                  <a:cubicBezTo>
                    <a:pt x="29" y="118"/>
                    <a:pt x="40" y="70"/>
                    <a:pt x="45" y="59"/>
                  </a:cubicBezTo>
                  <a:cubicBezTo>
                    <a:pt x="50" y="48"/>
                    <a:pt x="45" y="15"/>
                    <a:pt x="66" y="14"/>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7" name="Freeform 20"/>
            <p:cNvSpPr>
              <a:spLocks/>
            </p:cNvSpPr>
            <p:nvPr/>
          </p:nvSpPr>
          <p:spPr bwMode="auto">
            <a:xfrm>
              <a:off x="4959350" y="4287838"/>
              <a:ext cx="693738" cy="1138238"/>
            </a:xfrm>
            <a:custGeom>
              <a:avLst/>
              <a:gdLst>
                <a:gd name="T0" fmla="*/ 301 w 340"/>
                <a:gd name="T1" fmla="*/ 269 h 557"/>
                <a:gd name="T2" fmla="*/ 234 w 340"/>
                <a:gd name="T3" fmla="*/ 21 h 557"/>
                <a:gd name="T4" fmla="*/ 216 w 340"/>
                <a:gd name="T5" fmla="*/ 0 h 557"/>
                <a:gd name="T6" fmla="*/ 24 w 340"/>
                <a:gd name="T7" fmla="*/ 11 h 557"/>
                <a:gd name="T8" fmla="*/ 8 w 340"/>
                <a:gd name="T9" fmla="*/ 53 h 557"/>
                <a:gd name="T10" fmla="*/ 128 w 340"/>
                <a:gd name="T11" fmla="*/ 524 h 557"/>
                <a:gd name="T12" fmla="*/ 208 w 340"/>
                <a:gd name="T13" fmla="*/ 549 h 557"/>
                <a:gd name="T14" fmla="*/ 340 w 340"/>
                <a:gd name="T15" fmla="*/ 485 h 557"/>
                <a:gd name="T16" fmla="*/ 301 w 340"/>
                <a:gd name="T17" fmla="*/ 26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557">
                  <a:moveTo>
                    <a:pt x="301" y="269"/>
                  </a:moveTo>
                  <a:cubicBezTo>
                    <a:pt x="234" y="21"/>
                    <a:pt x="234" y="21"/>
                    <a:pt x="234" y="21"/>
                  </a:cubicBezTo>
                  <a:cubicBezTo>
                    <a:pt x="234" y="21"/>
                    <a:pt x="232" y="0"/>
                    <a:pt x="216" y="0"/>
                  </a:cubicBezTo>
                  <a:cubicBezTo>
                    <a:pt x="200" y="0"/>
                    <a:pt x="24" y="11"/>
                    <a:pt x="24" y="11"/>
                  </a:cubicBezTo>
                  <a:cubicBezTo>
                    <a:pt x="24" y="11"/>
                    <a:pt x="0" y="24"/>
                    <a:pt x="8" y="53"/>
                  </a:cubicBezTo>
                  <a:cubicBezTo>
                    <a:pt x="16" y="83"/>
                    <a:pt x="128" y="524"/>
                    <a:pt x="128" y="524"/>
                  </a:cubicBezTo>
                  <a:cubicBezTo>
                    <a:pt x="128" y="524"/>
                    <a:pt x="154" y="557"/>
                    <a:pt x="208" y="549"/>
                  </a:cubicBezTo>
                  <a:cubicBezTo>
                    <a:pt x="261" y="541"/>
                    <a:pt x="340" y="485"/>
                    <a:pt x="340" y="485"/>
                  </a:cubicBezTo>
                  <a:lnTo>
                    <a:pt x="301" y="26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8" name="Freeform 21"/>
            <p:cNvSpPr>
              <a:spLocks/>
            </p:cNvSpPr>
            <p:nvPr/>
          </p:nvSpPr>
          <p:spPr bwMode="auto">
            <a:xfrm>
              <a:off x="5159375" y="3527425"/>
              <a:ext cx="4454525" cy="3411538"/>
            </a:xfrm>
            <a:custGeom>
              <a:avLst/>
              <a:gdLst>
                <a:gd name="T0" fmla="*/ 1811 w 2182"/>
                <a:gd name="T1" fmla="*/ 184 h 1671"/>
                <a:gd name="T2" fmla="*/ 1544 w 2182"/>
                <a:gd name="T3" fmla="*/ 672 h 1671"/>
                <a:gd name="T4" fmla="*/ 1451 w 2182"/>
                <a:gd name="T5" fmla="*/ 1157 h 1671"/>
                <a:gd name="T6" fmla="*/ 1400 w 2182"/>
                <a:gd name="T7" fmla="*/ 1242 h 1671"/>
                <a:gd name="T8" fmla="*/ 606 w 2182"/>
                <a:gd name="T9" fmla="*/ 994 h 1671"/>
                <a:gd name="T10" fmla="*/ 419 w 2182"/>
                <a:gd name="T11" fmla="*/ 813 h 1671"/>
                <a:gd name="T12" fmla="*/ 203 w 2182"/>
                <a:gd name="T13" fmla="*/ 642 h 1671"/>
                <a:gd name="T14" fmla="*/ 203 w 2182"/>
                <a:gd name="T15" fmla="*/ 733 h 1671"/>
                <a:gd name="T16" fmla="*/ 72 w 2182"/>
                <a:gd name="T17" fmla="*/ 672 h 1671"/>
                <a:gd name="T18" fmla="*/ 32 w 2182"/>
                <a:gd name="T19" fmla="*/ 713 h 1671"/>
                <a:gd name="T20" fmla="*/ 29 w 2182"/>
                <a:gd name="T21" fmla="*/ 781 h 1671"/>
                <a:gd name="T22" fmla="*/ 72 w 2182"/>
                <a:gd name="T23" fmla="*/ 897 h 1671"/>
                <a:gd name="T24" fmla="*/ 120 w 2182"/>
                <a:gd name="T25" fmla="*/ 1018 h 1671"/>
                <a:gd name="T26" fmla="*/ 242 w 2182"/>
                <a:gd name="T27" fmla="*/ 1197 h 1671"/>
                <a:gd name="T28" fmla="*/ 432 w 2182"/>
                <a:gd name="T29" fmla="*/ 1229 h 1671"/>
                <a:gd name="T30" fmla="*/ 779 w 2182"/>
                <a:gd name="T31" fmla="*/ 1354 h 1671"/>
                <a:gd name="T32" fmla="*/ 1523 w 2182"/>
                <a:gd name="T33" fmla="*/ 1641 h 1671"/>
                <a:gd name="T34" fmla="*/ 2046 w 2182"/>
                <a:gd name="T35" fmla="*/ 672 h 1671"/>
                <a:gd name="T36" fmla="*/ 1923 w 2182"/>
                <a:gd name="T37" fmla="*/ 0 h 1671"/>
                <a:gd name="T38" fmla="*/ 1811 w 2182"/>
                <a:gd name="T39" fmla="*/ 18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2" h="1671">
                  <a:moveTo>
                    <a:pt x="1811" y="184"/>
                  </a:moveTo>
                  <a:cubicBezTo>
                    <a:pt x="1544" y="672"/>
                    <a:pt x="1544" y="672"/>
                    <a:pt x="1544" y="672"/>
                  </a:cubicBezTo>
                  <a:cubicBezTo>
                    <a:pt x="1544" y="672"/>
                    <a:pt x="1467" y="1074"/>
                    <a:pt x="1451" y="1157"/>
                  </a:cubicBezTo>
                  <a:cubicBezTo>
                    <a:pt x="1435" y="1240"/>
                    <a:pt x="1400" y="1242"/>
                    <a:pt x="1400" y="1242"/>
                  </a:cubicBezTo>
                  <a:cubicBezTo>
                    <a:pt x="1400" y="1242"/>
                    <a:pt x="1035" y="1256"/>
                    <a:pt x="606" y="994"/>
                  </a:cubicBezTo>
                  <a:cubicBezTo>
                    <a:pt x="606" y="994"/>
                    <a:pt x="512" y="872"/>
                    <a:pt x="419" y="813"/>
                  </a:cubicBezTo>
                  <a:cubicBezTo>
                    <a:pt x="326" y="754"/>
                    <a:pt x="203" y="642"/>
                    <a:pt x="203" y="642"/>
                  </a:cubicBezTo>
                  <a:cubicBezTo>
                    <a:pt x="203" y="642"/>
                    <a:pt x="152" y="680"/>
                    <a:pt x="203" y="733"/>
                  </a:cubicBezTo>
                  <a:cubicBezTo>
                    <a:pt x="203" y="733"/>
                    <a:pt x="107" y="709"/>
                    <a:pt x="72" y="672"/>
                  </a:cubicBezTo>
                  <a:cubicBezTo>
                    <a:pt x="72" y="672"/>
                    <a:pt x="16" y="664"/>
                    <a:pt x="32" y="713"/>
                  </a:cubicBezTo>
                  <a:cubicBezTo>
                    <a:pt x="32" y="713"/>
                    <a:pt x="0" y="725"/>
                    <a:pt x="29" y="781"/>
                  </a:cubicBezTo>
                  <a:cubicBezTo>
                    <a:pt x="29" y="781"/>
                    <a:pt x="43" y="864"/>
                    <a:pt x="72" y="897"/>
                  </a:cubicBezTo>
                  <a:cubicBezTo>
                    <a:pt x="72" y="897"/>
                    <a:pt x="99" y="970"/>
                    <a:pt x="120" y="1018"/>
                  </a:cubicBezTo>
                  <a:cubicBezTo>
                    <a:pt x="120" y="1018"/>
                    <a:pt x="191" y="1170"/>
                    <a:pt x="242" y="1197"/>
                  </a:cubicBezTo>
                  <a:cubicBezTo>
                    <a:pt x="294" y="1224"/>
                    <a:pt x="374" y="1237"/>
                    <a:pt x="432" y="1229"/>
                  </a:cubicBezTo>
                  <a:cubicBezTo>
                    <a:pt x="491" y="1221"/>
                    <a:pt x="654" y="1280"/>
                    <a:pt x="779" y="1354"/>
                  </a:cubicBezTo>
                  <a:cubicBezTo>
                    <a:pt x="904" y="1429"/>
                    <a:pt x="1293" y="1671"/>
                    <a:pt x="1523" y="1641"/>
                  </a:cubicBezTo>
                  <a:cubicBezTo>
                    <a:pt x="1752" y="1610"/>
                    <a:pt x="1910" y="874"/>
                    <a:pt x="2046" y="672"/>
                  </a:cubicBezTo>
                  <a:cubicBezTo>
                    <a:pt x="2182" y="469"/>
                    <a:pt x="1923" y="0"/>
                    <a:pt x="1923" y="0"/>
                  </a:cubicBezTo>
                  <a:lnTo>
                    <a:pt x="1811" y="184"/>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9" name="Freeform 22"/>
            <p:cNvSpPr>
              <a:spLocks/>
            </p:cNvSpPr>
            <p:nvPr/>
          </p:nvSpPr>
          <p:spPr bwMode="auto">
            <a:xfrm>
              <a:off x="7043738" y="1652588"/>
              <a:ext cx="2857500" cy="3516313"/>
            </a:xfrm>
            <a:custGeom>
              <a:avLst/>
              <a:gdLst>
                <a:gd name="T0" fmla="*/ 328 w 1400"/>
                <a:gd name="T1" fmla="*/ 227 h 1722"/>
                <a:gd name="T2" fmla="*/ 696 w 1400"/>
                <a:gd name="T3" fmla="*/ 395 h 1722"/>
                <a:gd name="T4" fmla="*/ 845 w 1400"/>
                <a:gd name="T5" fmla="*/ 632 h 1722"/>
                <a:gd name="T6" fmla="*/ 776 w 1400"/>
                <a:gd name="T7" fmla="*/ 678 h 1722"/>
                <a:gd name="T8" fmla="*/ 749 w 1400"/>
                <a:gd name="T9" fmla="*/ 966 h 1722"/>
                <a:gd name="T10" fmla="*/ 845 w 1400"/>
                <a:gd name="T11" fmla="*/ 1120 h 1722"/>
                <a:gd name="T12" fmla="*/ 1061 w 1400"/>
                <a:gd name="T13" fmla="*/ 1216 h 1722"/>
                <a:gd name="T14" fmla="*/ 1059 w 1400"/>
                <a:gd name="T15" fmla="*/ 1722 h 1722"/>
                <a:gd name="T16" fmla="*/ 1288 w 1400"/>
                <a:gd name="T17" fmla="*/ 1051 h 1722"/>
                <a:gd name="T18" fmla="*/ 1048 w 1400"/>
                <a:gd name="T19" fmla="*/ 528 h 1722"/>
                <a:gd name="T20" fmla="*/ 544 w 1400"/>
                <a:gd name="T21" fmla="*/ 8 h 1722"/>
                <a:gd name="T22" fmla="*/ 149 w 1400"/>
                <a:gd name="T23" fmla="*/ 315 h 1722"/>
                <a:gd name="T24" fmla="*/ 27 w 1400"/>
                <a:gd name="T25" fmla="*/ 731 h 1722"/>
                <a:gd name="T26" fmla="*/ 240 w 1400"/>
                <a:gd name="T27" fmla="*/ 1112 h 1722"/>
                <a:gd name="T28" fmla="*/ 352 w 1400"/>
                <a:gd name="T29" fmla="*/ 1064 h 1722"/>
                <a:gd name="T30" fmla="*/ 244 w 1400"/>
                <a:gd name="T31" fmla="*/ 903 h 1722"/>
                <a:gd name="T32" fmla="*/ 176 w 1400"/>
                <a:gd name="T33" fmla="*/ 718 h 1722"/>
                <a:gd name="T34" fmla="*/ 179 w 1400"/>
                <a:gd name="T35" fmla="*/ 547 h 1722"/>
                <a:gd name="T36" fmla="*/ 261 w 1400"/>
                <a:gd name="T37" fmla="*/ 256 h 1722"/>
                <a:gd name="T38" fmla="*/ 328 w 1400"/>
                <a:gd name="T39" fmla="*/ 22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1722">
                  <a:moveTo>
                    <a:pt x="328" y="227"/>
                  </a:moveTo>
                  <a:cubicBezTo>
                    <a:pt x="391" y="228"/>
                    <a:pt x="597" y="278"/>
                    <a:pt x="696" y="395"/>
                  </a:cubicBezTo>
                  <a:cubicBezTo>
                    <a:pt x="795" y="512"/>
                    <a:pt x="837" y="624"/>
                    <a:pt x="845" y="632"/>
                  </a:cubicBezTo>
                  <a:cubicBezTo>
                    <a:pt x="845" y="632"/>
                    <a:pt x="837" y="672"/>
                    <a:pt x="776" y="678"/>
                  </a:cubicBezTo>
                  <a:cubicBezTo>
                    <a:pt x="776" y="678"/>
                    <a:pt x="723" y="880"/>
                    <a:pt x="749" y="966"/>
                  </a:cubicBezTo>
                  <a:cubicBezTo>
                    <a:pt x="776" y="1051"/>
                    <a:pt x="845" y="1120"/>
                    <a:pt x="845" y="1120"/>
                  </a:cubicBezTo>
                  <a:cubicBezTo>
                    <a:pt x="845" y="1120"/>
                    <a:pt x="1027" y="1131"/>
                    <a:pt x="1061" y="1216"/>
                  </a:cubicBezTo>
                  <a:cubicBezTo>
                    <a:pt x="1096" y="1302"/>
                    <a:pt x="1157" y="1454"/>
                    <a:pt x="1059" y="1722"/>
                  </a:cubicBezTo>
                  <a:cubicBezTo>
                    <a:pt x="1059" y="1722"/>
                    <a:pt x="1400" y="1446"/>
                    <a:pt x="1288" y="1051"/>
                  </a:cubicBezTo>
                  <a:cubicBezTo>
                    <a:pt x="1176" y="656"/>
                    <a:pt x="1109" y="656"/>
                    <a:pt x="1048" y="528"/>
                  </a:cubicBezTo>
                  <a:cubicBezTo>
                    <a:pt x="987" y="400"/>
                    <a:pt x="760" y="0"/>
                    <a:pt x="544" y="8"/>
                  </a:cubicBezTo>
                  <a:cubicBezTo>
                    <a:pt x="328" y="16"/>
                    <a:pt x="197" y="227"/>
                    <a:pt x="149" y="315"/>
                  </a:cubicBezTo>
                  <a:cubicBezTo>
                    <a:pt x="101" y="403"/>
                    <a:pt x="0" y="582"/>
                    <a:pt x="27" y="731"/>
                  </a:cubicBezTo>
                  <a:cubicBezTo>
                    <a:pt x="53" y="880"/>
                    <a:pt x="93" y="1014"/>
                    <a:pt x="240" y="1112"/>
                  </a:cubicBezTo>
                  <a:cubicBezTo>
                    <a:pt x="240" y="1112"/>
                    <a:pt x="328" y="1115"/>
                    <a:pt x="352" y="1064"/>
                  </a:cubicBezTo>
                  <a:cubicBezTo>
                    <a:pt x="352" y="1064"/>
                    <a:pt x="273" y="1020"/>
                    <a:pt x="244" y="903"/>
                  </a:cubicBezTo>
                  <a:cubicBezTo>
                    <a:pt x="215" y="786"/>
                    <a:pt x="189" y="763"/>
                    <a:pt x="176" y="718"/>
                  </a:cubicBezTo>
                  <a:cubicBezTo>
                    <a:pt x="163" y="672"/>
                    <a:pt x="179" y="547"/>
                    <a:pt x="179" y="547"/>
                  </a:cubicBezTo>
                  <a:cubicBezTo>
                    <a:pt x="179" y="547"/>
                    <a:pt x="115" y="438"/>
                    <a:pt x="261" y="256"/>
                  </a:cubicBezTo>
                  <a:cubicBezTo>
                    <a:pt x="273" y="242"/>
                    <a:pt x="310" y="226"/>
                    <a:pt x="328"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0" name="Freeform 23"/>
            <p:cNvSpPr>
              <a:spLocks/>
            </p:cNvSpPr>
            <p:nvPr/>
          </p:nvSpPr>
          <p:spPr bwMode="auto">
            <a:xfrm>
              <a:off x="7486650" y="3430588"/>
              <a:ext cx="350838" cy="471488"/>
            </a:xfrm>
            <a:custGeom>
              <a:avLst/>
              <a:gdLst>
                <a:gd name="T0" fmla="*/ 18 w 172"/>
                <a:gd name="T1" fmla="*/ 0 h 231"/>
                <a:gd name="T2" fmla="*/ 90 w 172"/>
                <a:gd name="T3" fmla="*/ 126 h 231"/>
                <a:gd name="T4" fmla="*/ 170 w 172"/>
                <a:gd name="T5" fmla="*/ 134 h 231"/>
                <a:gd name="T6" fmla="*/ 131 w 172"/>
                <a:gd name="T7" fmla="*/ 201 h 231"/>
                <a:gd name="T8" fmla="*/ 44 w 172"/>
                <a:gd name="T9" fmla="*/ 162 h 231"/>
                <a:gd name="T10" fmla="*/ 0 w 172"/>
                <a:gd name="T11" fmla="*/ 50 h 231"/>
                <a:gd name="T12" fmla="*/ 18 w 172"/>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72" h="231">
                  <a:moveTo>
                    <a:pt x="18" y="0"/>
                  </a:moveTo>
                  <a:cubicBezTo>
                    <a:pt x="18" y="0"/>
                    <a:pt x="46" y="118"/>
                    <a:pt x="90" y="126"/>
                  </a:cubicBezTo>
                  <a:cubicBezTo>
                    <a:pt x="135" y="134"/>
                    <a:pt x="170" y="134"/>
                    <a:pt x="170" y="134"/>
                  </a:cubicBezTo>
                  <a:cubicBezTo>
                    <a:pt x="170" y="134"/>
                    <a:pt x="172" y="171"/>
                    <a:pt x="131" y="201"/>
                  </a:cubicBezTo>
                  <a:cubicBezTo>
                    <a:pt x="89" y="231"/>
                    <a:pt x="44" y="162"/>
                    <a:pt x="44" y="162"/>
                  </a:cubicBezTo>
                  <a:cubicBezTo>
                    <a:pt x="0" y="50"/>
                    <a:pt x="0" y="50"/>
                    <a:pt x="0" y="50"/>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1" name="Freeform 24"/>
            <p:cNvSpPr>
              <a:spLocks/>
            </p:cNvSpPr>
            <p:nvPr/>
          </p:nvSpPr>
          <p:spPr bwMode="auto">
            <a:xfrm>
              <a:off x="8448675" y="2271713"/>
              <a:ext cx="196850" cy="693738"/>
            </a:xfrm>
            <a:custGeom>
              <a:avLst/>
              <a:gdLst>
                <a:gd name="T0" fmla="*/ 17 w 97"/>
                <a:gd name="T1" fmla="*/ 178 h 340"/>
                <a:gd name="T2" fmla="*/ 32 w 97"/>
                <a:gd name="T3" fmla="*/ 340 h 340"/>
                <a:gd name="T4" fmla="*/ 80 w 97"/>
                <a:gd name="T5" fmla="*/ 109 h 340"/>
                <a:gd name="T6" fmla="*/ 0 w 97"/>
                <a:gd name="T7" fmla="*/ 83 h 340"/>
                <a:gd name="T8" fmla="*/ 17 w 97"/>
                <a:gd name="T9" fmla="*/ 178 h 340"/>
              </a:gdLst>
              <a:ahLst/>
              <a:cxnLst>
                <a:cxn ang="0">
                  <a:pos x="T0" y="T1"/>
                </a:cxn>
                <a:cxn ang="0">
                  <a:pos x="T2" y="T3"/>
                </a:cxn>
                <a:cxn ang="0">
                  <a:pos x="T4" y="T5"/>
                </a:cxn>
                <a:cxn ang="0">
                  <a:pos x="T6" y="T7"/>
                </a:cxn>
                <a:cxn ang="0">
                  <a:pos x="T8" y="T9"/>
                </a:cxn>
              </a:cxnLst>
              <a:rect l="0" t="0" r="r" b="b"/>
              <a:pathLst>
                <a:path w="97" h="340">
                  <a:moveTo>
                    <a:pt x="17" y="178"/>
                  </a:moveTo>
                  <a:cubicBezTo>
                    <a:pt x="17" y="178"/>
                    <a:pt x="56" y="270"/>
                    <a:pt x="32" y="340"/>
                  </a:cubicBezTo>
                  <a:cubicBezTo>
                    <a:pt x="32" y="340"/>
                    <a:pt x="97" y="218"/>
                    <a:pt x="80" y="109"/>
                  </a:cubicBezTo>
                  <a:cubicBezTo>
                    <a:pt x="63" y="0"/>
                    <a:pt x="0" y="83"/>
                    <a:pt x="0" y="83"/>
                  </a:cubicBezTo>
                  <a:lnTo>
                    <a:pt x="1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2" name="Freeform 25"/>
            <p:cNvSpPr>
              <a:spLocks/>
            </p:cNvSpPr>
            <p:nvPr/>
          </p:nvSpPr>
          <p:spPr bwMode="auto">
            <a:xfrm>
              <a:off x="7659688" y="2090738"/>
              <a:ext cx="684213" cy="381000"/>
            </a:xfrm>
            <a:custGeom>
              <a:avLst/>
              <a:gdLst>
                <a:gd name="T0" fmla="*/ 26 w 335"/>
                <a:gd name="T1" fmla="*/ 12 h 186"/>
                <a:gd name="T2" fmla="*/ 323 w 335"/>
                <a:gd name="T3" fmla="*/ 186 h 186"/>
                <a:gd name="T4" fmla="*/ 335 w 335"/>
                <a:gd name="T5" fmla="*/ 164 h 186"/>
                <a:gd name="T6" fmla="*/ 0 w 335"/>
                <a:gd name="T7" fmla="*/ 0 h 186"/>
                <a:gd name="T8" fmla="*/ 26 w 335"/>
                <a:gd name="T9" fmla="*/ 12 h 186"/>
              </a:gdLst>
              <a:ahLst/>
              <a:cxnLst>
                <a:cxn ang="0">
                  <a:pos x="T0" y="T1"/>
                </a:cxn>
                <a:cxn ang="0">
                  <a:pos x="T2" y="T3"/>
                </a:cxn>
                <a:cxn ang="0">
                  <a:pos x="T4" y="T5"/>
                </a:cxn>
                <a:cxn ang="0">
                  <a:pos x="T6" y="T7"/>
                </a:cxn>
                <a:cxn ang="0">
                  <a:pos x="T8" y="T9"/>
                </a:cxn>
              </a:cxnLst>
              <a:rect l="0" t="0" r="r" b="b"/>
              <a:pathLst>
                <a:path w="335" h="186">
                  <a:moveTo>
                    <a:pt x="26" y="12"/>
                  </a:moveTo>
                  <a:cubicBezTo>
                    <a:pt x="26" y="12"/>
                    <a:pt x="234" y="80"/>
                    <a:pt x="323" y="186"/>
                  </a:cubicBezTo>
                  <a:cubicBezTo>
                    <a:pt x="335" y="164"/>
                    <a:pt x="335" y="164"/>
                    <a:pt x="335" y="164"/>
                  </a:cubicBezTo>
                  <a:cubicBezTo>
                    <a:pt x="335" y="164"/>
                    <a:pt x="173" y="18"/>
                    <a:pt x="0" y="0"/>
                  </a:cubicBezTo>
                  <a:lnTo>
                    <a:pt x="2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3" name="Freeform 26"/>
            <p:cNvSpPr>
              <a:spLocks/>
            </p:cNvSpPr>
            <p:nvPr/>
          </p:nvSpPr>
          <p:spPr bwMode="auto">
            <a:xfrm>
              <a:off x="7200900" y="2493963"/>
              <a:ext cx="1425575" cy="635000"/>
            </a:xfrm>
            <a:custGeom>
              <a:avLst/>
              <a:gdLst>
                <a:gd name="T0" fmla="*/ 638 w 698"/>
                <a:gd name="T1" fmla="*/ 84 h 311"/>
                <a:gd name="T2" fmla="*/ 534 w 698"/>
                <a:gd name="T3" fmla="*/ 140 h 311"/>
                <a:gd name="T4" fmla="*/ 492 w 698"/>
                <a:gd name="T5" fmla="*/ 80 h 311"/>
                <a:gd name="T6" fmla="*/ 278 w 698"/>
                <a:gd name="T7" fmla="*/ 103 h 311"/>
                <a:gd name="T8" fmla="*/ 261 w 698"/>
                <a:gd name="T9" fmla="*/ 152 h 311"/>
                <a:gd name="T10" fmla="*/ 221 w 698"/>
                <a:gd name="T11" fmla="*/ 145 h 311"/>
                <a:gd name="T12" fmla="*/ 116 w 698"/>
                <a:gd name="T13" fmla="*/ 70 h 311"/>
                <a:gd name="T14" fmla="*/ 8 w 698"/>
                <a:gd name="T15" fmla="*/ 78 h 311"/>
                <a:gd name="T16" fmla="*/ 9 w 698"/>
                <a:gd name="T17" fmla="*/ 176 h 311"/>
                <a:gd name="T18" fmla="*/ 79 w 698"/>
                <a:gd name="T19" fmla="*/ 263 h 311"/>
                <a:gd name="T20" fmla="*/ 206 w 698"/>
                <a:gd name="T21" fmla="*/ 238 h 311"/>
                <a:gd name="T22" fmla="*/ 223 w 698"/>
                <a:gd name="T23" fmla="*/ 167 h 311"/>
                <a:gd name="T24" fmla="*/ 262 w 698"/>
                <a:gd name="T25" fmla="*/ 167 h 311"/>
                <a:gd name="T26" fmla="*/ 326 w 698"/>
                <a:gd name="T27" fmla="*/ 276 h 311"/>
                <a:gd name="T28" fmla="*/ 529 w 698"/>
                <a:gd name="T29" fmla="*/ 268 h 311"/>
                <a:gd name="T30" fmla="*/ 538 w 698"/>
                <a:gd name="T31" fmla="*/ 173 h 311"/>
                <a:gd name="T32" fmla="*/ 698 w 698"/>
                <a:gd name="T33" fmla="*/ 91 h 311"/>
                <a:gd name="T34" fmla="*/ 678 w 698"/>
                <a:gd name="T35" fmla="*/ 0 h 311"/>
                <a:gd name="T36" fmla="*/ 638 w 698"/>
                <a:gd name="T37" fmla="*/ 8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311">
                  <a:moveTo>
                    <a:pt x="638" y="84"/>
                  </a:moveTo>
                  <a:cubicBezTo>
                    <a:pt x="534" y="140"/>
                    <a:pt x="534" y="140"/>
                    <a:pt x="534" y="140"/>
                  </a:cubicBezTo>
                  <a:cubicBezTo>
                    <a:pt x="534" y="140"/>
                    <a:pt x="510" y="78"/>
                    <a:pt x="492" y="80"/>
                  </a:cubicBezTo>
                  <a:cubicBezTo>
                    <a:pt x="474" y="82"/>
                    <a:pt x="299" y="76"/>
                    <a:pt x="278" y="103"/>
                  </a:cubicBezTo>
                  <a:cubicBezTo>
                    <a:pt x="256" y="130"/>
                    <a:pt x="261" y="152"/>
                    <a:pt x="261" y="152"/>
                  </a:cubicBezTo>
                  <a:cubicBezTo>
                    <a:pt x="221" y="145"/>
                    <a:pt x="221" y="145"/>
                    <a:pt x="221" y="145"/>
                  </a:cubicBezTo>
                  <a:cubicBezTo>
                    <a:pt x="221" y="145"/>
                    <a:pt x="205" y="82"/>
                    <a:pt x="116" y="70"/>
                  </a:cubicBezTo>
                  <a:cubicBezTo>
                    <a:pt x="27" y="58"/>
                    <a:pt x="16" y="66"/>
                    <a:pt x="8" y="78"/>
                  </a:cubicBezTo>
                  <a:cubicBezTo>
                    <a:pt x="0" y="90"/>
                    <a:pt x="4" y="158"/>
                    <a:pt x="9" y="176"/>
                  </a:cubicBezTo>
                  <a:cubicBezTo>
                    <a:pt x="17" y="200"/>
                    <a:pt x="15" y="236"/>
                    <a:pt x="79" y="263"/>
                  </a:cubicBezTo>
                  <a:cubicBezTo>
                    <a:pt x="143" y="290"/>
                    <a:pt x="194" y="270"/>
                    <a:pt x="206" y="238"/>
                  </a:cubicBezTo>
                  <a:cubicBezTo>
                    <a:pt x="218" y="206"/>
                    <a:pt x="223" y="167"/>
                    <a:pt x="223" y="167"/>
                  </a:cubicBezTo>
                  <a:cubicBezTo>
                    <a:pt x="262" y="167"/>
                    <a:pt x="262" y="167"/>
                    <a:pt x="262" y="167"/>
                  </a:cubicBezTo>
                  <a:cubicBezTo>
                    <a:pt x="262" y="167"/>
                    <a:pt x="267" y="241"/>
                    <a:pt x="326" y="276"/>
                  </a:cubicBezTo>
                  <a:cubicBezTo>
                    <a:pt x="385" y="311"/>
                    <a:pt x="506" y="294"/>
                    <a:pt x="529" y="268"/>
                  </a:cubicBezTo>
                  <a:cubicBezTo>
                    <a:pt x="552" y="242"/>
                    <a:pt x="538" y="173"/>
                    <a:pt x="538" y="173"/>
                  </a:cubicBezTo>
                  <a:cubicBezTo>
                    <a:pt x="698" y="91"/>
                    <a:pt x="698" y="91"/>
                    <a:pt x="698" y="91"/>
                  </a:cubicBezTo>
                  <a:cubicBezTo>
                    <a:pt x="678" y="0"/>
                    <a:pt x="678" y="0"/>
                    <a:pt x="678" y="0"/>
                  </a:cubicBezTo>
                  <a:lnTo>
                    <a:pt x="638"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4" name="Freeform 27"/>
            <p:cNvSpPr>
              <a:spLocks/>
            </p:cNvSpPr>
            <p:nvPr/>
          </p:nvSpPr>
          <p:spPr bwMode="auto">
            <a:xfrm>
              <a:off x="7743825" y="2693988"/>
              <a:ext cx="541338" cy="403225"/>
            </a:xfrm>
            <a:custGeom>
              <a:avLst/>
              <a:gdLst>
                <a:gd name="T0" fmla="*/ 227 w 265"/>
                <a:gd name="T1" fmla="*/ 0 h 198"/>
                <a:gd name="T2" fmla="*/ 25 w 265"/>
                <a:gd name="T3" fmla="*/ 16 h 198"/>
                <a:gd name="T4" fmla="*/ 65 w 265"/>
                <a:gd name="T5" fmla="*/ 162 h 198"/>
                <a:gd name="T6" fmla="*/ 252 w 265"/>
                <a:gd name="T7" fmla="*/ 154 h 198"/>
                <a:gd name="T8" fmla="*/ 227 w 265"/>
                <a:gd name="T9" fmla="*/ 0 h 198"/>
              </a:gdLst>
              <a:ahLst/>
              <a:cxnLst>
                <a:cxn ang="0">
                  <a:pos x="T0" y="T1"/>
                </a:cxn>
                <a:cxn ang="0">
                  <a:pos x="T2" y="T3"/>
                </a:cxn>
                <a:cxn ang="0">
                  <a:pos x="T4" y="T5"/>
                </a:cxn>
                <a:cxn ang="0">
                  <a:pos x="T6" y="T7"/>
                </a:cxn>
                <a:cxn ang="0">
                  <a:pos x="T8" y="T9"/>
                </a:cxn>
              </a:cxnLst>
              <a:rect l="0" t="0" r="r" b="b"/>
              <a:pathLst>
                <a:path w="265" h="198">
                  <a:moveTo>
                    <a:pt x="227" y="0"/>
                  </a:moveTo>
                  <a:cubicBezTo>
                    <a:pt x="227" y="0"/>
                    <a:pt x="44" y="2"/>
                    <a:pt x="25" y="16"/>
                  </a:cubicBezTo>
                  <a:cubicBezTo>
                    <a:pt x="6" y="29"/>
                    <a:pt x="0" y="109"/>
                    <a:pt x="65" y="162"/>
                  </a:cubicBezTo>
                  <a:cubicBezTo>
                    <a:pt x="108" y="198"/>
                    <a:pt x="238" y="178"/>
                    <a:pt x="252" y="154"/>
                  </a:cubicBezTo>
                  <a:cubicBezTo>
                    <a:pt x="265" y="130"/>
                    <a:pt x="250" y="37"/>
                    <a:pt x="22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5" name="Freeform 28"/>
            <p:cNvSpPr>
              <a:spLocks/>
            </p:cNvSpPr>
            <p:nvPr/>
          </p:nvSpPr>
          <p:spPr bwMode="auto">
            <a:xfrm>
              <a:off x="7189788" y="2660650"/>
              <a:ext cx="425450" cy="385763"/>
            </a:xfrm>
            <a:custGeom>
              <a:avLst/>
              <a:gdLst>
                <a:gd name="T0" fmla="*/ 25 w 208"/>
                <a:gd name="T1" fmla="*/ 2 h 189"/>
                <a:gd name="T2" fmla="*/ 83 w 208"/>
                <a:gd name="T3" fmla="*/ 165 h 189"/>
                <a:gd name="T4" fmla="*/ 203 w 208"/>
                <a:gd name="T5" fmla="*/ 98 h 189"/>
                <a:gd name="T6" fmla="*/ 25 w 208"/>
                <a:gd name="T7" fmla="*/ 2 h 189"/>
              </a:gdLst>
              <a:ahLst/>
              <a:cxnLst>
                <a:cxn ang="0">
                  <a:pos x="T0" y="T1"/>
                </a:cxn>
                <a:cxn ang="0">
                  <a:pos x="T2" y="T3"/>
                </a:cxn>
                <a:cxn ang="0">
                  <a:pos x="T4" y="T5"/>
                </a:cxn>
                <a:cxn ang="0">
                  <a:pos x="T6" y="T7"/>
                </a:cxn>
              </a:cxnLst>
              <a:rect l="0" t="0" r="r" b="b"/>
              <a:pathLst>
                <a:path w="208" h="189">
                  <a:moveTo>
                    <a:pt x="25" y="2"/>
                  </a:moveTo>
                  <a:cubicBezTo>
                    <a:pt x="25" y="2"/>
                    <a:pt x="0" y="141"/>
                    <a:pt x="83" y="165"/>
                  </a:cubicBezTo>
                  <a:cubicBezTo>
                    <a:pt x="165" y="189"/>
                    <a:pt x="208" y="178"/>
                    <a:pt x="203" y="98"/>
                  </a:cubicBezTo>
                  <a:cubicBezTo>
                    <a:pt x="197" y="18"/>
                    <a:pt x="143" y="0"/>
                    <a:pt x="25" y="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6" name="Freeform 29"/>
            <p:cNvSpPr>
              <a:spLocks/>
            </p:cNvSpPr>
            <p:nvPr/>
          </p:nvSpPr>
          <p:spPr bwMode="auto">
            <a:xfrm>
              <a:off x="8193088" y="2051050"/>
              <a:ext cx="623888" cy="642938"/>
            </a:xfrm>
            <a:custGeom>
              <a:avLst/>
              <a:gdLst>
                <a:gd name="T0" fmla="*/ 170 w 306"/>
                <a:gd name="T1" fmla="*/ 60 h 315"/>
                <a:gd name="T2" fmla="*/ 74 w 306"/>
                <a:gd name="T3" fmla="*/ 16 h 315"/>
                <a:gd name="T4" fmla="*/ 84 w 306"/>
                <a:gd name="T5" fmla="*/ 123 h 315"/>
                <a:gd name="T6" fmla="*/ 8 w 306"/>
                <a:gd name="T7" fmla="*/ 200 h 315"/>
                <a:gd name="T8" fmla="*/ 101 w 306"/>
                <a:gd name="T9" fmla="*/ 229 h 315"/>
                <a:gd name="T10" fmla="*/ 157 w 306"/>
                <a:gd name="T11" fmla="*/ 315 h 315"/>
                <a:gd name="T12" fmla="*/ 212 w 306"/>
                <a:gd name="T13" fmla="*/ 240 h 315"/>
                <a:gd name="T14" fmla="*/ 306 w 306"/>
                <a:gd name="T15" fmla="*/ 208 h 315"/>
                <a:gd name="T16" fmla="*/ 260 w 306"/>
                <a:gd name="T17" fmla="*/ 149 h 315"/>
                <a:gd name="T18" fmla="*/ 272 w 306"/>
                <a:gd name="T19" fmla="*/ 52 h 315"/>
                <a:gd name="T20" fmla="*/ 170 w 306"/>
                <a:gd name="T21" fmla="*/ 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15">
                  <a:moveTo>
                    <a:pt x="170" y="60"/>
                  </a:moveTo>
                  <a:cubicBezTo>
                    <a:pt x="170" y="60"/>
                    <a:pt x="133" y="0"/>
                    <a:pt x="74" y="16"/>
                  </a:cubicBezTo>
                  <a:cubicBezTo>
                    <a:pt x="74" y="16"/>
                    <a:pt x="57" y="67"/>
                    <a:pt x="84" y="123"/>
                  </a:cubicBezTo>
                  <a:cubicBezTo>
                    <a:pt x="84" y="123"/>
                    <a:pt x="0" y="136"/>
                    <a:pt x="8" y="200"/>
                  </a:cubicBezTo>
                  <a:cubicBezTo>
                    <a:pt x="8" y="200"/>
                    <a:pt x="40" y="237"/>
                    <a:pt x="101" y="229"/>
                  </a:cubicBezTo>
                  <a:cubicBezTo>
                    <a:pt x="101" y="229"/>
                    <a:pt x="93" y="291"/>
                    <a:pt x="157" y="315"/>
                  </a:cubicBezTo>
                  <a:cubicBezTo>
                    <a:pt x="157" y="315"/>
                    <a:pt x="204" y="293"/>
                    <a:pt x="212" y="240"/>
                  </a:cubicBezTo>
                  <a:cubicBezTo>
                    <a:pt x="212" y="240"/>
                    <a:pt x="282" y="264"/>
                    <a:pt x="306" y="208"/>
                  </a:cubicBezTo>
                  <a:cubicBezTo>
                    <a:pt x="306" y="208"/>
                    <a:pt x="286" y="160"/>
                    <a:pt x="260" y="149"/>
                  </a:cubicBezTo>
                  <a:cubicBezTo>
                    <a:pt x="260" y="149"/>
                    <a:pt x="290" y="72"/>
                    <a:pt x="272" y="52"/>
                  </a:cubicBezTo>
                  <a:cubicBezTo>
                    <a:pt x="255" y="35"/>
                    <a:pt x="181" y="39"/>
                    <a:pt x="170" y="6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7" name="Group 286"/>
          <p:cNvGrpSpPr/>
          <p:nvPr/>
        </p:nvGrpSpPr>
        <p:grpSpPr>
          <a:xfrm flipH="1">
            <a:off x="4038226" y="4365105"/>
            <a:ext cx="2730017" cy="2628292"/>
            <a:chOff x="4653532" y="2243484"/>
            <a:chExt cx="4903155" cy="4912662"/>
          </a:xfrm>
        </p:grpSpPr>
        <p:sp>
          <p:nvSpPr>
            <p:cNvPr id="288"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9"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0"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1"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2"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3"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4"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5"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6"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7"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8"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9"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0"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1"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2"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4"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5"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84437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gradFill>
            <a:gsLst>
              <a:gs pos="0">
                <a:schemeClr val="bg1"/>
              </a:gs>
              <a:gs pos="100000">
                <a:schemeClr val="accent6">
                  <a:lumMod val="20000"/>
                  <a:lumOff val="80000"/>
                </a:schemeClr>
              </a:gs>
            </a:gsLst>
            <a:lin ang="5400000" scaled="0"/>
          </a:gra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5" name="Group 444"/>
          <p:cNvGrpSpPr/>
          <p:nvPr/>
        </p:nvGrpSpPr>
        <p:grpSpPr>
          <a:xfrm>
            <a:off x="-85261" y="5056343"/>
            <a:ext cx="2677041" cy="1937053"/>
            <a:chOff x="-795338" y="611187"/>
            <a:chExt cx="8029576" cy="6743701"/>
          </a:xfrm>
        </p:grpSpPr>
        <p:sp>
          <p:nvSpPr>
            <p:cNvPr id="446"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12" name="Rectangle 511"/>
          <p:cNvSpPr>
            <a:spLocks noChangeArrowheads="1"/>
          </p:cNvSpPr>
          <p:nvPr/>
        </p:nvSpPr>
        <p:spPr bwMode="auto">
          <a:xfrm>
            <a:off x="172734" y="385500"/>
            <a:ext cx="4442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ONLINE INNOVATION</a:t>
            </a:r>
          </a:p>
        </p:txBody>
      </p:sp>
      <p:sp>
        <p:nvSpPr>
          <p:cNvPr id="2" name="Rectangle 1"/>
          <p:cNvSpPr/>
          <p:nvPr/>
        </p:nvSpPr>
        <p:spPr>
          <a:xfrm>
            <a:off x="300177" y="1005691"/>
            <a:ext cx="4091803" cy="5447645"/>
          </a:xfrm>
          <a:prstGeom prst="rect">
            <a:avLst/>
          </a:prstGeom>
        </p:spPr>
        <p:txBody>
          <a:bodyPr wrap="square">
            <a:spAutoFit/>
          </a:bodyPr>
          <a:lstStyle/>
          <a:p>
            <a:r>
              <a:rPr lang="en-GB" sz="1200" b="1" dirty="0" smtClean="0"/>
              <a:t>The </a:t>
            </a:r>
            <a:r>
              <a:rPr lang="en-GB" sz="1200" b="1" dirty="0"/>
              <a:t>NME Awards 2014 with Austin, Texas will be streamed live via NME.com for the very first time in the event’s history</a:t>
            </a:r>
            <a:r>
              <a:rPr lang="en-GB" sz="1200" b="1" dirty="0" smtClean="0"/>
              <a:t>.</a:t>
            </a:r>
          </a:p>
          <a:p>
            <a:endParaRPr lang="en-GB" sz="1200" b="1" dirty="0"/>
          </a:p>
          <a:p>
            <a:r>
              <a:rPr lang="en-GB" sz="1200" dirty="0"/>
              <a:t>The awards take place today (Wednesday February 26) at O2 Academy, Brixton and fans around the world will be able to watch all of the action online from 8pm</a:t>
            </a:r>
            <a:r>
              <a:rPr lang="en-GB" sz="1200" dirty="0" smtClean="0"/>
              <a:t>.</a:t>
            </a:r>
          </a:p>
          <a:p>
            <a:endParaRPr lang="en-GB" sz="1200" dirty="0"/>
          </a:p>
          <a:p>
            <a:r>
              <a:rPr lang="en-GB" sz="1200" dirty="0" smtClean="0"/>
              <a:t>NME is working with </a:t>
            </a:r>
            <a:r>
              <a:rPr lang="en-GB" sz="1200" dirty="0" err="1" smtClean="0"/>
              <a:t>LoveLive</a:t>
            </a:r>
            <a:r>
              <a:rPr lang="en-GB" sz="1200" dirty="0" smtClean="0"/>
              <a:t> and Streaming Tank to broadcast the HD footage. </a:t>
            </a:r>
          </a:p>
          <a:p>
            <a:r>
              <a:rPr lang="en-GB" sz="1200" dirty="0" smtClean="0"/>
              <a:t>Richard </a:t>
            </a:r>
            <a:r>
              <a:rPr lang="en-GB" sz="1200" dirty="0"/>
              <a:t>Cohen, </a:t>
            </a:r>
            <a:r>
              <a:rPr lang="en-GB" sz="1200" dirty="0" err="1"/>
              <a:t>Lovelive</a:t>
            </a:r>
            <a:r>
              <a:rPr lang="en-GB" sz="1200" dirty="0"/>
              <a:t> CEO, said: “The NME Awards is </a:t>
            </a:r>
            <a:r>
              <a:rPr lang="en-GB" sz="1200" b="1" dirty="0"/>
              <a:t>one of the biggest musical events </a:t>
            </a:r>
            <a:r>
              <a:rPr lang="en-GB" sz="1200" dirty="0"/>
              <a:t>of the year and we are thrilled to be the live streaming partner</a:t>
            </a:r>
            <a:r>
              <a:rPr lang="en-GB" sz="1200" dirty="0" smtClean="0"/>
              <a:t>.</a:t>
            </a:r>
          </a:p>
          <a:p>
            <a:endParaRPr lang="en-GB" sz="1200" dirty="0"/>
          </a:p>
          <a:p>
            <a:r>
              <a:rPr lang="en-GB" sz="1200" dirty="0"/>
              <a:t>“By offering a multi-platform experience, we’re giving fans all the </a:t>
            </a:r>
            <a:r>
              <a:rPr lang="en-GB" sz="1200" dirty="0" err="1"/>
              <a:t>unmissable</a:t>
            </a:r>
            <a:r>
              <a:rPr lang="en-GB" sz="1200" dirty="0"/>
              <a:t> moments as they happen from the night wherever they are and on whatever device they choose</a:t>
            </a:r>
            <a:r>
              <a:rPr lang="en-GB" sz="1200" dirty="0" smtClean="0"/>
              <a:t>.”</a:t>
            </a:r>
          </a:p>
          <a:p>
            <a:endParaRPr lang="en-GB" sz="1200" dirty="0"/>
          </a:p>
          <a:p>
            <a:r>
              <a:rPr lang="en-GB" sz="1200" dirty="0"/>
              <a:t>Highlights from the events will also be available on </a:t>
            </a:r>
            <a:r>
              <a:rPr lang="en-GB" sz="1200" dirty="0">
                <a:hlinkClick r:id="rId3"/>
              </a:rPr>
              <a:t>nme.com</a:t>
            </a:r>
            <a:r>
              <a:rPr lang="en-GB" sz="1200" dirty="0"/>
              <a:t>. </a:t>
            </a:r>
          </a:p>
          <a:p>
            <a:endParaRPr lang="en-GB" sz="1200" dirty="0" smtClean="0"/>
          </a:p>
          <a:p>
            <a:endParaRPr lang="en-GB" sz="1200" dirty="0"/>
          </a:p>
          <a:p>
            <a:endParaRPr lang="en-GB" sz="1200" dirty="0" smtClean="0"/>
          </a:p>
          <a:p>
            <a:r>
              <a:rPr lang="en-GB" sz="1200" dirty="0"/>
              <a:t>	</a:t>
            </a:r>
            <a:r>
              <a:rPr lang="en-GB" sz="1200" dirty="0" smtClean="0"/>
              <a:t>						       Feb 2014</a:t>
            </a:r>
            <a:endParaRPr lang="en-GB" sz="1200" dirty="0"/>
          </a:p>
        </p:txBody>
      </p:sp>
      <p:sp>
        <p:nvSpPr>
          <p:cNvPr id="71" name="Rectangle 37"/>
          <p:cNvSpPr>
            <a:spLocks noChangeArrowheads="1"/>
          </p:cNvSpPr>
          <p:nvPr/>
        </p:nvSpPr>
        <p:spPr bwMode="auto">
          <a:xfrm>
            <a:off x="3299779" y="6597352"/>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 www.ppa.co.uk/marketing</a:t>
            </a:r>
            <a:endParaRPr lang="en-GB" sz="900" dirty="0">
              <a:solidFill>
                <a:schemeClr val="tx1">
                  <a:lumMod val="65000"/>
                  <a:lumOff val="35000"/>
                </a:schemeClr>
              </a:solidFill>
              <a:cs typeface="Arial" charset="0"/>
            </a:endParaRPr>
          </a:p>
        </p:txBody>
      </p:sp>
      <p:pic>
        <p:nvPicPr>
          <p:cNvPr id="2050" name="Picture 2" descr="placehol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293" y="692226"/>
            <a:ext cx="4284853" cy="557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18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gradFill>
            <a:gsLst>
              <a:gs pos="0">
                <a:schemeClr val="bg1"/>
              </a:gs>
              <a:gs pos="100000">
                <a:schemeClr val="accent6">
                  <a:lumMod val="20000"/>
                  <a:lumOff val="80000"/>
                </a:schemeClr>
              </a:gs>
            </a:gsLst>
            <a:lin ang="5400000" scaled="0"/>
          </a:gra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5" name="Group 444"/>
          <p:cNvGrpSpPr/>
          <p:nvPr/>
        </p:nvGrpSpPr>
        <p:grpSpPr>
          <a:xfrm>
            <a:off x="-85261" y="5056343"/>
            <a:ext cx="2677041" cy="1937053"/>
            <a:chOff x="-795338" y="611187"/>
            <a:chExt cx="8029576" cy="6743701"/>
          </a:xfrm>
        </p:grpSpPr>
        <p:sp>
          <p:nvSpPr>
            <p:cNvPr id="446"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12" name="Rectangle 511"/>
          <p:cNvSpPr>
            <a:spLocks noChangeArrowheads="1"/>
          </p:cNvSpPr>
          <p:nvPr/>
        </p:nvSpPr>
        <p:spPr bwMode="auto">
          <a:xfrm>
            <a:off x="172734" y="385500"/>
            <a:ext cx="4442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ONLINE INNOVATION</a:t>
            </a:r>
          </a:p>
        </p:txBody>
      </p:sp>
      <p:pic>
        <p:nvPicPr>
          <p:cNvPr id="6146" name="Picture 2" descr="place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60" y="368660"/>
            <a:ext cx="3789697" cy="608246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0177" y="1160748"/>
            <a:ext cx="4572000" cy="4893647"/>
          </a:xfrm>
          <a:prstGeom prst="rect">
            <a:avLst/>
          </a:prstGeom>
        </p:spPr>
        <p:txBody>
          <a:bodyPr>
            <a:spAutoFit/>
          </a:bodyPr>
          <a:lstStyle/>
          <a:p>
            <a:r>
              <a:rPr lang="en-GB" sz="1200" b="1" dirty="0"/>
              <a:t>Bauer Media has launched a new multi-platform brand aimed at the women’s market</a:t>
            </a:r>
            <a:r>
              <a:rPr lang="en-GB" sz="1200" b="1" dirty="0" smtClean="0"/>
              <a:t>.</a:t>
            </a:r>
          </a:p>
          <a:p>
            <a:endParaRPr lang="en-GB" sz="1200" b="1" dirty="0"/>
          </a:p>
          <a:p>
            <a:r>
              <a:rPr lang="en-GB" sz="1200" dirty="0">
                <a:hlinkClick r:id="rId4"/>
              </a:rPr>
              <a:t>The Debrief</a:t>
            </a:r>
            <a:r>
              <a:rPr lang="en-GB" sz="1200" dirty="0"/>
              <a:t> features a mix of tailored content around five editorial pillars; People, Life, Getting Ready, Sex and In/Out</a:t>
            </a:r>
            <a:r>
              <a:rPr lang="en-GB" sz="1200" dirty="0" smtClean="0"/>
              <a:t>.</a:t>
            </a:r>
          </a:p>
          <a:p>
            <a:endParaRPr lang="en-GB" sz="1200" dirty="0"/>
          </a:p>
          <a:p>
            <a:r>
              <a:rPr lang="en-GB" sz="1200" dirty="0"/>
              <a:t>It is aimed at ABC1 20-something women and has been partnered by Bacardi and H&amp;M at launch</a:t>
            </a:r>
            <a:r>
              <a:rPr lang="en-GB" sz="1200" dirty="0" smtClean="0"/>
              <a:t>.</a:t>
            </a:r>
          </a:p>
          <a:p>
            <a:endParaRPr lang="en-GB" sz="1200" dirty="0"/>
          </a:p>
          <a:p>
            <a:r>
              <a:rPr lang="en-GB" sz="1200" dirty="0"/>
              <a:t>Bauer Media is backing the launch with an extensive digital marketing campaign with creative by Gravity Road.</a:t>
            </a:r>
          </a:p>
          <a:p>
            <a:endParaRPr lang="en-GB" sz="1200" dirty="0" smtClean="0"/>
          </a:p>
          <a:p>
            <a:r>
              <a:rPr lang="en-GB" sz="1200" dirty="0" smtClean="0"/>
              <a:t>Paul </a:t>
            </a:r>
            <a:r>
              <a:rPr lang="en-GB" sz="1200" dirty="0"/>
              <a:t>Keenan, Chief Executive of Bauer Media, said: “We’re hugely excited about the launch of The Debrief. We believe it is genuinely different and will engage and resonate with this influential audience. </a:t>
            </a:r>
          </a:p>
          <a:p>
            <a:endParaRPr lang="en-GB" sz="1200" dirty="0" smtClean="0"/>
          </a:p>
          <a:p>
            <a:r>
              <a:rPr lang="en-GB" sz="1200" dirty="0" smtClean="0"/>
              <a:t>“</a:t>
            </a:r>
            <a:r>
              <a:rPr lang="en-GB" sz="1200" dirty="0"/>
              <a:t>We are also delighted that brand partners of the calibre of Bacardi and H&amp;M share our vision for connecting with this audience in a new and unique </a:t>
            </a:r>
            <a:r>
              <a:rPr lang="en-GB" sz="1200" dirty="0" smtClean="0"/>
              <a:t>way</a:t>
            </a:r>
          </a:p>
          <a:p>
            <a:endParaRPr lang="en-GB" sz="1200" dirty="0"/>
          </a:p>
          <a:p>
            <a:endParaRPr lang="en-GB" sz="1200" dirty="0" smtClean="0"/>
          </a:p>
          <a:p>
            <a:endParaRPr lang="en-GB" sz="1200" dirty="0"/>
          </a:p>
          <a:p>
            <a:endParaRPr lang="en-GB" sz="1200" dirty="0" smtClean="0"/>
          </a:p>
          <a:p>
            <a:r>
              <a:rPr lang="en-GB" sz="1200" dirty="0"/>
              <a:t>	</a:t>
            </a:r>
            <a:r>
              <a:rPr lang="en-GB" sz="1200" dirty="0" smtClean="0"/>
              <a:t>			Feb 2014</a:t>
            </a:r>
            <a:endParaRPr lang="en-GB" sz="1200" dirty="0"/>
          </a:p>
        </p:txBody>
      </p:sp>
      <p:sp>
        <p:nvSpPr>
          <p:cNvPr id="71" name="Rectangle 37"/>
          <p:cNvSpPr>
            <a:spLocks noChangeArrowheads="1"/>
          </p:cNvSpPr>
          <p:nvPr/>
        </p:nvSpPr>
        <p:spPr bwMode="auto">
          <a:xfrm>
            <a:off x="3299779" y="6597352"/>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 www.ppa.co.uk/marketing</a:t>
            </a:r>
            <a:endParaRPr lang="en-GB" sz="900" dirty="0">
              <a:solidFill>
                <a:schemeClr val="tx1">
                  <a:lumMod val="65000"/>
                  <a:lumOff val="35000"/>
                </a:schemeClr>
              </a:solidFill>
              <a:cs typeface="Arial" charset="0"/>
            </a:endParaRPr>
          </a:p>
        </p:txBody>
      </p:sp>
    </p:spTree>
    <p:extLst>
      <p:ext uri="{BB962C8B-B14F-4D97-AF65-F5344CB8AC3E}">
        <p14:creationId xmlns:p14="http://schemas.microsoft.com/office/powerpoint/2010/main" val="2938515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gradFill>
            <a:gsLst>
              <a:gs pos="53000">
                <a:schemeClr val="bg1"/>
              </a:gs>
              <a:gs pos="100000">
                <a:schemeClr val="accent6">
                  <a:lumMod val="20000"/>
                  <a:lumOff val="80000"/>
                </a:schemeClr>
              </a:gs>
            </a:gsLst>
            <a:lin ang="5400000" scaled="0"/>
          </a:gra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Rectangle 511"/>
          <p:cNvSpPr>
            <a:spLocks noChangeArrowheads="1"/>
          </p:cNvSpPr>
          <p:nvPr/>
        </p:nvSpPr>
        <p:spPr bwMode="auto">
          <a:xfrm>
            <a:off x="172734" y="385500"/>
            <a:ext cx="4442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MOBILE INNOVATION</a:t>
            </a:r>
          </a:p>
        </p:txBody>
      </p:sp>
      <p:pic>
        <p:nvPicPr>
          <p:cNvPr id="10242" name="Picture 2" descr="place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16" y="1163833"/>
            <a:ext cx="3719264" cy="34422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222" y="1163833"/>
            <a:ext cx="4714826" cy="4339650"/>
          </a:xfrm>
          <a:prstGeom prst="rect">
            <a:avLst/>
          </a:prstGeom>
        </p:spPr>
        <p:txBody>
          <a:bodyPr wrap="square">
            <a:spAutoFit/>
          </a:bodyPr>
          <a:lstStyle/>
          <a:p>
            <a:r>
              <a:rPr lang="en-GB" sz="1200" b="1" dirty="0"/>
              <a:t>Hearst Magazines UK has launched new mobile products for its ELLE and Company brands</a:t>
            </a:r>
            <a:r>
              <a:rPr lang="en-GB" sz="1200" b="1" dirty="0" smtClean="0"/>
              <a:t>.</a:t>
            </a:r>
          </a:p>
          <a:p>
            <a:endParaRPr lang="en-GB" sz="1200" b="1" dirty="0"/>
          </a:p>
          <a:p>
            <a:r>
              <a:rPr lang="en-GB" sz="1200" dirty="0"/>
              <a:t>The publisher said the launches were in response to the increase in mobile traffic across its portfolio of brands which has risen by 70% over the past six months</a:t>
            </a:r>
            <a:r>
              <a:rPr lang="en-GB" sz="1200" dirty="0" smtClean="0"/>
              <a:t>.</a:t>
            </a:r>
          </a:p>
          <a:p>
            <a:endParaRPr lang="en-GB" sz="1200" dirty="0"/>
          </a:p>
          <a:p>
            <a:r>
              <a:rPr lang="en-GB" sz="1200" dirty="0">
                <a:hlinkClick r:id="rId4"/>
              </a:rPr>
              <a:t>ELLE UK’s</a:t>
            </a:r>
            <a:r>
              <a:rPr lang="en-GB" sz="1200" dirty="0"/>
              <a:t> mobile audience now makes up 30% of its total monthly users, with page views up 82% year-on-year, while 45% of Company’s monthly online users are now from tablet and mobile devices</a:t>
            </a:r>
            <a:r>
              <a:rPr lang="en-GB" sz="1200" dirty="0" smtClean="0"/>
              <a:t>.</a:t>
            </a:r>
          </a:p>
          <a:p>
            <a:endParaRPr lang="en-GB" sz="1200" dirty="0"/>
          </a:p>
          <a:p>
            <a:r>
              <a:rPr lang="en-GB" sz="1200" dirty="0"/>
              <a:t>The ELLE Fashion Cupboard mobile pop up has been specifically built around the way its readers use their phones and is designed to be played with, reacting to shaking and allowing users to ‘pop’ bubbles to access more content</a:t>
            </a:r>
            <a:r>
              <a:rPr lang="en-GB" sz="1200" dirty="0" smtClean="0"/>
              <a:t>.</a:t>
            </a:r>
            <a:r>
              <a:rPr lang="en-GB" sz="1200" b="1" dirty="0"/>
              <a:t> </a:t>
            </a:r>
            <a:endParaRPr lang="en-GB" sz="1200" b="1" dirty="0" smtClean="0"/>
          </a:p>
          <a:p>
            <a:endParaRPr lang="en-GB" sz="1200" b="1" dirty="0"/>
          </a:p>
          <a:p>
            <a:r>
              <a:rPr lang="en-GB" sz="1200" b="1" dirty="0" smtClean="0"/>
              <a:t>The </a:t>
            </a:r>
            <a:r>
              <a:rPr lang="en-GB" sz="1200" b="1" dirty="0"/>
              <a:t>content changes every 45 minutes as the ELLE Fashion Cupboard updates.</a:t>
            </a:r>
          </a:p>
          <a:p>
            <a:endParaRPr lang="en-GB" sz="1200" dirty="0" smtClean="0"/>
          </a:p>
          <a:p>
            <a:r>
              <a:rPr lang="en-GB" sz="1200" dirty="0" smtClean="0"/>
              <a:t>	</a:t>
            </a:r>
            <a:r>
              <a:rPr lang="en-GB" sz="1200" dirty="0"/>
              <a:t>	</a:t>
            </a:r>
            <a:r>
              <a:rPr lang="en-GB" sz="1200" dirty="0" smtClean="0"/>
              <a:t>					                Feb 2014</a:t>
            </a:r>
          </a:p>
          <a:p>
            <a:endParaRPr lang="en-GB" sz="1200" dirty="0"/>
          </a:p>
        </p:txBody>
      </p:sp>
      <p:sp>
        <p:nvSpPr>
          <p:cNvPr id="573" name="Rectangle 37"/>
          <p:cNvSpPr>
            <a:spLocks noChangeArrowheads="1"/>
          </p:cNvSpPr>
          <p:nvPr/>
        </p:nvSpPr>
        <p:spPr bwMode="auto">
          <a:xfrm>
            <a:off x="3139403" y="6271599"/>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www.ppa.co.uk/marketing</a:t>
            </a:r>
            <a:endParaRPr lang="en-GB" sz="900" dirty="0">
              <a:solidFill>
                <a:schemeClr val="tx1">
                  <a:lumMod val="65000"/>
                  <a:lumOff val="35000"/>
                </a:schemeClr>
              </a:solidFill>
              <a:cs typeface="Arial" charset="0"/>
            </a:endParaRPr>
          </a:p>
        </p:txBody>
      </p:sp>
      <p:grpSp>
        <p:nvGrpSpPr>
          <p:cNvPr id="72" name="Group 71"/>
          <p:cNvGrpSpPr/>
          <p:nvPr/>
        </p:nvGrpSpPr>
        <p:grpSpPr>
          <a:xfrm flipH="1">
            <a:off x="-144524" y="4803378"/>
            <a:ext cx="3665537" cy="2082006"/>
            <a:chOff x="1293813" y="1652588"/>
            <a:chExt cx="8607425" cy="5286375"/>
          </a:xfrm>
        </p:grpSpPr>
        <p:sp>
          <p:nvSpPr>
            <p:cNvPr id="73" name="Freeform 8"/>
            <p:cNvSpPr>
              <a:spLocks/>
            </p:cNvSpPr>
            <p:nvPr/>
          </p:nvSpPr>
          <p:spPr bwMode="auto">
            <a:xfrm>
              <a:off x="6350000" y="2989263"/>
              <a:ext cx="531813" cy="561975"/>
            </a:xfrm>
            <a:custGeom>
              <a:avLst/>
              <a:gdLst>
                <a:gd name="T0" fmla="*/ 244 w 261"/>
                <a:gd name="T1" fmla="*/ 0 h 275"/>
                <a:gd name="T2" fmla="*/ 132 w 261"/>
                <a:gd name="T3" fmla="*/ 69 h 275"/>
                <a:gd name="T4" fmla="*/ 12 w 261"/>
                <a:gd name="T5" fmla="*/ 257 h 275"/>
                <a:gd name="T6" fmla="*/ 57 w 261"/>
                <a:gd name="T7" fmla="*/ 241 h 275"/>
                <a:gd name="T8" fmla="*/ 77 w 261"/>
                <a:gd name="T9" fmla="*/ 196 h 275"/>
                <a:gd name="T10" fmla="*/ 145 w 261"/>
                <a:gd name="T11" fmla="*/ 89 h 275"/>
                <a:gd name="T12" fmla="*/ 255 w 261"/>
                <a:gd name="T13" fmla="*/ 21 h 275"/>
                <a:gd name="T14" fmla="*/ 244 w 261"/>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75">
                  <a:moveTo>
                    <a:pt x="244" y="0"/>
                  </a:moveTo>
                  <a:cubicBezTo>
                    <a:pt x="244" y="0"/>
                    <a:pt x="143" y="61"/>
                    <a:pt x="132" y="69"/>
                  </a:cubicBezTo>
                  <a:cubicBezTo>
                    <a:pt x="121" y="77"/>
                    <a:pt x="25" y="240"/>
                    <a:pt x="12" y="257"/>
                  </a:cubicBezTo>
                  <a:cubicBezTo>
                    <a:pt x="0" y="275"/>
                    <a:pt x="57" y="241"/>
                    <a:pt x="57" y="241"/>
                  </a:cubicBezTo>
                  <a:cubicBezTo>
                    <a:pt x="77" y="196"/>
                    <a:pt x="77" y="196"/>
                    <a:pt x="77" y="196"/>
                  </a:cubicBezTo>
                  <a:cubicBezTo>
                    <a:pt x="77" y="196"/>
                    <a:pt x="125" y="111"/>
                    <a:pt x="145" y="89"/>
                  </a:cubicBezTo>
                  <a:cubicBezTo>
                    <a:pt x="165" y="68"/>
                    <a:pt x="255" y="21"/>
                    <a:pt x="255" y="21"/>
                  </a:cubicBezTo>
                  <a:cubicBezTo>
                    <a:pt x="255" y="21"/>
                    <a:pt x="261" y="5"/>
                    <a:pt x="2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9"/>
            <p:cNvSpPr>
              <a:spLocks/>
            </p:cNvSpPr>
            <p:nvPr/>
          </p:nvSpPr>
          <p:spPr bwMode="auto">
            <a:xfrm>
              <a:off x="5840413" y="3438525"/>
              <a:ext cx="654050" cy="392113"/>
            </a:xfrm>
            <a:custGeom>
              <a:avLst/>
              <a:gdLst>
                <a:gd name="T0" fmla="*/ 298 w 320"/>
                <a:gd name="T1" fmla="*/ 107 h 192"/>
                <a:gd name="T2" fmla="*/ 308 w 320"/>
                <a:gd name="T3" fmla="*/ 43 h 192"/>
                <a:gd name="T4" fmla="*/ 0 w 320"/>
                <a:gd name="T5" fmla="*/ 14 h 192"/>
                <a:gd name="T6" fmla="*/ 8 w 320"/>
                <a:gd name="T7" fmla="*/ 107 h 192"/>
                <a:gd name="T8" fmla="*/ 116 w 320"/>
                <a:gd name="T9" fmla="*/ 192 h 192"/>
                <a:gd name="T10" fmla="*/ 298 w 320"/>
                <a:gd name="T11" fmla="*/ 107 h 192"/>
              </a:gdLst>
              <a:ahLst/>
              <a:cxnLst>
                <a:cxn ang="0">
                  <a:pos x="T0" y="T1"/>
                </a:cxn>
                <a:cxn ang="0">
                  <a:pos x="T2" y="T3"/>
                </a:cxn>
                <a:cxn ang="0">
                  <a:pos x="T4" y="T5"/>
                </a:cxn>
                <a:cxn ang="0">
                  <a:pos x="T6" y="T7"/>
                </a:cxn>
                <a:cxn ang="0">
                  <a:pos x="T8" y="T9"/>
                </a:cxn>
                <a:cxn ang="0">
                  <a:pos x="T10" y="T11"/>
                </a:cxn>
              </a:cxnLst>
              <a:rect l="0" t="0" r="r" b="b"/>
              <a:pathLst>
                <a:path w="320" h="192">
                  <a:moveTo>
                    <a:pt x="298" y="107"/>
                  </a:moveTo>
                  <a:cubicBezTo>
                    <a:pt x="298" y="107"/>
                    <a:pt x="320" y="55"/>
                    <a:pt x="308" y="43"/>
                  </a:cubicBezTo>
                  <a:cubicBezTo>
                    <a:pt x="272" y="4"/>
                    <a:pt x="42" y="0"/>
                    <a:pt x="0" y="14"/>
                  </a:cubicBezTo>
                  <a:cubicBezTo>
                    <a:pt x="8" y="107"/>
                    <a:pt x="8" y="107"/>
                    <a:pt x="8" y="107"/>
                  </a:cubicBezTo>
                  <a:cubicBezTo>
                    <a:pt x="116" y="192"/>
                    <a:pt x="116" y="192"/>
                    <a:pt x="116" y="192"/>
                  </a:cubicBezTo>
                  <a:lnTo>
                    <a:pt x="298" y="10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0"/>
            <p:cNvSpPr>
              <a:spLocks/>
            </p:cNvSpPr>
            <p:nvPr/>
          </p:nvSpPr>
          <p:spPr bwMode="auto">
            <a:xfrm>
              <a:off x="6202363" y="3363913"/>
              <a:ext cx="487363" cy="487363"/>
            </a:xfrm>
            <a:custGeom>
              <a:avLst/>
              <a:gdLst>
                <a:gd name="T0" fmla="*/ 0 w 239"/>
                <a:gd name="T1" fmla="*/ 119 h 239"/>
                <a:gd name="T2" fmla="*/ 119 w 239"/>
                <a:gd name="T3" fmla="*/ 0 h 239"/>
                <a:gd name="T4" fmla="*/ 239 w 239"/>
                <a:gd name="T5" fmla="*/ 119 h 239"/>
                <a:gd name="T6" fmla="*/ 119 w 239"/>
                <a:gd name="T7" fmla="*/ 239 h 239"/>
                <a:gd name="T8" fmla="*/ 80 w 239"/>
                <a:gd name="T9" fmla="*/ 232 h 239"/>
                <a:gd name="T10" fmla="*/ 119 w 239"/>
                <a:gd name="T11" fmla="*/ 160 h 239"/>
                <a:gd name="T12" fmla="*/ 77 w 239"/>
                <a:gd name="T13" fmla="*/ 231 h 239"/>
                <a:gd name="T14" fmla="*/ 0 w 239"/>
                <a:gd name="T15" fmla="*/ 11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9">
                  <a:moveTo>
                    <a:pt x="0" y="119"/>
                  </a:moveTo>
                  <a:cubicBezTo>
                    <a:pt x="0" y="53"/>
                    <a:pt x="53" y="0"/>
                    <a:pt x="119" y="0"/>
                  </a:cubicBezTo>
                  <a:cubicBezTo>
                    <a:pt x="185" y="0"/>
                    <a:pt x="239" y="53"/>
                    <a:pt x="239" y="119"/>
                  </a:cubicBezTo>
                  <a:cubicBezTo>
                    <a:pt x="239" y="185"/>
                    <a:pt x="185" y="239"/>
                    <a:pt x="119" y="239"/>
                  </a:cubicBezTo>
                  <a:cubicBezTo>
                    <a:pt x="106" y="239"/>
                    <a:pt x="92" y="236"/>
                    <a:pt x="80" y="232"/>
                  </a:cubicBezTo>
                  <a:cubicBezTo>
                    <a:pt x="119" y="160"/>
                    <a:pt x="119" y="160"/>
                    <a:pt x="119" y="160"/>
                  </a:cubicBezTo>
                  <a:cubicBezTo>
                    <a:pt x="77" y="231"/>
                    <a:pt x="77" y="231"/>
                    <a:pt x="77" y="231"/>
                  </a:cubicBezTo>
                  <a:cubicBezTo>
                    <a:pt x="32" y="214"/>
                    <a:pt x="0" y="170"/>
                    <a:pt x="0" y="119"/>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1"/>
            <p:cNvSpPr>
              <a:spLocks/>
            </p:cNvSpPr>
            <p:nvPr/>
          </p:nvSpPr>
          <p:spPr bwMode="auto">
            <a:xfrm>
              <a:off x="6359525" y="3802063"/>
              <a:ext cx="14288" cy="28575"/>
            </a:xfrm>
            <a:custGeom>
              <a:avLst/>
              <a:gdLst>
                <a:gd name="T0" fmla="*/ 0 w 7"/>
                <a:gd name="T1" fmla="*/ 14 h 14"/>
                <a:gd name="T2" fmla="*/ 4 w 7"/>
                <a:gd name="T3" fmla="*/ 0 h 14"/>
                <a:gd name="T4" fmla="*/ 7 w 7"/>
                <a:gd name="T5" fmla="*/ 1 h 14"/>
                <a:gd name="T6" fmla="*/ 0 w 7"/>
                <a:gd name="T7" fmla="*/ 14 h 14"/>
              </a:gdLst>
              <a:ahLst/>
              <a:cxnLst>
                <a:cxn ang="0">
                  <a:pos x="T0" y="T1"/>
                </a:cxn>
                <a:cxn ang="0">
                  <a:pos x="T2" y="T3"/>
                </a:cxn>
                <a:cxn ang="0">
                  <a:pos x="T4" y="T5"/>
                </a:cxn>
                <a:cxn ang="0">
                  <a:pos x="T6" y="T7"/>
                </a:cxn>
              </a:cxnLst>
              <a:rect l="0" t="0" r="r" b="b"/>
              <a:pathLst>
                <a:path w="7" h="14">
                  <a:moveTo>
                    <a:pt x="0" y="14"/>
                  </a:moveTo>
                  <a:cubicBezTo>
                    <a:pt x="4" y="0"/>
                    <a:pt x="4" y="0"/>
                    <a:pt x="4" y="0"/>
                  </a:cubicBezTo>
                  <a:cubicBezTo>
                    <a:pt x="5" y="0"/>
                    <a:pt x="6" y="1"/>
                    <a:pt x="7" y="1"/>
                  </a:cubicBezTo>
                  <a:lnTo>
                    <a:pt x="0" y="1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p:cNvSpPr>
              <a:spLocks/>
            </p:cNvSpPr>
            <p:nvPr/>
          </p:nvSpPr>
          <p:spPr bwMode="auto">
            <a:xfrm>
              <a:off x="5138738" y="2027238"/>
              <a:ext cx="3919538" cy="4854575"/>
            </a:xfrm>
            <a:custGeom>
              <a:avLst/>
              <a:gdLst>
                <a:gd name="T0" fmla="*/ 1392 w 1920"/>
                <a:gd name="T1" fmla="*/ 38 h 2377"/>
                <a:gd name="T2" fmla="*/ 1232 w 1920"/>
                <a:gd name="T3" fmla="*/ 0 h 2377"/>
                <a:gd name="T4" fmla="*/ 1074 w 1920"/>
                <a:gd name="T5" fmla="*/ 228 h 2377"/>
                <a:gd name="T6" fmla="*/ 1027 w 1920"/>
                <a:gd name="T7" fmla="*/ 587 h 2377"/>
                <a:gd name="T8" fmla="*/ 1134 w 1920"/>
                <a:gd name="T9" fmla="*/ 773 h 2377"/>
                <a:gd name="T10" fmla="*/ 1173 w 1920"/>
                <a:gd name="T11" fmla="*/ 928 h 2377"/>
                <a:gd name="T12" fmla="*/ 917 w 1920"/>
                <a:gd name="T13" fmla="*/ 958 h 2377"/>
                <a:gd name="T14" fmla="*/ 701 w 1920"/>
                <a:gd name="T15" fmla="*/ 1256 h 2377"/>
                <a:gd name="T16" fmla="*/ 528 w 1920"/>
                <a:gd name="T17" fmla="*/ 1422 h 2377"/>
                <a:gd name="T18" fmla="*/ 252 w 1920"/>
                <a:gd name="T19" fmla="*/ 1494 h 2377"/>
                <a:gd name="T20" fmla="*/ 252 w 1920"/>
                <a:gd name="T21" fmla="*/ 1824 h 2377"/>
                <a:gd name="T22" fmla="*/ 22 w 1920"/>
                <a:gd name="T23" fmla="*/ 1938 h 2377"/>
                <a:gd name="T24" fmla="*/ 0 w 1920"/>
                <a:gd name="T25" fmla="*/ 1998 h 2377"/>
                <a:gd name="T26" fmla="*/ 27 w 1920"/>
                <a:gd name="T27" fmla="*/ 2043 h 2377"/>
                <a:gd name="T28" fmla="*/ 314 w 1920"/>
                <a:gd name="T29" fmla="*/ 2052 h 2377"/>
                <a:gd name="T30" fmla="*/ 544 w 1920"/>
                <a:gd name="T31" fmla="*/ 2158 h 2377"/>
                <a:gd name="T32" fmla="*/ 760 w 1920"/>
                <a:gd name="T33" fmla="*/ 2371 h 2377"/>
                <a:gd name="T34" fmla="*/ 1014 w 1920"/>
                <a:gd name="T35" fmla="*/ 2377 h 2377"/>
                <a:gd name="T36" fmla="*/ 1361 w 1920"/>
                <a:gd name="T37" fmla="*/ 2158 h 2377"/>
                <a:gd name="T38" fmla="*/ 1645 w 1920"/>
                <a:gd name="T39" fmla="*/ 1803 h 2377"/>
                <a:gd name="T40" fmla="*/ 1920 w 1920"/>
                <a:gd name="T41" fmla="*/ 833 h 2377"/>
                <a:gd name="T42" fmla="*/ 1850 w 1920"/>
                <a:gd name="T43" fmla="*/ 376 h 2377"/>
                <a:gd name="T44" fmla="*/ 1578 w 1920"/>
                <a:gd name="T45" fmla="*/ 0 h 2377"/>
                <a:gd name="T46" fmla="*/ 1392 w 1920"/>
                <a:gd name="T47" fmla="*/ 38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0" h="2377">
                  <a:moveTo>
                    <a:pt x="1392" y="38"/>
                  </a:moveTo>
                  <a:cubicBezTo>
                    <a:pt x="1232" y="0"/>
                    <a:pt x="1232" y="0"/>
                    <a:pt x="1232" y="0"/>
                  </a:cubicBezTo>
                  <a:cubicBezTo>
                    <a:pt x="1074" y="228"/>
                    <a:pt x="1074" y="228"/>
                    <a:pt x="1074" y="228"/>
                  </a:cubicBezTo>
                  <a:cubicBezTo>
                    <a:pt x="1027" y="587"/>
                    <a:pt x="1027" y="587"/>
                    <a:pt x="1027" y="587"/>
                  </a:cubicBezTo>
                  <a:cubicBezTo>
                    <a:pt x="1027" y="587"/>
                    <a:pt x="1128" y="757"/>
                    <a:pt x="1134" y="773"/>
                  </a:cubicBezTo>
                  <a:cubicBezTo>
                    <a:pt x="1141" y="790"/>
                    <a:pt x="1173" y="928"/>
                    <a:pt x="1173" y="928"/>
                  </a:cubicBezTo>
                  <a:cubicBezTo>
                    <a:pt x="1173" y="928"/>
                    <a:pt x="949" y="931"/>
                    <a:pt x="917" y="958"/>
                  </a:cubicBezTo>
                  <a:cubicBezTo>
                    <a:pt x="885" y="984"/>
                    <a:pt x="714" y="1222"/>
                    <a:pt x="701" y="1256"/>
                  </a:cubicBezTo>
                  <a:cubicBezTo>
                    <a:pt x="688" y="1291"/>
                    <a:pt x="528" y="1422"/>
                    <a:pt x="528" y="1422"/>
                  </a:cubicBezTo>
                  <a:cubicBezTo>
                    <a:pt x="252" y="1494"/>
                    <a:pt x="252" y="1494"/>
                    <a:pt x="252" y="1494"/>
                  </a:cubicBezTo>
                  <a:cubicBezTo>
                    <a:pt x="252" y="1824"/>
                    <a:pt x="252" y="1824"/>
                    <a:pt x="252" y="1824"/>
                  </a:cubicBezTo>
                  <a:cubicBezTo>
                    <a:pt x="252" y="1824"/>
                    <a:pt x="105" y="1887"/>
                    <a:pt x="22" y="1938"/>
                  </a:cubicBezTo>
                  <a:cubicBezTo>
                    <a:pt x="0" y="1998"/>
                    <a:pt x="0" y="1998"/>
                    <a:pt x="0" y="1998"/>
                  </a:cubicBezTo>
                  <a:cubicBezTo>
                    <a:pt x="27" y="2043"/>
                    <a:pt x="27" y="2043"/>
                    <a:pt x="27" y="2043"/>
                  </a:cubicBezTo>
                  <a:cubicBezTo>
                    <a:pt x="314" y="2052"/>
                    <a:pt x="314" y="2052"/>
                    <a:pt x="314" y="2052"/>
                  </a:cubicBezTo>
                  <a:cubicBezTo>
                    <a:pt x="314" y="2052"/>
                    <a:pt x="482" y="2072"/>
                    <a:pt x="544" y="2158"/>
                  </a:cubicBezTo>
                  <a:cubicBezTo>
                    <a:pt x="605" y="2243"/>
                    <a:pt x="760" y="2371"/>
                    <a:pt x="760" y="2371"/>
                  </a:cubicBezTo>
                  <a:cubicBezTo>
                    <a:pt x="1014" y="2377"/>
                    <a:pt x="1014" y="2377"/>
                    <a:pt x="1014" y="2377"/>
                  </a:cubicBezTo>
                  <a:cubicBezTo>
                    <a:pt x="1014" y="2377"/>
                    <a:pt x="1221" y="2261"/>
                    <a:pt x="1361" y="2158"/>
                  </a:cubicBezTo>
                  <a:cubicBezTo>
                    <a:pt x="1501" y="2054"/>
                    <a:pt x="1645" y="1803"/>
                    <a:pt x="1645" y="1803"/>
                  </a:cubicBezTo>
                  <a:cubicBezTo>
                    <a:pt x="1920" y="833"/>
                    <a:pt x="1920" y="833"/>
                    <a:pt x="1920" y="833"/>
                  </a:cubicBezTo>
                  <a:cubicBezTo>
                    <a:pt x="1850" y="376"/>
                    <a:pt x="1850" y="376"/>
                    <a:pt x="1850" y="376"/>
                  </a:cubicBezTo>
                  <a:cubicBezTo>
                    <a:pt x="1578" y="0"/>
                    <a:pt x="1578" y="0"/>
                    <a:pt x="1578" y="0"/>
                  </a:cubicBezTo>
                  <a:lnTo>
                    <a:pt x="1392" y="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3"/>
            <p:cNvSpPr>
              <a:spLocks/>
            </p:cNvSpPr>
            <p:nvPr/>
          </p:nvSpPr>
          <p:spPr bwMode="auto">
            <a:xfrm>
              <a:off x="1293813" y="3471863"/>
              <a:ext cx="5510213" cy="3409950"/>
            </a:xfrm>
            <a:custGeom>
              <a:avLst/>
              <a:gdLst>
                <a:gd name="T0" fmla="*/ 1848 w 2699"/>
                <a:gd name="T1" fmla="*/ 1265 h 1670"/>
                <a:gd name="T2" fmla="*/ 1509 w 2699"/>
                <a:gd name="T3" fmla="*/ 765 h 1670"/>
                <a:gd name="T4" fmla="*/ 923 w 2699"/>
                <a:gd name="T5" fmla="*/ 45 h 1670"/>
                <a:gd name="T6" fmla="*/ 587 w 2699"/>
                <a:gd name="T7" fmla="*/ 152 h 1670"/>
                <a:gd name="T8" fmla="*/ 392 w 2699"/>
                <a:gd name="T9" fmla="*/ 629 h 1670"/>
                <a:gd name="T10" fmla="*/ 0 w 2699"/>
                <a:gd name="T11" fmla="*/ 1664 h 1670"/>
                <a:gd name="T12" fmla="*/ 411 w 2699"/>
                <a:gd name="T13" fmla="*/ 1670 h 1670"/>
                <a:gd name="T14" fmla="*/ 501 w 2699"/>
                <a:gd name="T15" fmla="*/ 1480 h 1670"/>
                <a:gd name="T16" fmla="*/ 843 w 2699"/>
                <a:gd name="T17" fmla="*/ 776 h 1670"/>
                <a:gd name="T18" fmla="*/ 995 w 2699"/>
                <a:gd name="T19" fmla="*/ 1163 h 1670"/>
                <a:gd name="T20" fmla="*/ 1123 w 2699"/>
                <a:gd name="T21" fmla="*/ 1472 h 1670"/>
                <a:gd name="T22" fmla="*/ 517 w 2699"/>
                <a:gd name="T23" fmla="*/ 1664 h 1670"/>
                <a:gd name="T24" fmla="*/ 2560 w 2699"/>
                <a:gd name="T25" fmla="*/ 1670 h 1670"/>
                <a:gd name="T26" fmla="*/ 2699 w 2699"/>
                <a:gd name="T27" fmla="*/ 1365 h 1670"/>
                <a:gd name="T28" fmla="*/ 2413 w 2699"/>
                <a:gd name="T29" fmla="*/ 1253 h 1670"/>
                <a:gd name="T30" fmla="*/ 1848 w 2699"/>
                <a:gd name="T31" fmla="*/ 126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9" h="1670">
                  <a:moveTo>
                    <a:pt x="1848" y="1265"/>
                  </a:moveTo>
                  <a:cubicBezTo>
                    <a:pt x="1848" y="1265"/>
                    <a:pt x="1597" y="925"/>
                    <a:pt x="1509" y="765"/>
                  </a:cubicBezTo>
                  <a:cubicBezTo>
                    <a:pt x="1421" y="605"/>
                    <a:pt x="1067" y="91"/>
                    <a:pt x="923" y="45"/>
                  </a:cubicBezTo>
                  <a:cubicBezTo>
                    <a:pt x="779" y="0"/>
                    <a:pt x="648" y="59"/>
                    <a:pt x="587" y="152"/>
                  </a:cubicBezTo>
                  <a:cubicBezTo>
                    <a:pt x="525" y="245"/>
                    <a:pt x="453" y="384"/>
                    <a:pt x="392" y="629"/>
                  </a:cubicBezTo>
                  <a:cubicBezTo>
                    <a:pt x="331" y="875"/>
                    <a:pt x="235" y="1327"/>
                    <a:pt x="0" y="1664"/>
                  </a:cubicBezTo>
                  <a:cubicBezTo>
                    <a:pt x="411" y="1670"/>
                    <a:pt x="411" y="1670"/>
                    <a:pt x="411" y="1670"/>
                  </a:cubicBezTo>
                  <a:cubicBezTo>
                    <a:pt x="411" y="1670"/>
                    <a:pt x="416" y="1616"/>
                    <a:pt x="501" y="1480"/>
                  </a:cubicBezTo>
                  <a:cubicBezTo>
                    <a:pt x="587" y="1344"/>
                    <a:pt x="859" y="941"/>
                    <a:pt x="843" y="776"/>
                  </a:cubicBezTo>
                  <a:cubicBezTo>
                    <a:pt x="843" y="776"/>
                    <a:pt x="968" y="1077"/>
                    <a:pt x="995" y="1163"/>
                  </a:cubicBezTo>
                  <a:cubicBezTo>
                    <a:pt x="1021" y="1248"/>
                    <a:pt x="1083" y="1424"/>
                    <a:pt x="1123" y="1472"/>
                  </a:cubicBezTo>
                  <a:cubicBezTo>
                    <a:pt x="1123" y="1472"/>
                    <a:pt x="616" y="1607"/>
                    <a:pt x="517" y="1664"/>
                  </a:cubicBezTo>
                  <a:cubicBezTo>
                    <a:pt x="2560" y="1670"/>
                    <a:pt x="2560" y="1670"/>
                    <a:pt x="2560" y="1670"/>
                  </a:cubicBezTo>
                  <a:cubicBezTo>
                    <a:pt x="2699" y="1365"/>
                    <a:pt x="2699" y="1365"/>
                    <a:pt x="2699" y="1365"/>
                  </a:cubicBezTo>
                  <a:cubicBezTo>
                    <a:pt x="2413" y="1253"/>
                    <a:pt x="2413" y="1253"/>
                    <a:pt x="2413" y="1253"/>
                  </a:cubicBezTo>
                  <a:lnTo>
                    <a:pt x="1848" y="1265"/>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4"/>
            <p:cNvSpPr>
              <a:spLocks/>
            </p:cNvSpPr>
            <p:nvPr/>
          </p:nvSpPr>
          <p:spPr bwMode="auto">
            <a:xfrm>
              <a:off x="8064500" y="3454400"/>
              <a:ext cx="1276350" cy="1395413"/>
            </a:xfrm>
            <a:custGeom>
              <a:avLst/>
              <a:gdLst>
                <a:gd name="T0" fmla="*/ 290 w 625"/>
                <a:gd name="T1" fmla="*/ 167 h 683"/>
                <a:gd name="T2" fmla="*/ 49 w 625"/>
                <a:gd name="T3" fmla="*/ 645 h 683"/>
                <a:gd name="T4" fmla="*/ 100 w 625"/>
                <a:gd name="T5" fmla="*/ 683 h 683"/>
                <a:gd name="T6" fmla="*/ 313 w 625"/>
                <a:gd name="T7" fmla="*/ 199 h 683"/>
                <a:gd name="T8" fmla="*/ 353 w 625"/>
                <a:gd name="T9" fmla="*/ 99 h 683"/>
                <a:gd name="T10" fmla="*/ 290 w 625"/>
                <a:gd name="T11" fmla="*/ 167 h 683"/>
              </a:gdLst>
              <a:ahLst/>
              <a:cxnLst>
                <a:cxn ang="0">
                  <a:pos x="T0" y="T1"/>
                </a:cxn>
                <a:cxn ang="0">
                  <a:pos x="T2" y="T3"/>
                </a:cxn>
                <a:cxn ang="0">
                  <a:pos x="T4" y="T5"/>
                </a:cxn>
                <a:cxn ang="0">
                  <a:pos x="T6" y="T7"/>
                </a:cxn>
                <a:cxn ang="0">
                  <a:pos x="T8" y="T9"/>
                </a:cxn>
                <a:cxn ang="0">
                  <a:pos x="T10" y="T11"/>
                </a:cxn>
              </a:cxnLst>
              <a:rect l="0" t="0" r="r" b="b"/>
              <a:pathLst>
                <a:path w="625" h="683">
                  <a:moveTo>
                    <a:pt x="290" y="167"/>
                  </a:moveTo>
                  <a:cubicBezTo>
                    <a:pt x="290" y="167"/>
                    <a:pt x="21" y="356"/>
                    <a:pt x="49" y="645"/>
                  </a:cubicBezTo>
                  <a:cubicBezTo>
                    <a:pt x="100" y="683"/>
                    <a:pt x="100" y="683"/>
                    <a:pt x="100" y="683"/>
                  </a:cubicBezTo>
                  <a:cubicBezTo>
                    <a:pt x="100" y="683"/>
                    <a:pt x="0" y="398"/>
                    <a:pt x="313" y="199"/>
                  </a:cubicBezTo>
                  <a:cubicBezTo>
                    <a:pt x="625" y="0"/>
                    <a:pt x="353" y="99"/>
                    <a:pt x="353" y="99"/>
                  </a:cubicBezTo>
                  <a:lnTo>
                    <a:pt x="290" y="16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5"/>
            <p:cNvSpPr>
              <a:spLocks/>
            </p:cNvSpPr>
            <p:nvPr/>
          </p:nvSpPr>
          <p:spPr bwMode="auto">
            <a:xfrm>
              <a:off x="6096000" y="4321175"/>
              <a:ext cx="2640013" cy="1387475"/>
            </a:xfrm>
            <a:custGeom>
              <a:avLst/>
              <a:gdLst>
                <a:gd name="T0" fmla="*/ 435 w 1293"/>
                <a:gd name="T1" fmla="*/ 235 h 680"/>
                <a:gd name="T2" fmla="*/ 531 w 1293"/>
                <a:gd name="T3" fmla="*/ 178 h 680"/>
                <a:gd name="T4" fmla="*/ 1085 w 1293"/>
                <a:gd name="T5" fmla="*/ 283 h 680"/>
                <a:gd name="T6" fmla="*/ 1219 w 1293"/>
                <a:gd name="T7" fmla="*/ 568 h 680"/>
                <a:gd name="T8" fmla="*/ 1034 w 1293"/>
                <a:gd name="T9" fmla="*/ 680 h 680"/>
                <a:gd name="T10" fmla="*/ 672 w 1293"/>
                <a:gd name="T11" fmla="*/ 535 h 680"/>
                <a:gd name="T12" fmla="*/ 405 w 1293"/>
                <a:gd name="T13" fmla="*/ 328 h 680"/>
                <a:gd name="T14" fmla="*/ 217 w 1293"/>
                <a:gd name="T15" fmla="*/ 392 h 680"/>
                <a:gd name="T16" fmla="*/ 125 w 1293"/>
                <a:gd name="T17" fmla="*/ 408 h 680"/>
                <a:gd name="T18" fmla="*/ 296 w 1293"/>
                <a:gd name="T19" fmla="*/ 88 h 680"/>
                <a:gd name="T20" fmla="*/ 395 w 1293"/>
                <a:gd name="T21" fmla="*/ 197 h 680"/>
                <a:gd name="T22" fmla="*/ 435 w 1293"/>
                <a:gd name="T23" fmla="*/ 23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3" h="680">
                  <a:moveTo>
                    <a:pt x="435" y="235"/>
                  </a:moveTo>
                  <a:cubicBezTo>
                    <a:pt x="435" y="235"/>
                    <a:pt x="477" y="215"/>
                    <a:pt x="531" y="178"/>
                  </a:cubicBezTo>
                  <a:cubicBezTo>
                    <a:pt x="584" y="141"/>
                    <a:pt x="877" y="0"/>
                    <a:pt x="1085" y="283"/>
                  </a:cubicBezTo>
                  <a:cubicBezTo>
                    <a:pt x="1293" y="565"/>
                    <a:pt x="1219" y="568"/>
                    <a:pt x="1219" y="568"/>
                  </a:cubicBezTo>
                  <a:cubicBezTo>
                    <a:pt x="1034" y="680"/>
                    <a:pt x="1034" y="680"/>
                    <a:pt x="1034" y="680"/>
                  </a:cubicBezTo>
                  <a:cubicBezTo>
                    <a:pt x="1034" y="680"/>
                    <a:pt x="779" y="589"/>
                    <a:pt x="672" y="535"/>
                  </a:cubicBezTo>
                  <a:cubicBezTo>
                    <a:pt x="565" y="480"/>
                    <a:pt x="459" y="363"/>
                    <a:pt x="405" y="328"/>
                  </a:cubicBezTo>
                  <a:cubicBezTo>
                    <a:pt x="405" y="328"/>
                    <a:pt x="287" y="368"/>
                    <a:pt x="217" y="392"/>
                  </a:cubicBezTo>
                  <a:cubicBezTo>
                    <a:pt x="148" y="416"/>
                    <a:pt x="125" y="408"/>
                    <a:pt x="125" y="408"/>
                  </a:cubicBezTo>
                  <a:cubicBezTo>
                    <a:pt x="125" y="408"/>
                    <a:pt x="0" y="133"/>
                    <a:pt x="296" y="88"/>
                  </a:cubicBezTo>
                  <a:cubicBezTo>
                    <a:pt x="296" y="88"/>
                    <a:pt x="352" y="104"/>
                    <a:pt x="395" y="197"/>
                  </a:cubicBezTo>
                  <a:cubicBezTo>
                    <a:pt x="395" y="197"/>
                    <a:pt x="411" y="224"/>
                    <a:pt x="435" y="23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6"/>
            <p:cNvSpPr>
              <a:spLocks/>
            </p:cNvSpPr>
            <p:nvPr/>
          </p:nvSpPr>
          <p:spPr bwMode="auto">
            <a:xfrm>
              <a:off x="6689725" y="3886200"/>
              <a:ext cx="914400" cy="635000"/>
            </a:xfrm>
            <a:custGeom>
              <a:avLst/>
              <a:gdLst>
                <a:gd name="T0" fmla="*/ 448 w 448"/>
                <a:gd name="T1" fmla="*/ 16 h 311"/>
                <a:gd name="T2" fmla="*/ 24 w 448"/>
                <a:gd name="T3" fmla="*/ 311 h 311"/>
                <a:gd name="T4" fmla="*/ 0 w 448"/>
                <a:gd name="T5" fmla="*/ 311 h 311"/>
                <a:gd name="T6" fmla="*/ 432 w 448"/>
                <a:gd name="T7" fmla="*/ 0 h 311"/>
                <a:gd name="T8" fmla="*/ 448 w 448"/>
                <a:gd name="T9" fmla="*/ 16 h 311"/>
              </a:gdLst>
              <a:ahLst/>
              <a:cxnLst>
                <a:cxn ang="0">
                  <a:pos x="T0" y="T1"/>
                </a:cxn>
                <a:cxn ang="0">
                  <a:pos x="T2" y="T3"/>
                </a:cxn>
                <a:cxn ang="0">
                  <a:pos x="T4" y="T5"/>
                </a:cxn>
                <a:cxn ang="0">
                  <a:pos x="T6" y="T7"/>
                </a:cxn>
                <a:cxn ang="0">
                  <a:pos x="T8" y="T9"/>
                </a:cxn>
              </a:cxnLst>
              <a:rect l="0" t="0" r="r" b="b"/>
              <a:pathLst>
                <a:path w="448" h="311">
                  <a:moveTo>
                    <a:pt x="448" y="16"/>
                  </a:moveTo>
                  <a:cubicBezTo>
                    <a:pt x="448" y="16"/>
                    <a:pt x="46" y="189"/>
                    <a:pt x="24" y="311"/>
                  </a:cubicBezTo>
                  <a:cubicBezTo>
                    <a:pt x="0" y="311"/>
                    <a:pt x="0" y="311"/>
                    <a:pt x="0" y="311"/>
                  </a:cubicBezTo>
                  <a:cubicBezTo>
                    <a:pt x="0" y="311"/>
                    <a:pt x="34" y="192"/>
                    <a:pt x="432" y="0"/>
                  </a:cubicBezTo>
                  <a:lnTo>
                    <a:pt x="448"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7"/>
            <p:cNvSpPr>
              <a:spLocks/>
            </p:cNvSpPr>
            <p:nvPr/>
          </p:nvSpPr>
          <p:spPr bwMode="auto">
            <a:xfrm>
              <a:off x="4740275" y="5984875"/>
              <a:ext cx="2025650" cy="896938"/>
            </a:xfrm>
            <a:custGeom>
              <a:avLst/>
              <a:gdLst>
                <a:gd name="T0" fmla="*/ 217 w 992"/>
                <a:gd name="T1" fmla="*/ 0 h 439"/>
                <a:gd name="T2" fmla="*/ 0 w 992"/>
                <a:gd name="T3" fmla="*/ 180 h 439"/>
                <a:gd name="T4" fmla="*/ 309 w 992"/>
                <a:gd name="T5" fmla="*/ 169 h 439"/>
                <a:gd name="T6" fmla="*/ 709 w 992"/>
                <a:gd name="T7" fmla="*/ 233 h 439"/>
                <a:gd name="T8" fmla="*/ 872 w 992"/>
                <a:gd name="T9" fmla="*/ 439 h 439"/>
                <a:gd name="T10" fmla="*/ 992 w 992"/>
                <a:gd name="T11" fmla="*/ 439 h 439"/>
                <a:gd name="T12" fmla="*/ 744 w 992"/>
                <a:gd name="T13" fmla="*/ 174 h 439"/>
                <a:gd name="T14" fmla="*/ 376 w 992"/>
                <a:gd name="T15" fmla="*/ 73 h 439"/>
                <a:gd name="T16" fmla="*/ 217 w 992"/>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439">
                  <a:moveTo>
                    <a:pt x="217" y="0"/>
                  </a:moveTo>
                  <a:cubicBezTo>
                    <a:pt x="217" y="0"/>
                    <a:pt x="45" y="92"/>
                    <a:pt x="0" y="180"/>
                  </a:cubicBezTo>
                  <a:cubicBezTo>
                    <a:pt x="0" y="180"/>
                    <a:pt x="211" y="177"/>
                    <a:pt x="309" y="169"/>
                  </a:cubicBezTo>
                  <a:cubicBezTo>
                    <a:pt x="408" y="161"/>
                    <a:pt x="573" y="84"/>
                    <a:pt x="709" y="233"/>
                  </a:cubicBezTo>
                  <a:cubicBezTo>
                    <a:pt x="845" y="382"/>
                    <a:pt x="872" y="439"/>
                    <a:pt x="872" y="439"/>
                  </a:cubicBezTo>
                  <a:cubicBezTo>
                    <a:pt x="992" y="439"/>
                    <a:pt x="992" y="439"/>
                    <a:pt x="992" y="439"/>
                  </a:cubicBezTo>
                  <a:cubicBezTo>
                    <a:pt x="992" y="439"/>
                    <a:pt x="856" y="241"/>
                    <a:pt x="744" y="174"/>
                  </a:cubicBezTo>
                  <a:cubicBezTo>
                    <a:pt x="632" y="108"/>
                    <a:pt x="466" y="94"/>
                    <a:pt x="376" y="73"/>
                  </a:cubicBezTo>
                  <a:cubicBezTo>
                    <a:pt x="261" y="46"/>
                    <a:pt x="217" y="0"/>
                    <a:pt x="21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8"/>
            <p:cNvSpPr>
              <a:spLocks/>
            </p:cNvSpPr>
            <p:nvPr/>
          </p:nvSpPr>
          <p:spPr bwMode="auto">
            <a:xfrm>
              <a:off x="5668963" y="3657600"/>
              <a:ext cx="781050" cy="1543050"/>
            </a:xfrm>
            <a:custGeom>
              <a:avLst/>
              <a:gdLst>
                <a:gd name="T0" fmla="*/ 92 w 382"/>
                <a:gd name="T1" fmla="*/ 357 h 756"/>
                <a:gd name="T2" fmla="*/ 92 w 382"/>
                <a:gd name="T3" fmla="*/ 0 h 756"/>
                <a:gd name="T4" fmla="*/ 382 w 382"/>
                <a:gd name="T5" fmla="*/ 0 h 756"/>
                <a:gd name="T6" fmla="*/ 286 w 382"/>
                <a:gd name="T7" fmla="*/ 430 h 756"/>
                <a:gd name="T8" fmla="*/ 289 w 382"/>
                <a:gd name="T9" fmla="*/ 688 h 756"/>
                <a:gd name="T10" fmla="*/ 0 w 382"/>
                <a:gd name="T11" fmla="*/ 635 h 756"/>
                <a:gd name="T12" fmla="*/ 92 w 382"/>
                <a:gd name="T13" fmla="*/ 357 h 756"/>
              </a:gdLst>
              <a:ahLst/>
              <a:cxnLst>
                <a:cxn ang="0">
                  <a:pos x="T0" y="T1"/>
                </a:cxn>
                <a:cxn ang="0">
                  <a:pos x="T2" y="T3"/>
                </a:cxn>
                <a:cxn ang="0">
                  <a:pos x="T4" y="T5"/>
                </a:cxn>
                <a:cxn ang="0">
                  <a:pos x="T6" y="T7"/>
                </a:cxn>
                <a:cxn ang="0">
                  <a:pos x="T8" y="T9"/>
                </a:cxn>
                <a:cxn ang="0">
                  <a:pos x="T10" y="T11"/>
                </a:cxn>
                <a:cxn ang="0">
                  <a:pos x="T12" y="T13"/>
                </a:cxn>
              </a:cxnLst>
              <a:rect l="0" t="0" r="r" b="b"/>
              <a:pathLst>
                <a:path w="382" h="756">
                  <a:moveTo>
                    <a:pt x="92" y="357"/>
                  </a:moveTo>
                  <a:cubicBezTo>
                    <a:pt x="92" y="357"/>
                    <a:pt x="97" y="82"/>
                    <a:pt x="92" y="0"/>
                  </a:cubicBezTo>
                  <a:cubicBezTo>
                    <a:pt x="92" y="0"/>
                    <a:pt x="342" y="10"/>
                    <a:pt x="382" y="0"/>
                  </a:cubicBezTo>
                  <a:cubicBezTo>
                    <a:pt x="382" y="0"/>
                    <a:pt x="315" y="330"/>
                    <a:pt x="286" y="430"/>
                  </a:cubicBezTo>
                  <a:cubicBezTo>
                    <a:pt x="257" y="530"/>
                    <a:pt x="306" y="643"/>
                    <a:pt x="289" y="688"/>
                  </a:cubicBezTo>
                  <a:cubicBezTo>
                    <a:pt x="263" y="756"/>
                    <a:pt x="128" y="755"/>
                    <a:pt x="0" y="635"/>
                  </a:cubicBezTo>
                  <a:lnTo>
                    <a:pt x="92"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9"/>
            <p:cNvSpPr>
              <a:spLocks/>
            </p:cNvSpPr>
            <p:nvPr/>
          </p:nvSpPr>
          <p:spPr bwMode="auto">
            <a:xfrm>
              <a:off x="5611813" y="4314825"/>
              <a:ext cx="800100" cy="719138"/>
            </a:xfrm>
            <a:custGeom>
              <a:avLst/>
              <a:gdLst>
                <a:gd name="T0" fmla="*/ 66 w 392"/>
                <a:gd name="T1" fmla="*/ 14 h 352"/>
                <a:gd name="T2" fmla="*/ 226 w 392"/>
                <a:gd name="T3" fmla="*/ 27 h 352"/>
                <a:gd name="T4" fmla="*/ 280 w 392"/>
                <a:gd name="T5" fmla="*/ 91 h 352"/>
                <a:gd name="T6" fmla="*/ 264 w 392"/>
                <a:gd name="T7" fmla="*/ 107 h 352"/>
                <a:gd name="T8" fmla="*/ 312 w 392"/>
                <a:gd name="T9" fmla="*/ 107 h 352"/>
                <a:gd name="T10" fmla="*/ 336 w 392"/>
                <a:gd name="T11" fmla="*/ 59 h 352"/>
                <a:gd name="T12" fmla="*/ 392 w 392"/>
                <a:gd name="T13" fmla="*/ 108 h 352"/>
                <a:gd name="T14" fmla="*/ 336 w 392"/>
                <a:gd name="T15" fmla="*/ 144 h 352"/>
                <a:gd name="T16" fmla="*/ 298 w 392"/>
                <a:gd name="T17" fmla="*/ 251 h 352"/>
                <a:gd name="T18" fmla="*/ 285 w 392"/>
                <a:gd name="T19" fmla="*/ 208 h 352"/>
                <a:gd name="T20" fmla="*/ 208 w 392"/>
                <a:gd name="T21" fmla="*/ 227 h 352"/>
                <a:gd name="T22" fmla="*/ 170 w 392"/>
                <a:gd name="T23" fmla="*/ 286 h 352"/>
                <a:gd name="T24" fmla="*/ 98 w 392"/>
                <a:gd name="T25" fmla="*/ 331 h 352"/>
                <a:gd name="T26" fmla="*/ 45 w 392"/>
                <a:gd name="T27" fmla="*/ 352 h 352"/>
                <a:gd name="T28" fmla="*/ 5 w 392"/>
                <a:gd name="T29" fmla="*/ 222 h 352"/>
                <a:gd name="T30" fmla="*/ 20 w 392"/>
                <a:gd name="T31" fmla="*/ 134 h 352"/>
                <a:gd name="T32" fmla="*/ 45 w 392"/>
                <a:gd name="T33" fmla="*/ 59 h 352"/>
                <a:gd name="T34" fmla="*/ 66 w 392"/>
                <a:gd name="T35" fmla="*/ 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352">
                  <a:moveTo>
                    <a:pt x="66" y="14"/>
                  </a:moveTo>
                  <a:cubicBezTo>
                    <a:pt x="66" y="14"/>
                    <a:pt x="189" y="0"/>
                    <a:pt x="226" y="27"/>
                  </a:cubicBezTo>
                  <a:cubicBezTo>
                    <a:pt x="264" y="54"/>
                    <a:pt x="296" y="75"/>
                    <a:pt x="280" y="91"/>
                  </a:cubicBezTo>
                  <a:cubicBezTo>
                    <a:pt x="264" y="107"/>
                    <a:pt x="264" y="107"/>
                    <a:pt x="264" y="107"/>
                  </a:cubicBezTo>
                  <a:cubicBezTo>
                    <a:pt x="264" y="107"/>
                    <a:pt x="304" y="96"/>
                    <a:pt x="312" y="107"/>
                  </a:cubicBezTo>
                  <a:cubicBezTo>
                    <a:pt x="320" y="118"/>
                    <a:pt x="325" y="48"/>
                    <a:pt x="336" y="59"/>
                  </a:cubicBezTo>
                  <a:cubicBezTo>
                    <a:pt x="346" y="70"/>
                    <a:pt x="392" y="91"/>
                    <a:pt x="392" y="108"/>
                  </a:cubicBezTo>
                  <a:cubicBezTo>
                    <a:pt x="392" y="126"/>
                    <a:pt x="378" y="136"/>
                    <a:pt x="336" y="144"/>
                  </a:cubicBezTo>
                  <a:cubicBezTo>
                    <a:pt x="336" y="144"/>
                    <a:pt x="336" y="214"/>
                    <a:pt x="298" y="251"/>
                  </a:cubicBezTo>
                  <a:cubicBezTo>
                    <a:pt x="285" y="208"/>
                    <a:pt x="285" y="208"/>
                    <a:pt x="285" y="208"/>
                  </a:cubicBezTo>
                  <a:cubicBezTo>
                    <a:pt x="285" y="208"/>
                    <a:pt x="274" y="235"/>
                    <a:pt x="208" y="227"/>
                  </a:cubicBezTo>
                  <a:cubicBezTo>
                    <a:pt x="208" y="227"/>
                    <a:pt x="200" y="278"/>
                    <a:pt x="170" y="286"/>
                  </a:cubicBezTo>
                  <a:cubicBezTo>
                    <a:pt x="141" y="294"/>
                    <a:pt x="122" y="325"/>
                    <a:pt x="98" y="331"/>
                  </a:cubicBezTo>
                  <a:cubicBezTo>
                    <a:pt x="74" y="337"/>
                    <a:pt x="45" y="352"/>
                    <a:pt x="45" y="352"/>
                  </a:cubicBezTo>
                  <a:cubicBezTo>
                    <a:pt x="45" y="352"/>
                    <a:pt x="0" y="251"/>
                    <a:pt x="5" y="222"/>
                  </a:cubicBezTo>
                  <a:cubicBezTo>
                    <a:pt x="10" y="192"/>
                    <a:pt x="12" y="150"/>
                    <a:pt x="20" y="134"/>
                  </a:cubicBezTo>
                  <a:cubicBezTo>
                    <a:pt x="29" y="118"/>
                    <a:pt x="40" y="70"/>
                    <a:pt x="45" y="59"/>
                  </a:cubicBezTo>
                  <a:cubicBezTo>
                    <a:pt x="50" y="48"/>
                    <a:pt x="45" y="15"/>
                    <a:pt x="66" y="14"/>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0"/>
            <p:cNvSpPr>
              <a:spLocks/>
            </p:cNvSpPr>
            <p:nvPr/>
          </p:nvSpPr>
          <p:spPr bwMode="auto">
            <a:xfrm>
              <a:off x="4959350" y="4287838"/>
              <a:ext cx="693738" cy="1138238"/>
            </a:xfrm>
            <a:custGeom>
              <a:avLst/>
              <a:gdLst>
                <a:gd name="T0" fmla="*/ 301 w 340"/>
                <a:gd name="T1" fmla="*/ 269 h 557"/>
                <a:gd name="T2" fmla="*/ 234 w 340"/>
                <a:gd name="T3" fmla="*/ 21 h 557"/>
                <a:gd name="T4" fmla="*/ 216 w 340"/>
                <a:gd name="T5" fmla="*/ 0 h 557"/>
                <a:gd name="T6" fmla="*/ 24 w 340"/>
                <a:gd name="T7" fmla="*/ 11 h 557"/>
                <a:gd name="T8" fmla="*/ 8 w 340"/>
                <a:gd name="T9" fmla="*/ 53 h 557"/>
                <a:gd name="T10" fmla="*/ 128 w 340"/>
                <a:gd name="T11" fmla="*/ 524 h 557"/>
                <a:gd name="T12" fmla="*/ 208 w 340"/>
                <a:gd name="T13" fmla="*/ 549 h 557"/>
                <a:gd name="T14" fmla="*/ 340 w 340"/>
                <a:gd name="T15" fmla="*/ 485 h 557"/>
                <a:gd name="T16" fmla="*/ 301 w 340"/>
                <a:gd name="T17" fmla="*/ 26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557">
                  <a:moveTo>
                    <a:pt x="301" y="269"/>
                  </a:moveTo>
                  <a:cubicBezTo>
                    <a:pt x="234" y="21"/>
                    <a:pt x="234" y="21"/>
                    <a:pt x="234" y="21"/>
                  </a:cubicBezTo>
                  <a:cubicBezTo>
                    <a:pt x="234" y="21"/>
                    <a:pt x="232" y="0"/>
                    <a:pt x="216" y="0"/>
                  </a:cubicBezTo>
                  <a:cubicBezTo>
                    <a:pt x="200" y="0"/>
                    <a:pt x="24" y="11"/>
                    <a:pt x="24" y="11"/>
                  </a:cubicBezTo>
                  <a:cubicBezTo>
                    <a:pt x="24" y="11"/>
                    <a:pt x="0" y="24"/>
                    <a:pt x="8" y="53"/>
                  </a:cubicBezTo>
                  <a:cubicBezTo>
                    <a:pt x="16" y="83"/>
                    <a:pt x="128" y="524"/>
                    <a:pt x="128" y="524"/>
                  </a:cubicBezTo>
                  <a:cubicBezTo>
                    <a:pt x="128" y="524"/>
                    <a:pt x="154" y="557"/>
                    <a:pt x="208" y="549"/>
                  </a:cubicBezTo>
                  <a:cubicBezTo>
                    <a:pt x="261" y="541"/>
                    <a:pt x="340" y="485"/>
                    <a:pt x="340" y="485"/>
                  </a:cubicBezTo>
                  <a:lnTo>
                    <a:pt x="301" y="26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1"/>
            <p:cNvSpPr>
              <a:spLocks/>
            </p:cNvSpPr>
            <p:nvPr/>
          </p:nvSpPr>
          <p:spPr bwMode="auto">
            <a:xfrm>
              <a:off x="5159375" y="3527425"/>
              <a:ext cx="4454525" cy="3411538"/>
            </a:xfrm>
            <a:custGeom>
              <a:avLst/>
              <a:gdLst>
                <a:gd name="T0" fmla="*/ 1811 w 2182"/>
                <a:gd name="T1" fmla="*/ 184 h 1671"/>
                <a:gd name="T2" fmla="*/ 1544 w 2182"/>
                <a:gd name="T3" fmla="*/ 672 h 1671"/>
                <a:gd name="T4" fmla="*/ 1451 w 2182"/>
                <a:gd name="T5" fmla="*/ 1157 h 1671"/>
                <a:gd name="T6" fmla="*/ 1400 w 2182"/>
                <a:gd name="T7" fmla="*/ 1242 h 1671"/>
                <a:gd name="T8" fmla="*/ 606 w 2182"/>
                <a:gd name="T9" fmla="*/ 994 h 1671"/>
                <a:gd name="T10" fmla="*/ 419 w 2182"/>
                <a:gd name="T11" fmla="*/ 813 h 1671"/>
                <a:gd name="T12" fmla="*/ 203 w 2182"/>
                <a:gd name="T13" fmla="*/ 642 h 1671"/>
                <a:gd name="T14" fmla="*/ 203 w 2182"/>
                <a:gd name="T15" fmla="*/ 733 h 1671"/>
                <a:gd name="T16" fmla="*/ 72 w 2182"/>
                <a:gd name="T17" fmla="*/ 672 h 1671"/>
                <a:gd name="T18" fmla="*/ 32 w 2182"/>
                <a:gd name="T19" fmla="*/ 713 h 1671"/>
                <a:gd name="T20" fmla="*/ 29 w 2182"/>
                <a:gd name="T21" fmla="*/ 781 h 1671"/>
                <a:gd name="T22" fmla="*/ 72 w 2182"/>
                <a:gd name="T23" fmla="*/ 897 h 1671"/>
                <a:gd name="T24" fmla="*/ 120 w 2182"/>
                <a:gd name="T25" fmla="*/ 1018 h 1671"/>
                <a:gd name="T26" fmla="*/ 242 w 2182"/>
                <a:gd name="T27" fmla="*/ 1197 h 1671"/>
                <a:gd name="T28" fmla="*/ 432 w 2182"/>
                <a:gd name="T29" fmla="*/ 1229 h 1671"/>
                <a:gd name="T30" fmla="*/ 779 w 2182"/>
                <a:gd name="T31" fmla="*/ 1354 h 1671"/>
                <a:gd name="T32" fmla="*/ 1523 w 2182"/>
                <a:gd name="T33" fmla="*/ 1641 h 1671"/>
                <a:gd name="T34" fmla="*/ 2046 w 2182"/>
                <a:gd name="T35" fmla="*/ 672 h 1671"/>
                <a:gd name="T36" fmla="*/ 1923 w 2182"/>
                <a:gd name="T37" fmla="*/ 0 h 1671"/>
                <a:gd name="T38" fmla="*/ 1811 w 2182"/>
                <a:gd name="T39" fmla="*/ 18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2" h="1671">
                  <a:moveTo>
                    <a:pt x="1811" y="184"/>
                  </a:moveTo>
                  <a:cubicBezTo>
                    <a:pt x="1544" y="672"/>
                    <a:pt x="1544" y="672"/>
                    <a:pt x="1544" y="672"/>
                  </a:cubicBezTo>
                  <a:cubicBezTo>
                    <a:pt x="1544" y="672"/>
                    <a:pt x="1467" y="1074"/>
                    <a:pt x="1451" y="1157"/>
                  </a:cubicBezTo>
                  <a:cubicBezTo>
                    <a:pt x="1435" y="1240"/>
                    <a:pt x="1400" y="1242"/>
                    <a:pt x="1400" y="1242"/>
                  </a:cubicBezTo>
                  <a:cubicBezTo>
                    <a:pt x="1400" y="1242"/>
                    <a:pt x="1035" y="1256"/>
                    <a:pt x="606" y="994"/>
                  </a:cubicBezTo>
                  <a:cubicBezTo>
                    <a:pt x="606" y="994"/>
                    <a:pt x="512" y="872"/>
                    <a:pt x="419" y="813"/>
                  </a:cubicBezTo>
                  <a:cubicBezTo>
                    <a:pt x="326" y="754"/>
                    <a:pt x="203" y="642"/>
                    <a:pt x="203" y="642"/>
                  </a:cubicBezTo>
                  <a:cubicBezTo>
                    <a:pt x="203" y="642"/>
                    <a:pt x="152" y="680"/>
                    <a:pt x="203" y="733"/>
                  </a:cubicBezTo>
                  <a:cubicBezTo>
                    <a:pt x="203" y="733"/>
                    <a:pt x="107" y="709"/>
                    <a:pt x="72" y="672"/>
                  </a:cubicBezTo>
                  <a:cubicBezTo>
                    <a:pt x="72" y="672"/>
                    <a:pt x="16" y="664"/>
                    <a:pt x="32" y="713"/>
                  </a:cubicBezTo>
                  <a:cubicBezTo>
                    <a:pt x="32" y="713"/>
                    <a:pt x="0" y="725"/>
                    <a:pt x="29" y="781"/>
                  </a:cubicBezTo>
                  <a:cubicBezTo>
                    <a:pt x="29" y="781"/>
                    <a:pt x="43" y="864"/>
                    <a:pt x="72" y="897"/>
                  </a:cubicBezTo>
                  <a:cubicBezTo>
                    <a:pt x="72" y="897"/>
                    <a:pt x="99" y="970"/>
                    <a:pt x="120" y="1018"/>
                  </a:cubicBezTo>
                  <a:cubicBezTo>
                    <a:pt x="120" y="1018"/>
                    <a:pt x="191" y="1170"/>
                    <a:pt x="242" y="1197"/>
                  </a:cubicBezTo>
                  <a:cubicBezTo>
                    <a:pt x="294" y="1224"/>
                    <a:pt x="374" y="1237"/>
                    <a:pt x="432" y="1229"/>
                  </a:cubicBezTo>
                  <a:cubicBezTo>
                    <a:pt x="491" y="1221"/>
                    <a:pt x="654" y="1280"/>
                    <a:pt x="779" y="1354"/>
                  </a:cubicBezTo>
                  <a:cubicBezTo>
                    <a:pt x="904" y="1429"/>
                    <a:pt x="1293" y="1671"/>
                    <a:pt x="1523" y="1641"/>
                  </a:cubicBezTo>
                  <a:cubicBezTo>
                    <a:pt x="1752" y="1610"/>
                    <a:pt x="1910" y="874"/>
                    <a:pt x="2046" y="672"/>
                  </a:cubicBezTo>
                  <a:cubicBezTo>
                    <a:pt x="2182" y="469"/>
                    <a:pt x="1923" y="0"/>
                    <a:pt x="1923" y="0"/>
                  </a:cubicBezTo>
                  <a:lnTo>
                    <a:pt x="1811" y="184"/>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p:cNvSpPr>
              <a:spLocks/>
            </p:cNvSpPr>
            <p:nvPr/>
          </p:nvSpPr>
          <p:spPr bwMode="auto">
            <a:xfrm>
              <a:off x="7043738" y="1652588"/>
              <a:ext cx="2857500" cy="3516313"/>
            </a:xfrm>
            <a:custGeom>
              <a:avLst/>
              <a:gdLst>
                <a:gd name="T0" fmla="*/ 328 w 1400"/>
                <a:gd name="T1" fmla="*/ 227 h 1722"/>
                <a:gd name="T2" fmla="*/ 696 w 1400"/>
                <a:gd name="T3" fmla="*/ 395 h 1722"/>
                <a:gd name="T4" fmla="*/ 845 w 1400"/>
                <a:gd name="T5" fmla="*/ 632 h 1722"/>
                <a:gd name="T6" fmla="*/ 776 w 1400"/>
                <a:gd name="T7" fmla="*/ 678 h 1722"/>
                <a:gd name="T8" fmla="*/ 749 w 1400"/>
                <a:gd name="T9" fmla="*/ 966 h 1722"/>
                <a:gd name="T10" fmla="*/ 845 w 1400"/>
                <a:gd name="T11" fmla="*/ 1120 h 1722"/>
                <a:gd name="T12" fmla="*/ 1061 w 1400"/>
                <a:gd name="T13" fmla="*/ 1216 h 1722"/>
                <a:gd name="T14" fmla="*/ 1059 w 1400"/>
                <a:gd name="T15" fmla="*/ 1722 h 1722"/>
                <a:gd name="T16" fmla="*/ 1288 w 1400"/>
                <a:gd name="T17" fmla="*/ 1051 h 1722"/>
                <a:gd name="T18" fmla="*/ 1048 w 1400"/>
                <a:gd name="T19" fmla="*/ 528 h 1722"/>
                <a:gd name="T20" fmla="*/ 544 w 1400"/>
                <a:gd name="T21" fmla="*/ 8 h 1722"/>
                <a:gd name="T22" fmla="*/ 149 w 1400"/>
                <a:gd name="T23" fmla="*/ 315 h 1722"/>
                <a:gd name="T24" fmla="*/ 27 w 1400"/>
                <a:gd name="T25" fmla="*/ 731 h 1722"/>
                <a:gd name="T26" fmla="*/ 240 w 1400"/>
                <a:gd name="T27" fmla="*/ 1112 h 1722"/>
                <a:gd name="T28" fmla="*/ 352 w 1400"/>
                <a:gd name="T29" fmla="*/ 1064 h 1722"/>
                <a:gd name="T30" fmla="*/ 244 w 1400"/>
                <a:gd name="T31" fmla="*/ 903 h 1722"/>
                <a:gd name="T32" fmla="*/ 176 w 1400"/>
                <a:gd name="T33" fmla="*/ 718 h 1722"/>
                <a:gd name="T34" fmla="*/ 179 w 1400"/>
                <a:gd name="T35" fmla="*/ 547 h 1722"/>
                <a:gd name="T36" fmla="*/ 261 w 1400"/>
                <a:gd name="T37" fmla="*/ 256 h 1722"/>
                <a:gd name="T38" fmla="*/ 328 w 1400"/>
                <a:gd name="T39" fmla="*/ 22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1722">
                  <a:moveTo>
                    <a:pt x="328" y="227"/>
                  </a:moveTo>
                  <a:cubicBezTo>
                    <a:pt x="391" y="228"/>
                    <a:pt x="597" y="278"/>
                    <a:pt x="696" y="395"/>
                  </a:cubicBezTo>
                  <a:cubicBezTo>
                    <a:pt x="795" y="512"/>
                    <a:pt x="837" y="624"/>
                    <a:pt x="845" y="632"/>
                  </a:cubicBezTo>
                  <a:cubicBezTo>
                    <a:pt x="845" y="632"/>
                    <a:pt x="837" y="672"/>
                    <a:pt x="776" y="678"/>
                  </a:cubicBezTo>
                  <a:cubicBezTo>
                    <a:pt x="776" y="678"/>
                    <a:pt x="723" y="880"/>
                    <a:pt x="749" y="966"/>
                  </a:cubicBezTo>
                  <a:cubicBezTo>
                    <a:pt x="776" y="1051"/>
                    <a:pt x="845" y="1120"/>
                    <a:pt x="845" y="1120"/>
                  </a:cubicBezTo>
                  <a:cubicBezTo>
                    <a:pt x="845" y="1120"/>
                    <a:pt x="1027" y="1131"/>
                    <a:pt x="1061" y="1216"/>
                  </a:cubicBezTo>
                  <a:cubicBezTo>
                    <a:pt x="1096" y="1302"/>
                    <a:pt x="1157" y="1454"/>
                    <a:pt x="1059" y="1722"/>
                  </a:cubicBezTo>
                  <a:cubicBezTo>
                    <a:pt x="1059" y="1722"/>
                    <a:pt x="1400" y="1446"/>
                    <a:pt x="1288" y="1051"/>
                  </a:cubicBezTo>
                  <a:cubicBezTo>
                    <a:pt x="1176" y="656"/>
                    <a:pt x="1109" y="656"/>
                    <a:pt x="1048" y="528"/>
                  </a:cubicBezTo>
                  <a:cubicBezTo>
                    <a:pt x="987" y="400"/>
                    <a:pt x="760" y="0"/>
                    <a:pt x="544" y="8"/>
                  </a:cubicBezTo>
                  <a:cubicBezTo>
                    <a:pt x="328" y="16"/>
                    <a:pt x="197" y="227"/>
                    <a:pt x="149" y="315"/>
                  </a:cubicBezTo>
                  <a:cubicBezTo>
                    <a:pt x="101" y="403"/>
                    <a:pt x="0" y="582"/>
                    <a:pt x="27" y="731"/>
                  </a:cubicBezTo>
                  <a:cubicBezTo>
                    <a:pt x="53" y="880"/>
                    <a:pt x="93" y="1014"/>
                    <a:pt x="240" y="1112"/>
                  </a:cubicBezTo>
                  <a:cubicBezTo>
                    <a:pt x="240" y="1112"/>
                    <a:pt x="328" y="1115"/>
                    <a:pt x="352" y="1064"/>
                  </a:cubicBezTo>
                  <a:cubicBezTo>
                    <a:pt x="352" y="1064"/>
                    <a:pt x="273" y="1020"/>
                    <a:pt x="244" y="903"/>
                  </a:cubicBezTo>
                  <a:cubicBezTo>
                    <a:pt x="215" y="786"/>
                    <a:pt x="189" y="763"/>
                    <a:pt x="176" y="718"/>
                  </a:cubicBezTo>
                  <a:cubicBezTo>
                    <a:pt x="163" y="672"/>
                    <a:pt x="179" y="547"/>
                    <a:pt x="179" y="547"/>
                  </a:cubicBezTo>
                  <a:cubicBezTo>
                    <a:pt x="179" y="547"/>
                    <a:pt x="115" y="438"/>
                    <a:pt x="261" y="256"/>
                  </a:cubicBezTo>
                  <a:cubicBezTo>
                    <a:pt x="273" y="242"/>
                    <a:pt x="310" y="226"/>
                    <a:pt x="328"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3"/>
            <p:cNvSpPr>
              <a:spLocks/>
            </p:cNvSpPr>
            <p:nvPr/>
          </p:nvSpPr>
          <p:spPr bwMode="auto">
            <a:xfrm>
              <a:off x="7486650" y="3430588"/>
              <a:ext cx="350838" cy="471488"/>
            </a:xfrm>
            <a:custGeom>
              <a:avLst/>
              <a:gdLst>
                <a:gd name="T0" fmla="*/ 18 w 172"/>
                <a:gd name="T1" fmla="*/ 0 h 231"/>
                <a:gd name="T2" fmla="*/ 90 w 172"/>
                <a:gd name="T3" fmla="*/ 126 h 231"/>
                <a:gd name="T4" fmla="*/ 170 w 172"/>
                <a:gd name="T5" fmla="*/ 134 h 231"/>
                <a:gd name="T6" fmla="*/ 131 w 172"/>
                <a:gd name="T7" fmla="*/ 201 h 231"/>
                <a:gd name="T8" fmla="*/ 44 w 172"/>
                <a:gd name="T9" fmla="*/ 162 h 231"/>
                <a:gd name="T10" fmla="*/ 0 w 172"/>
                <a:gd name="T11" fmla="*/ 50 h 231"/>
                <a:gd name="T12" fmla="*/ 18 w 172"/>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72" h="231">
                  <a:moveTo>
                    <a:pt x="18" y="0"/>
                  </a:moveTo>
                  <a:cubicBezTo>
                    <a:pt x="18" y="0"/>
                    <a:pt x="46" y="118"/>
                    <a:pt x="90" y="126"/>
                  </a:cubicBezTo>
                  <a:cubicBezTo>
                    <a:pt x="135" y="134"/>
                    <a:pt x="170" y="134"/>
                    <a:pt x="170" y="134"/>
                  </a:cubicBezTo>
                  <a:cubicBezTo>
                    <a:pt x="170" y="134"/>
                    <a:pt x="172" y="171"/>
                    <a:pt x="131" y="201"/>
                  </a:cubicBezTo>
                  <a:cubicBezTo>
                    <a:pt x="89" y="231"/>
                    <a:pt x="44" y="162"/>
                    <a:pt x="44" y="162"/>
                  </a:cubicBezTo>
                  <a:cubicBezTo>
                    <a:pt x="0" y="50"/>
                    <a:pt x="0" y="50"/>
                    <a:pt x="0" y="50"/>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4"/>
            <p:cNvSpPr>
              <a:spLocks/>
            </p:cNvSpPr>
            <p:nvPr/>
          </p:nvSpPr>
          <p:spPr bwMode="auto">
            <a:xfrm>
              <a:off x="8448675" y="2271713"/>
              <a:ext cx="196850" cy="693738"/>
            </a:xfrm>
            <a:custGeom>
              <a:avLst/>
              <a:gdLst>
                <a:gd name="T0" fmla="*/ 17 w 97"/>
                <a:gd name="T1" fmla="*/ 178 h 340"/>
                <a:gd name="T2" fmla="*/ 32 w 97"/>
                <a:gd name="T3" fmla="*/ 340 h 340"/>
                <a:gd name="T4" fmla="*/ 80 w 97"/>
                <a:gd name="T5" fmla="*/ 109 h 340"/>
                <a:gd name="T6" fmla="*/ 0 w 97"/>
                <a:gd name="T7" fmla="*/ 83 h 340"/>
                <a:gd name="T8" fmla="*/ 17 w 97"/>
                <a:gd name="T9" fmla="*/ 178 h 340"/>
              </a:gdLst>
              <a:ahLst/>
              <a:cxnLst>
                <a:cxn ang="0">
                  <a:pos x="T0" y="T1"/>
                </a:cxn>
                <a:cxn ang="0">
                  <a:pos x="T2" y="T3"/>
                </a:cxn>
                <a:cxn ang="0">
                  <a:pos x="T4" y="T5"/>
                </a:cxn>
                <a:cxn ang="0">
                  <a:pos x="T6" y="T7"/>
                </a:cxn>
                <a:cxn ang="0">
                  <a:pos x="T8" y="T9"/>
                </a:cxn>
              </a:cxnLst>
              <a:rect l="0" t="0" r="r" b="b"/>
              <a:pathLst>
                <a:path w="97" h="340">
                  <a:moveTo>
                    <a:pt x="17" y="178"/>
                  </a:moveTo>
                  <a:cubicBezTo>
                    <a:pt x="17" y="178"/>
                    <a:pt x="56" y="270"/>
                    <a:pt x="32" y="340"/>
                  </a:cubicBezTo>
                  <a:cubicBezTo>
                    <a:pt x="32" y="340"/>
                    <a:pt x="97" y="218"/>
                    <a:pt x="80" y="109"/>
                  </a:cubicBezTo>
                  <a:cubicBezTo>
                    <a:pt x="63" y="0"/>
                    <a:pt x="0" y="83"/>
                    <a:pt x="0" y="83"/>
                  </a:cubicBezTo>
                  <a:lnTo>
                    <a:pt x="1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5"/>
            <p:cNvSpPr>
              <a:spLocks/>
            </p:cNvSpPr>
            <p:nvPr/>
          </p:nvSpPr>
          <p:spPr bwMode="auto">
            <a:xfrm>
              <a:off x="7659688" y="2090738"/>
              <a:ext cx="684213" cy="381000"/>
            </a:xfrm>
            <a:custGeom>
              <a:avLst/>
              <a:gdLst>
                <a:gd name="T0" fmla="*/ 26 w 335"/>
                <a:gd name="T1" fmla="*/ 12 h 186"/>
                <a:gd name="T2" fmla="*/ 323 w 335"/>
                <a:gd name="T3" fmla="*/ 186 h 186"/>
                <a:gd name="T4" fmla="*/ 335 w 335"/>
                <a:gd name="T5" fmla="*/ 164 h 186"/>
                <a:gd name="T6" fmla="*/ 0 w 335"/>
                <a:gd name="T7" fmla="*/ 0 h 186"/>
                <a:gd name="T8" fmla="*/ 26 w 335"/>
                <a:gd name="T9" fmla="*/ 12 h 186"/>
              </a:gdLst>
              <a:ahLst/>
              <a:cxnLst>
                <a:cxn ang="0">
                  <a:pos x="T0" y="T1"/>
                </a:cxn>
                <a:cxn ang="0">
                  <a:pos x="T2" y="T3"/>
                </a:cxn>
                <a:cxn ang="0">
                  <a:pos x="T4" y="T5"/>
                </a:cxn>
                <a:cxn ang="0">
                  <a:pos x="T6" y="T7"/>
                </a:cxn>
                <a:cxn ang="0">
                  <a:pos x="T8" y="T9"/>
                </a:cxn>
              </a:cxnLst>
              <a:rect l="0" t="0" r="r" b="b"/>
              <a:pathLst>
                <a:path w="335" h="186">
                  <a:moveTo>
                    <a:pt x="26" y="12"/>
                  </a:moveTo>
                  <a:cubicBezTo>
                    <a:pt x="26" y="12"/>
                    <a:pt x="234" y="80"/>
                    <a:pt x="323" y="186"/>
                  </a:cubicBezTo>
                  <a:cubicBezTo>
                    <a:pt x="335" y="164"/>
                    <a:pt x="335" y="164"/>
                    <a:pt x="335" y="164"/>
                  </a:cubicBezTo>
                  <a:cubicBezTo>
                    <a:pt x="335" y="164"/>
                    <a:pt x="173" y="18"/>
                    <a:pt x="0" y="0"/>
                  </a:cubicBezTo>
                  <a:lnTo>
                    <a:pt x="2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6"/>
            <p:cNvSpPr>
              <a:spLocks/>
            </p:cNvSpPr>
            <p:nvPr/>
          </p:nvSpPr>
          <p:spPr bwMode="auto">
            <a:xfrm>
              <a:off x="7200900" y="2493963"/>
              <a:ext cx="1425575" cy="635000"/>
            </a:xfrm>
            <a:custGeom>
              <a:avLst/>
              <a:gdLst>
                <a:gd name="T0" fmla="*/ 638 w 698"/>
                <a:gd name="T1" fmla="*/ 84 h 311"/>
                <a:gd name="T2" fmla="*/ 534 w 698"/>
                <a:gd name="T3" fmla="*/ 140 h 311"/>
                <a:gd name="T4" fmla="*/ 492 w 698"/>
                <a:gd name="T5" fmla="*/ 80 h 311"/>
                <a:gd name="T6" fmla="*/ 278 w 698"/>
                <a:gd name="T7" fmla="*/ 103 h 311"/>
                <a:gd name="T8" fmla="*/ 261 w 698"/>
                <a:gd name="T9" fmla="*/ 152 h 311"/>
                <a:gd name="T10" fmla="*/ 221 w 698"/>
                <a:gd name="T11" fmla="*/ 145 h 311"/>
                <a:gd name="T12" fmla="*/ 116 w 698"/>
                <a:gd name="T13" fmla="*/ 70 h 311"/>
                <a:gd name="T14" fmla="*/ 8 w 698"/>
                <a:gd name="T15" fmla="*/ 78 h 311"/>
                <a:gd name="T16" fmla="*/ 9 w 698"/>
                <a:gd name="T17" fmla="*/ 176 h 311"/>
                <a:gd name="T18" fmla="*/ 79 w 698"/>
                <a:gd name="T19" fmla="*/ 263 h 311"/>
                <a:gd name="T20" fmla="*/ 206 w 698"/>
                <a:gd name="T21" fmla="*/ 238 h 311"/>
                <a:gd name="T22" fmla="*/ 223 w 698"/>
                <a:gd name="T23" fmla="*/ 167 h 311"/>
                <a:gd name="T24" fmla="*/ 262 w 698"/>
                <a:gd name="T25" fmla="*/ 167 h 311"/>
                <a:gd name="T26" fmla="*/ 326 w 698"/>
                <a:gd name="T27" fmla="*/ 276 h 311"/>
                <a:gd name="T28" fmla="*/ 529 w 698"/>
                <a:gd name="T29" fmla="*/ 268 h 311"/>
                <a:gd name="T30" fmla="*/ 538 w 698"/>
                <a:gd name="T31" fmla="*/ 173 h 311"/>
                <a:gd name="T32" fmla="*/ 698 w 698"/>
                <a:gd name="T33" fmla="*/ 91 h 311"/>
                <a:gd name="T34" fmla="*/ 678 w 698"/>
                <a:gd name="T35" fmla="*/ 0 h 311"/>
                <a:gd name="T36" fmla="*/ 638 w 698"/>
                <a:gd name="T37" fmla="*/ 8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311">
                  <a:moveTo>
                    <a:pt x="638" y="84"/>
                  </a:moveTo>
                  <a:cubicBezTo>
                    <a:pt x="534" y="140"/>
                    <a:pt x="534" y="140"/>
                    <a:pt x="534" y="140"/>
                  </a:cubicBezTo>
                  <a:cubicBezTo>
                    <a:pt x="534" y="140"/>
                    <a:pt x="510" y="78"/>
                    <a:pt x="492" y="80"/>
                  </a:cubicBezTo>
                  <a:cubicBezTo>
                    <a:pt x="474" y="82"/>
                    <a:pt x="299" y="76"/>
                    <a:pt x="278" y="103"/>
                  </a:cubicBezTo>
                  <a:cubicBezTo>
                    <a:pt x="256" y="130"/>
                    <a:pt x="261" y="152"/>
                    <a:pt x="261" y="152"/>
                  </a:cubicBezTo>
                  <a:cubicBezTo>
                    <a:pt x="221" y="145"/>
                    <a:pt x="221" y="145"/>
                    <a:pt x="221" y="145"/>
                  </a:cubicBezTo>
                  <a:cubicBezTo>
                    <a:pt x="221" y="145"/>
                    <a:pt x="205" y="82"/>
                    <a:pt x="116" y="70"/>
                  </a:cubicBezTo>
                  <a:cubicBezTo>
                    <a:pt x="27" y="58"/>
                    <a:pt x="16" y="66"/>
                    <a:pt x="8" y="78"/>
                  </a:cubicBezTo>
                  <a:cubicBezTo>
                    <a:pt x="0" y="90"/>
                    <a:pt x="4" y="158"/>
                    <a:pt x="9" y="176"/>
                  </a:cubicBezTo>
                  <a:cubicBezTo>
                    <a:pt x="17" y="200"/>
                    <a:pt x="15" y="236"/>
                    <a:pt x="79" y="263"/>
                  </a:cubicBezTo>
                  <a:cubicBezTo>
                    <a:pt x="143" y="290"/>
                    <a:pt x="194" y="270"/>
                    <a:pt x="206" y="238"/>
                  </a:cubicBezTo>
                  <a:cubicBezTo>
                    <a:pt x="218" y="206"/>
                    <a:pt x="223" y="167"/>
                    <a:pt x="223" y="167"/>
                  </a:cubicBezTo>
                  <a:cubicBezTo>
                    <a:pt x="262" y="167"/>
                    <a:pt x="262" y="167"/>
                    <a:pt x="262" y="167"/>
                  </a:cubicBezTo>
                  <a:cubicBezTo>
                    <a:pt x="262" y="167"/>
                    <a:pt x="267" y="241"/>
                    <a:pt x="326" y="276"/>
                  </a:cubicBezTo>
                  <a:cubicBezTo>
                    <a:pt x="385" y="311"/>
                    <a:pt x="506" y="294"/>
                    <a:pt x="529" y="268"/>
                  </a:cubicBezTo>
                  <a:cubicBezTo>
                    <a:pt x="552" y="242"/>
                    <a:pt x="538" y="173"/>
                    <a:pt x="538" y="173"/>
                  </a:cubicBezTo>
                  <a:cubicBezTo>
                    <a:pt x="698" y="91"/>
                    <a:pt x="698" y="91"/>
                    <a:pt x="698" y="91"/>
                  </a:cubicBezTo>
                  <a:cubicBezTo>
                    <a:pt x="678" y="0"/>
                    <a:pt x="678" y="0"/>
                    <a:pt x="678" y="0"/>
                  </a:cubicBezTo>
                  <a:lnTo>
                    <a:pt x="638"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7"/>
            <p:cNvSpPr>
              <a:spLocks/>
            </p:cNvSpPr>
            <p:nvPr/>
          </p:nvSpPr>
          <p:spPr bwMode="auto">
            <a:xfrm>
              <a:off x="7743825" y="2693988"/>
              <a:ext cx="541338" cy="403225"/>
            </a:xfrm>
            <a:custGeom>
              <a:avLst/>
              <a:gdLst>
                <a:gd name="T0" fmla="*/ 227 w 265"/>
                <a:gd name="T1" fmla="*/ 0 h 198"/>
                <a:gd name="T2" fmla="*/ 25 w 265"/>
                <a:gd name="T3" fmla="*/ 16 h 198"/>
                <a:gd name="T4" fmla="*/ 65 w 265"/>
                <a:gd name="T5" fmla="*/ 162 h 198"/>
                <a:gd name="T6" fmla="*/ 252 w 265"/>
                <a:gd name="T7" fmla="*/ 154 h 198"/>
                <a:gd name="T8" fmla="*/ 227 w 265"/>
                <a:gd name="T9" fmla="*/ 0 h 198"/>
              </a:gdLst>
              <a:ahLst/>
              <a:cxnLst>
                <a:cxn ang="0">
                  <a:pos x="T0" y="T1"/>
                </a:cxn>
                <a:cxn ang="0">
                  <a:pos x="T2" y="T3"/>
                </a:cxn>
                <a:cxn ang="0">
                  <a:pos x="T4" y="T5"/>
                </a:cxn>
                <a:cxn ang="0">
                  <a:pos x="T6" y="T7"/>
                </a:cxn>
                <a:cxn ang="0">
                  <a:pos x="T8" y="T9"/>
                </a:cxn>
              </a:cxnLst>
              <a:rect l="0" t="0" r="r" b="b"/>
              <a:pathLst>
                <a:path w="265" h="198">
                  <a:moveTo>
                    <a:pt x="227" y="0"/>
                  </a:moveTo>
                  <a:cubicBezTo>
                    <a:pt x="227" y="0"/>
                    <a:pt x="44" y="2"/>
                    <a:pt x="25" y="16"/>
                  </a:cubicBezTo>
                  <a:cubicBezTo>
                    <a:pt x="6" y="29"/>
                    <a:pt x="0" y="109"/>
                    <a:pt x="65" y="162"/>
                  </a:cubicBezTo>
                  <a:cubicBezTo>
                    <a:pt x="108" y="198"/>
                    <a:pt x="238" y="178"/>
                    <a:pt x="252" y="154"/>
                  </a:cubicBezTo>
                  <a:cubicBezTo>
                    <a:pt x="265" y="130"/>
                    <a:pt x="250" y="37"/>
                    <a:pt x="22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
            <p:cNvSpPr>
              <a:spLocks/>
            </p:cNvSpPr>
            <p:nvPr/>
          </p:nvSpPr>
          <p:spPr bwMode="auto">
            <a:xfrm>
              <a:off x="7189788" y="2660650"/>
              <a:ext cx="425450" cy="385763"/>
            </a:xfrm>
            <a:custGeom>
              <a:avLst/>
              <a:gdLst>
                <a:gd name="T0" fmla="*/ 25 w 208"/>
                <a:gd name="T1" fmla="*/ 2 h 189"/>
                <a:gd name="T2" fmla="*/ 83 w 208"/>
                <a:gd name="T3" fmla="*/ 165 h 189"/>
                <a:gd name="T4" fmla="*/ 203 w 208"/>
                <a:gd name="T5" fmla="*/ 98 h 189"/>
                <a:gd name="T6" fmla="*/ 25 w 208"/>
                <a:gd name="T7" fmla="*/ 2 h 189"/>
              </a:gdLst>
              <a:ahLst/>
              <a:cxnLst>
                <a:cxn ang="0">
                  <a:pos x="T0" y="T1"/>
                </a:cxn>
                <a:cxn ang="0">
                  <a:pos x="T2" y="T3"/>
                </a:cxn>
                <a:cxn ang="0">
                  <a:pos x="T4" y="T5"/>
                </a:cxn>
                <a:cxn ang="0">
                  <a:pos x="T6" y="T7"/>
                </a:cxn>
              </a:cxnLst>
              <a:rect l="0" t="0" r="r" b="b"/>
              <a:pathLst>
                <a:path w="208" h="189">
                  <a:moveTo>
                    <a:pt x="25" y="2"/>
                  </a:moveTo>
                  <a:cubicBezTo>
                    <a:pt x="25" y="2"/>
                    <a:pt x="0" y="141"/>
                    <a:pt x="83" y="165"/>
                  </a:cubicBezTo>
                  <a:cubicBezTo>
                    <a:pt x="165" y="189"/>
                    <a:pt x="208" y="178"/>
                    <a:pt x="203" y="98"/>
                  </a:cubicBezTo>
                  <a:cubicBezTo>
                    <a:pt x="197" y="18"/>
                    <a:pt x="143" y="0"/>
                    <a:pt x="25" y="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9"/>
            <p:cNvSpPr>
              <a:spLocks/>
            </p:cNvSpPr>
            <p:nvPr/>
          </p:nvSpPr>
          <p:spPr bwMode="auto">
            <a:xfrm>
              <a:off x="8193088" y="2051050"/>
              <a:ext cx="623888" cy="642938"/>
            </a:xfrm>
            <a:custGeom>
              <a:avLst/>
              <a:gdLst>
                <a:gd name="T0" fmla="*/ 170 w 306"/>
                <a:gd name="T1" fmla="*/ 60 h 315"/>
                <a:gd name="T2" fmla="*/ 74 w 306"/>
                <a:gd name="T3" fmla="*/ 16 h 315"/>
                <a:gd name="T4" fmla="*/ 84 w 306"/>
                <a:gd name="T5" fmla="*/ 123 h 315"/>
                <a:gd name="T6" fmla="*/ 8 w 306"/>
                <a:gd name="T7" fmla="*/ 200 h 315"/>
                <a:gd name="T8" fmla="*/ 101 w 306"/>
                <a:gd name="T9" fmla="*/ 229 h 315"/>
                <a:gd name="T10" fmla="*/ 157 w 306"/>
                <a:gd name="T11" fmla="*/ 315 h 315"/>
                <a:gd name="T12" fmla="*/ 212 w 306"/>
                <a:gd name="T13" fmla="*/ 240 h 315"/>
                <a:gd name="T14" fmla="*/ 306 w 306"/>
                <a:gd name="T15" fmla="*/ 208 h 315"/>
                <a:gd name="T16" fmla="*/ 260 w 306"/>
                <a:gd name="T17" fmla="*/ 149 h 315"/>
                <a:gd name="T18" fmla="*/ 272 w 306"/>
                <a:gd name="T19" fmla="*/ 52 h 315"/>
                <a:gd name="T20" fmla="*/ 170 w 306"/>
                <a:gd name="T21" fmla="*/ 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15">
                  <a:moveTo>
                    <a:pt x="170" y="60"/>
                  </a:moveTo>
                  <a:cubicBezTo>
                    <a:pt x="170" y="60"/>
                    <a:pt x="133" y="0"/>
                    <a:pt x="74" y="16"/>
                  </a:cubicBezTo>
                  <a:cubicBezTo>
                    <a:pt x="74" y="16"/>
                    <a:pt x="57" y="67"/>
                    <a:pt x="84" y="123"/>
                  </a:cubicBezTo>
                  <a:cubicBezTo>
                    <a:pt x="84" y="123"/>
                    <a:pt x="0" y="136"/>
                    <a:pt x="8" y="200"/>
                  </a:cubicBezTo>
                  <a:cubicBezTo>
                    <a:pt x="8" y="200"/>
                    <a:pt x="40" y="237"/>
                    <a:pt x="101" y="229"/>
                  </a:cubicBezTo>
                  <a:cubicBezTo>
                    <a:pt x="101" y="229"/>
                    <a:pt x="93" y="291"/>
                    <a:pt x="157" y="315"/>
                  </a:cubicBezTo>
                  <a:cubicBezTo>
                    <a:pt x="157" y="315"/>
                    <a:pt x="204" y="293"/>
                    <a:pt x="212" y="240"/>
                  </a:cubicBezTo>
                  <a:cubicBezTo>
                    <a:pt x="212" y="240"/>
                    <a:pt x="282" y="264"/>
                    <a:pt x="306" y="208"/>
                  </a:cubicBezTo>
                  <a:cubicBezTo>
                    <a:pt x="306" y="208"/>
                    <a:pt x="286" y="160"/>
                    <a:pt x="260" y="149"/>
                  </a:cubicBezTo>
                  <a:cubicBezTo>
                    <a:pt x="260" y="149"/>
                    <a:pt x="290" y="72"/>
                    <a:pt x="272" y="52"/>
                  </a:cubicBezTo>
                  <a:cubicBezTo>
                    <a:pt x="255" y="35"/>
                    <a:pt x="181" y="39"/>
                    <a:pt x="170" y="6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053900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gradFill>
            <a:gsLst>
              <a:gs pos="52000">
                <a:schemeClr val="bg1"/>
              </a:gs>
              <a:gs pos="100000">
                <a:schemeClr val="accent6">
                  <a:lumMod val="20000"/>
                  <a:lumOff val="80000"/>
                </a:schemeClr>
              </a:gs>
            </a:gsLst>
            <a:lin ang="5400000" scaled="0"/>
          </a:gra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Rectangle 511"/>
          <p:cNvSpPr>
            <a:spLocks noChangeArrowheads="1"/>
          </p:cNvSpPr>
          <p:nvPr/>
        </p:nvSpPr>
        <p:spPr bwMode="auto">
          <a:xfrm>
            <a:off x="172734" y="385500"/>
            <a:ext cx="4442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EVENT INNOVATION</a:t>
            </a:r>
          </a:p>
        </p:txBody>
      </p:sp>
      <p:pic>
        <p:nvPicPr>
          <p:cNvPr id="7170" name="Picture 2" descr="place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294" y="620688"/>
            <a:ext cx="4238190" cy="558593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87524" y="1160748"/>
            <a:ext cx="4176464" cy="4524315"/>
          </a:xfrm>
          <a:prstGeom prst="rect">
            <a:avLst/>
          </a:prstGeom>
        </p:spPr>
        <p:txBody>
          <a:bodyPr wrap="square">
            <a:spAutoFit/>
          </a:bodyPr>
          <a:lstStyle/>
          <a:p>
            <a:r>
              <a:rPr lang="en-GB" sz="1200" b="1" dirty="0" smtClean="0"/>
              <a:t>British </a:t>
            </a:r>
            <a:r>
              <a:rPr lang="en-GB" sz="1200" b="1" dirty="0"/>
              <a:t>vogue unveils latest speakers for vogue festival 2014</a:t>
            </a:r>
          </a:p>
          <a:p>
            <a:endParaRPr lang="en-GB" sz="1200" dirty="0" smtClean="0"/>
          </a:p>
          <a:p>
            <a:r>
              <a:rPr lang="en-GB" sz="1200" dirty="0" smtClean="0"/>
              <a:t>Speakers </a:t>
            </a:r>
            <a:r>
              <a:rPr lang="en-GB" sz="1200" dirty="0"/>
              <a:t>will include Alexa Chung, Alexandra Shulman, Amanda </a:t>
            </a:r>
            <a:r>
              <a:rPr lang="en-GB" sz="1200" dirty="0" err="1"/>
              <a:t>Harlech</a:t>
            </a:r>
            <a:r>
              <a:rPr lang="en-GB" sz="1200" dirty="0"/>
              <a:t>, Angela </a:t>
            </a:r>
            <a:r>
              <a:rPr lang="en-GB" sz="1200" dirty="0" err="1"/>
              <a:t>Missoni</a:t>
            </a:r>
            <a:r>
              <a:rPr lang="en-GB" sz="1200" dirty="0"/>
              <a:t>, Daniel Marks, Franca </a:t>
            </a:r>
            <a:r>
              <a:rPr lang="en-GB" sz="1200" dirty="0" err="1"/>
              <a:t>Sozzani</a:t>
            </a:r>
            <a:r>
              <a:rPr lang="en-GB" sz="1200" dirty="0"/>
              <a:t>, Grayson Perry, Jack and Lazaro of </a:t>
            </a:r>
            <a:r>
              <a:rPr lang="en-GB" sz="1200" dirty="0" err="1"/>
              <a:t>Proenza</a:t>
            </a:r>
            <a:r>
              <a:rPr lang="en-GB" sz="1200" dirty="0"/>
              <a:t> </a:t>
            </a:r>
            <a:r>
              <a:rPr lang="en-GB" sz="1200" dirty="0" err="1"/>
              <a:t>Schouler</a:t>
            </a:r>
            <a:r>
              <a:rPr lang="en-GB" sz="1200" dirty="0"/>
              <a:t>, Karlie </a:t>
            </a:r>
            <a:r>
              <a:rPr lang="en-GB" sz="1200" dirty="0" err="1"/>
              <a:t>Kloss</a:t>
            </a:r>
            <a:r>
              <a:rPr lang="en-GB" sz="1200" dirty="0"/>
              <a:t>, Katie Hillier and Lily Allen</a:t>
            </a:r>
            <a:r>
              <a:rPr lang="en-GB" sz="1200" dirty="0" smtClean="0"/>
              <a:t>.</a:t>
            </a:r>
          </a:p>
          <a:p>
            <a:endParaRPr lang="en-GB" sz="1200" dirty="0"/>
          </a:p>
          <a:p>
            <a:r>
              <a:rPr lang="en-GB" sz="1200" dirty="0"/>
              <a:t>Tickets will be available to the general public from February 20 and will provide guests with access to leading designers, photographers, celebrities, models and fashion editors.</a:t>
            </a:r>
          </a:p>
          <a:p>
            <a:endParaRPr lang="en-GB" sz="1200" dirty="0" smtClean="0"/>
          </a:p>
          <a:p>
            <a:r>
              <a:rPr lang="en-GB" sz="1200" dirty="0" smtClean="0"/>
              <a:t>The </a:t>
            </a:r>
            <a:r>
              <a:rPr lang="en-GB" sz="1200" dirty="0">
                <a:hlinkClick r:id="rId4"/>
              </a:rPr>
              <a:t>two-day event</a:t>
            </a:r>
            <a:r>
              <a:rPr lang="en-GB" sz="1200" dirty="0"/>
              <a:t> includes interviews, panels, trend talks and </a:t>
            </a:r>
            <a:r>
              <a:rPr lang="en-GB" sz="1200" dirty="0" smtClean="0"/>
              <a:t>workshops.</a:t>
            </a:r>
          </a:p>
          <a:p>
            <a:r>
              <a:rPr lang="en-GB" sz="1200" dirty="0"/>
              <a:t>	</a:t>
            </a:r>
            <a:endParaRPr lang="en-GB" sz="1200" dirty="0" smtClean="0"/>
          </a:p>
          <a:p>
            <a:pPr marL="1163638" indent="-1163638"/>
            <a:r>
              <a:rPr lang="en-GB" sz="1200" dirty="0"/>
              <a:t>	</a:t>
            </a:r>
            <a:r>
              <a:rPr lang="en-GB" sz="1200" dirty="0" smtClean="0"/>
              <a:t>It </a:t>
            </a:r>
            <a:r>
              <a:rPr lang="en-GB" sz="1200" dirty="0"/>
              <a:t>is being held on Saturday 29th and Sunday 30th March at the Queen Elizabeth Hall, Southbank Centre, London</a:t>
            </a:r>
            <a:r>
              <a:rPr lang="en-GB" sz="1200" dirty="0" smtClean="0"/>
              <a:t>.</a:t>
            </a:r>
          </a:p>
          <a:p>
            <a:endParaRPr lang="en-GB" sz="1200" dirty="0"/>
          </a:p>
          <a:p>
            <a:endParaRPr lang="en-GB" sz="1200" dirty="0"/>
          </a:p>
          <a:p>
            <a:r>
              <a:rPr lang="en-GB" sz="1200" dirty="0" smtClean="0"/>
              <a:t>			            Feb  2014</a:t>
            </a:r>
            <a:endParaRPr lang="en-GB" sz="1200" dirty="0"/>
          </a:p>
        </p:txBody>
      </p:sp>
      <p:sp>
        <p:nvSpPr>
          <p:cNvPr id="135" name="Rectangle 37"/>
          <p:cNvSpPr>
            <a:spLocks noChangeArrowheads="1"/>
          </p:cNvSpPr>
          <p:nvPr/>
        </p:nvSpPr>
        <p:spPr bwMode="auto">
          <a:xfrm>
            <a:off x="3299779" y="6633356"/>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www.ppa.co.uk/marketing</a:t>
            </a:r>
            <a:endParaRPr lang="en-GB" sz="900" dirty="0">
              <a:solidFill>
                <a:schemeClr val="tx1">
                  <a:lumMod val="65000"/>
                  <a:lumOff val="35000"/>
                </a:schemeClr>
              </a:solidFill>
              <a:cs typeface="Arial" charset="0"/>
            </a:endParaRPr>
          </a:p>
        </p:txBody>
      </p:sp>
      <p:grpSp>
        <p:nvGrpSpPr>
          <p:cNvPr id="133" name="Group 132"/>
          <p:cNvGrpSpPr/>
          <p:nvPr/>
        </p:nvGrpSpPr>
        <p:grpSpPr>
          <a:xfrm>
            <a:off x="-180528" y="4353440"/>
            <a:ext cx="2186561" cy="2531944"/>
            <a:chOff x="5683250" y="1751012"/>
            <a:chExt cx="3916363" cy="5348288"/>
          </a:xfrm>
        </p:grpSpPr>
        <p:sp>
          <p:nvSpPr>
            <p:cNvPr id="134" name="Freeform 11"/>
            <p:cNvSpPr>
              <a:spLocks/>
            </p:cNvSpPr>
            <p:nvPr/>
          </p:nvSpPr>
          <p:spPr bwMode="auto">
            <a:xfrm>
              <a:off x="5683250" y="4716462"/>
              <a:ext cx="3916363" cy="2382838"/>
            </a:xfrm>
            <a:custGeom>
              <a:avLst/>
              <a:gdLst>
                <a:gd name="T0" fmla="*/ 1380 w 1926"/>
                <a:gd name="T1" fmla="*/ 190 h 1172"/>
                <a:gd name="T2" fmla="*/ 1854 w 1926"/>
                <a:gd name="T3" fmla="*/ 695 h 1172"/>
                <a:gd name="T4" fmla="*/ 1854 w 1926"/>
                <a:gd name="T5" fmla="*/ 1172 h 1172"/>
                <a:gd name="T6" fmla="*/ 166 w 1926"/>
                <a:gd name="T7" fmla="*/ 1172 h 1172"/>
                <a:gd name="T8" fmla="*/ 67 w 1926"/>
                <a:gd name="T9" fmla="*/ 386 h 1172"/>
                <a:gd name="T10" fmla="*/ 540 w 1926"/>
                <a:gd name="T11" fmla="*/ 40 h 1172"/>
                <a:gd name="T12" fmla="*/ 1070 w 1926"/>
                <a:gd name="T13" fmla="*/ 30 h 1172"/>
                <a:gd name="T14" fmla="*/ 1380 w 1926"/>
                <a:gd name="T15" fmla="*/ 190 h 1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6" h="1172">
                  <a:moveTo>
                    <a:pt x="1380" y="190"/>
                  </a:moveTo>
                  <a:cubicBezTo>
                    <a:pt x="1380" y="190"/>
                    <a:pt x="1622" y="87"/>
                    <a:pt x="1854" y="695"/>
                  </a:cubicBezTo>
                  <a:cubicBezTo>
                    <a:pt x="1854" y="695"/>
                    <a:pt x="1926" y="888"/>
                    <a:pt x="1854" y="1172"/>
                  </a:cubicBezTo>
                  <a:cubicBezTo>
                    <a:pt x="166" y="1172"/>
                    <a:pt x="166" y="1172"/>
                    <a:pt x="166" y="1172"/>
                  </a:cubicBezTo>
                  <a:cubicBezTo>
                    <a:pt x="166" y="1172"/>
                    <a:pt x="0" y="692"/>
                    <a:pt x="67" y="386"/>
                  </a:cubicBezTo>
                  <a:cubicBezTo>
                    <a:pt x="134" y="80"/>
                    <a:pt x="402" y="0"/>
                    <a:pt x="540" y="40"/>
                  </a:cubicBezTo>
                  <a:cubicBezTo>
                    <a:pt x="678" y="80"/>
                    <a:pt x="1070" y="30"/>
                    <a:pt x="1070" y="30"/>
                  </a:cubicBezTo>
                  <a:lnTo>
                    <a:pt x="1380" y="19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2"/>
            <p:cNvSpPr>
              <a:spLocks/>
            </p:cNvSpPr>
            <p:nvPr/>
          </p:nvSpPr>
          <p:spPr bwMode="auto">
            <a:xfrm>
              <a:off x="5988050" y="5468937"/>
              <a:ext cx="2876550" cy="1298575"/>
            </a:xfrm>
            <a:custGeom>
              <a:avLst/>
              <a:gdLst>
                <a:gd name="T0" fmla="*/ 942 w 1414"/>
                <a:gd name="T1" fmla="*/ 465 h 639"/>
                <a:gd name="T2" fmla="*/ 736 w 1414"/>
                <a:gd name="T3" fmla="*/ 639 h 639"/>
                <a:gd name="T4" fmla="*/ 448 w 1414"/>
                <a:gd name="T5" fmla="*/ 602 h 639"/>
                <a:gd name="T6" fmla="*/ 350 w 1414"/>
                <a:gd name="T7" fmla="*/ 490 h 639"/>
                <a:gd name="T8" fmla="*/ 209 w 1414"/>
                <a:gd name="T9" fmla="*/ 326 h 639"/>
                <a:gd name="T10" fmla="*/ 162 w 1414"/>
                <a:gd name="T11" fmla="*/ 318 h 639"/>
                <a:gd name="T12" fmla="*/ 98 w 1414"/>
                <a:gd name="T13" fmla="*/ 325 h 639"/>
                <a:gd name="T14" fmla="*/ 78 w 1414"/>
                <a:gd name="T15" fmla="*/ 229 h 639"/>
                <a:gd name="T16" fmla="*/ 0 w 1414"/>
                <a:gd name="T17" fmla="*/ 154 h 639"/>
                <a:gd name="T18" fmla="*/ 30 w 1414"/>
                <a:gd name="T19" fmla="*/ 84 h 639"/>
                <a:gd name="T20" fmla="*/ 248 w 1414"/>
                <a:gd name="T21" fmla="*/ 136 h 639"/>
                <a:gd name="T22" fmla="*/ 270 w 1414"/>
                <a:gd name="T23" fmla="*/ 162 h 639"/>
                <a:gd name="T24" fmla="*/ 338 w 1414"/>
                <a:gd name="T25" fmla="*/ 180 h 639"/>
                <a:gd name="T26" fmla="*/ 728 w 1414"/>
                <a:gd name="T27" fmla="*/ 100 h 639"/>
                <a:gd name="T28" fmla="*/ 1034 w 1414"/>
                <a:gd name="T29" fmla="*/ 0 h 639"/>
                <a:gd name="T30" fmla="*/ 1306 w 1414"/>
                <a:gd name="T31" fmla="*/ 66 h 639"/>
                <a:gd name="T32" fmla="*/ 1386 w 1414"/>
                <a:gd name="T33" fmla="*/ 136 h 639"/>
                <a:gd name="T34" fmla="*/ 1414 w 1414"/>
                <a:gd name="T35" fmla="*/ 311 h 639"/>
                <a:gd name="T36" fmla="*/ 1278 w 1414"/>
                <a:gd name="T37" fmla="*/ 454 h 639"/>
                <a:gd name="T38" fmla="*/ 1034 w 1414"/>
                <a:gd name="T39" fmla="*/ 568 h 639"/>
                <a:gd name="T40" fmla="*/ 942 w 1414"/>
                <a:gd name="T41" fmla="*/ 46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4" h="639">
                  <a:moveTo>
                    <a:pt x="942" y="465"/>
                  </a:moveTo>
                  <a:cubicBezTo>
                    <a:pt x="736" y="639"/>
                    <a:pt x="736" y="639"/>
                    <a:pt x="736" y="639"/>
                  </a:cubicBezTo>
                  <a:cubicBezTo>
                    <a:pt x="448" y="602"/>
                    <a:pt x="448" y="602"/>
                    <a:pt x="448" y="602"/>
                  </a:cubicBezTo>
                  <a:cubicBezTo>
                    <a:pt x="350" y="490"/>
                    <a:pt x="350" y="490"/>
                    <a:pt x="350" y="490"/>
                  </a:cubicBezTo>
                  <a:cubicBezTo>
                    <a:pt x="209" y="326"/>
                    <a:pt x="209" y="326"/>
                    <a:pt x="209" y="326"/>
                  </a:cubicBezTo>
                  <a:cubicBezTo>
                    <a:pt x="162" y="318"/>
                    <a:pt x="162" y="318"/>
                    <a:pt x="162" y="318"/>
                  </a:cubicBezTo>
                  <a:cubicBezTo>
                    <a:pt x="98" y="325"/>
                    <a:pt x="98" y="325"/>
                    <a:pt x="98" y="325"/>
                  </a:cubicBezTo>
                  <a:cubicBezTo>
                    <a:pt x="78" y="229"/>
                    <a:pt x="78" y="229"/>
                    <a:pt x="78" y="229"/>
                  </a:cubicBezTo>
                  <a:cubicBezTo>
                    <a:pt x="0" y="154"/>
                    <a:pt x="0" y="154"/>
                    <a:pt x="0" y="154"/>
                  </a:cubicBezTo>
                  <a:cubicBezTo>
                    <a:pt x="30" y="84"/>
                    <a:pt x="30" y="84"/>
                    <a:pt x="30" y="84"/>
                  </a:cubicBezTo>
                  <a:cubicBezTo>
                    <a:pt x="248" y="136"/>
                    <a:pt x="248" y="136"/>
                    <a:pt x="248" y="136"/>
                  </a:cubicBezTo>
                  <a:cubicBezTo>
                    <a:pt x="270" y="162"/>
                    <a:pt x="270" y="162"/>
                    <a:pt x="270" y="162"/>
                  </a:cubicBezTo>
                  <a:cubicBezTo>
                    <a:pt x="338" y="180"/>
                    <a:pt x="338" y="180"/>
                    <a:pt x="338" y="180"/>
                  </a:cubicBezTo>
                  <a:cubicBezTo>
                    <a:pt x="728" y="100"/>
                    <a:pt x="728" y="100"/>
                    <a:pt x="728" y="100"/>
                  </a:cubicBezTo>
                  <a:cubicBezTo>
                    <a:pt x="1034" y="0"/>
                    <a:pt x="1034" y="0"/>
                    <a:pt x="1034" y="0"/>
                  </a:cubicBezTo>
                  <a:cubicBezTo>
                    <a:pt x="1306" y="66"/>
                    <a:pt x="1306" y="66"/>
                    <a:pt x="1306" y="66"/>
                  </a:cubicBezTo>
                  <a:cubicBezTo>
                    <a:pt x="1386" y="136"/>
                    <a:pt x="1386" y="136"/>
                    <a:pt x="1386" y="136"/>
                  </a:cubicBezTo>
                  <a:cubicBezTo>
                    <a:pt x="1414" y="311"/>
                    <a:pt x="1414" y="311"/>
                    <a:pt x="1414" y="311"/>
                  </a:cubicBezTo>
                  <a:cubicBezTo>
                    <a:pt x="1414" y="311"/>
                    <a:pt x="1288" y="442"/>
                    <a:pt x="1278" y="454"/>
                  </a:cubicBezTo>
                  <a:cubicBezTo>
                    <a:pt x="1268" y="466"/>
                    <a:pt x="1034" y="568"/>
                    <a:pt x="1034" y="568"/>
                  </a:cubicBezTo>
                  <a:lnTo>
                    <a:pt x="942" y="4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3"/>
            <p:cNvSpPr>
              <a:spLocks/>
            </p:cNvSpPr>
            <p:nvPr/>
          </p:nvSpPr>
          <p:spPr bwMode="auto">
            <a:xfrm>
              <a:off x="6389687" y="6065837"/>
              <a:ext cx="2397125" cy="830263"/>
            </a:xfrm>
            <a:custGeom>
              <a:avLst/>
              <a:gdLst>
                <a:gd name="T0" fmla="*/ 1170 w 1179"/>
                <a:gd name="T1" fmla="*/ 256 h 408"/>
                <a:gd name="T2" fmla="*/ 1097 w 1179"/>
                <a:gd name="T3" fmla="*/ 408 h 408"/>
                <a:gd name="T4" fmla="*/ 713 w 1179"/>
                <a:gd name="T5" fmla="*/ 408 h 408"/>
                <a:gd name="T6" fmla="*/ 594 w 1179"/>
                <a:gd name="T7" fmla="*/ 209 h 408"/>
                <a:gd name="T8" fmla="*/ 175 w 1179"/>
                <a:gd name="T9" fmla="*/ 229 h 408"/>
                <a:gd name="T10" fmla="*/ 73 w 1179"/>
                <a:gd name="T11" fmla="*/ 394 h 408"/>
                <a:gd name="T12" fmla="*/ 23 w 1179"/>
                <a:gd name="T13" fmla="*/ 406 h 408"/>
                <a:gd name="T14" fmla="*/ 1 w 1179"/>
                <a:gd name="T15" fmla="*/ 408 h 408"/>
                <a:gd name="T16" fmla="*/ 73 w 1179"/>
                <a:gd name="T17" fmla="*/ 135 h 408"/>
                <a:gd name="T18" fmla="*/ 243 w 1179"/>
                <a:gd name="T19" fmla="*/ 50 h 408"/>
                <a:gd name="T20" fmla="*/ 381 w 1179"/>
                <a:gd name="T21" fmla="*/ 52 h 408"/>
                <a:gd name="T22" fmla="*/ 515 w 1179"/>
                <a:gd name="T23" fmla="*/ 118 h 408"/>
                <a:gd name="T24" fmla="*/ 531 w 1179"/>
                <a:gd name="T25" fmla="*/ 110 h 408"/>
                <a:gd name="T26" fmla="*/ 683 w 1179"/>
                <a:gd name="T27" fmla="*/ 24 h 408"/>
                <a:gd name="T28" fmla="*/ 955 w 1179"/>
                <a:gd name="T29" fmla="*/ 1 h 408"/>
                <a:gd name="T30" fmla="*/ 1170 w 1179"/>
                <a:gd name="T31" fmla="*/ 150 h 408"/>
                <a:gd name="T32" fmla="*/ 1170 w 1179"/>
                <a:gd name="T33"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9" h="408">
                  <a:moveTo>
                    <a:pt x="1170" y="256"/>
                  </a:moveTo>
                  <a:cubicBezTo>
                    <a:pt x="1170" y="256"/>
                    <a:pt x="1179" y="338"/>
                    <a:pt x="1097" y="408"/>
                  </a:cubicBezTo>
                  <a:cubicBezTo>
                    <a:pt x="713" y="408"/>
                    <a:pt x="713" y="408"/>
                    <a:pt x="713" y="408"/>
                  </a:cubicBezTo>
                  <a:cubicBezTo>
                    <a:pt x="594" y="209"/>
                    <a:pt x="594" y="209"/>
                    <a:pt x="594" y="209"/>
                  </a:cubicBezTo>
                  <a:cubicBezTo>
                    <a:pt x="175" y="229"/>
                    <a:pt x="175" y="229"/>
                    <a:pt x="175" y="229"/>
                  </a:cubicBezTo>
                  <a:cubicBezTo>
                    <a:pt x="73" y="394"/>
                    <a:pt x="73" y="394"/>
                    <a:pt x="73" y="394"/>
                  </a:cubicBezTo>
                  <a:cubicBezTo>
                    <a:pt x="23" y="406"/>
                    <a:pt x="23" y="406"/>
                    <a:pt x="23" y="406"/>
                  </a:cubicBezTo>
                  <a:cubicBezTo>
                    <a:pt x="1" y="408"/>
                    <a:pt x="1" y="408"/>
                    <a:pt x="1" y="408"/>
                  </a:cubicBezTo>
                  <a:cubicBezTo>
                    <a:pt x="1" y="408"/>
                    <a:pt x="0" y="219"/>
                    <a:pt x="73" y="135"/>
                  </a:cubicBezTo>
                  <a:cubicBezTo>
                    <a:pt x="146" y="52"/>
                    <a:pt x="243" y="50"/>
                    <a:pt x="243" y="50"/>
                  </a:cubicBezTo>
                  <a:cubicBezTo>
                    <a:pt x="381" y="52"/>
                    <a:pt x="381" y="52"/>
                    <a:pt x="381" y="52"/>
                  </a:cubicBezTo>
                  <a:cubicBezTo>
                    <a:pt x="381" y="52"/>
                    <a:pt x="481" y="51"/>
                    <a:pt x="515" y="118"/>
                  </a:cubicBezTo>
                  <a:cubicBezTo>
                    <a:pt x="531" y="110"/>
                    <a:pt x="531" y="110"/>
                    <a:pt x="531" y="110"/>
                  </a:cubicBezTo>
                  <a:cubicBezTo>
                    <a:pt x="531" y="110"/>
                    <a:pt x="534" y="48"/>
                    <a:pt x="683" y="24"/>
                  </a:cubicBezTo>
                  <a:cubicBezTo>
                    <a:pt x="832" y="0"/>
                    <a:pt x="955" y="1"/>
                    <a:pt x="955" y="1"/>
                  </a:cubicBezTo>
                  <a:cubicBezTo>
                    <a:pt x="1170" y="150"/>
                    <a:pt x="1170" y="150"/>
                    <a:pt x="1170" y="150"/>
                  </a:cubicBezTo>
                  <a:lnTo>
                    <a:pt x="1170" y="256"/>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4"/>
            <p:cNvSpPr>
              <a:spLocks/>
            </p:cNvSpPr>
            <p:nvPr/>
          </p:nvSpPr>
          <p:spPr bwMode="auto">
            <a:xfrm>
              <a:off x="6883400" y="3800475"/>
              <a:ext cx="1338263" cy="2351088"/>
            </a:xfrm>
            <a:custGeom>
              <a:avLst/>
              <a:gdLst>
                <a:gd name="T0" fmla="*/ 0 w 658"/>
                <a:gd name="T1" fmla="*/ 90 h 1156"/>
                <a:gd name="T2" fmla="*/ 658 w 658"/>
                <a:gd name="T3" fmla="*/ 0 h 1156"/>
                <a:gd name="T4" fmla="*/ 522 w 658"/>
                <a:gd name="T5" fmla="*/ 1040 h 1156"/>
                <a:gd name="T6" fmla="*/ 240 w 658"/>
                <a:gd name="T7" fmla="*/ 1156 h 1156"/>
                <a:gd name="T8" fmla="*/ 64 w 658"/>
                <a:gd name="T9" fmla="*/ 1040 h 1156"/>
                <a:gd name="T10" fmla="*/ 0 w 658"/>
                <a:gd name="T11" fmla="*/ 90 h 1156"/>
              </a:gdLst>
              <a:ahLst/>
              <a:cxnLst>
                <a:cxn ang="0">
                  <a:pos x="T0" y="T1"/>
                </a:cxn>
                <a:cxn ang="0">
                  <a:pos x="T2" y="T3"/>
                </a:cxn>
                <a:cxn ang="0">
                  <a:pos x="T4" y="T5"/>
                </a:cxn>
                <a:cxn ang="0">
                  <a:pos x="T6" y="T7"/>
                </a:cxn>
                <a:cxn ang="0">
                  <a:pos x="T8" y="T9"/>
                </a:cxn>
                <a:cxn ang="0">
                  <a:pos x="T10" y="T11"/>
                </a:cxn>
              </a:cxnLst>
              <a:rect l="0" t="0" r="r" b="b"/>
              <a:pathLst>
                <a:path w="658" h="1156">
                  <a:moveTo>
                    <a:pt x="0" y="90"/>
                  </a:moveTo>
                  <a:cubicBezTo>
                    <a:pt x="18" y="96"/>
                    <a:pt x="658" y="0"/>
                    <a:pt x="658" y="0"/>
                  </a:cubicBezTo>
                  <a:cubicBezTo>
                    <a:pt x="522" y="1040"/>
                    <a:pt x="522" y="1040"/>
                    <a:pt x="522" y="1040"/>
                  </a:cubicBezTo>
                  <a:cubicBezTo>
                    <a:pt x="522" y="1040"/>
                    <a:pt x="294" y="1022"/>
                    <a:pt x="240" y="1156"/>
                  </a:cubicBezTo>
                  <a:cubicBezTo>
                    <a:pt x="240" y="1156"/>
                    <a:pt x="206" y="1059"/>
                    <a:pt x="64" y="1040"/>
                  </a:cubicBez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5"/>
            <p:cNvSpPr>
              <a:spLocks/>
            </p:cNvSpPr>
            <p:nvPr/>
          </p:nvSpPr>
          <p:spPr bwMode="auto">
            <a:xfrm>
              <a:off x="6537325" y="6115050"/>
              <a:ext cx="627063" cy="190500"/>
            </a:xfrm>
            <a:custGeom>
              <a:avLst/>
              <a:gdLst>
                <a:gd name="T0" fmla="*/ 308 w 308"/>
                <a:gd name="T1" fmla="*/ 28 h 94"/>
                <a:gd name="T2" fmla="*/ 170 w 308"/>
                <a:gd name="T3" fmla="*/ 8 h 94"/>
                <a:gd name="T4" fmla="*/ 0 w 308"/>
                <a:gd name="T5" fmla="*/ 78 h 94"/>
                <a:gd name="T6" fmla="*/ 82 w 308"/>
                <a:gd name="T7" fmla="*/ 94 h 94"/>
                <a:gd name="T8" fmla="*/ 308 w 308"/>
                <a:gd name="T9" fmla="*/ 28 h 94"/>
              </a:gdLst>
              <a:ahLst/>
              <a:cxnLst>
                <a:cxn ang="0">
                  <a:pos x="T0" y="T1"/>
                </a:cxn>
                <a:cxn ang="0">
                  <a:pos x="T2" y="T3"/>
                </a:cxn>
                <a:cxn ang="0">
                  <a:pos x="T4" y="T5"/>
                </a:cxn>
                <a:cxn ang="0">
                  <a:pos x="T6" y="T7"/>
                </a:cxn>
                <a:cxn ang="0">
                  <a:pos x="T8" y="T9"/>
                </a:cxn>
              </a:cxnLst>
              <a:rect l="0" t="0" r="r" b="b"/>
              <a:pathLst>
                <a:path w="308" h="94">
                  <a:moveTo>
                    <a:pt x="308" y="28"/>
                  </a:moveTo>
                  <a:cubicBezTo>
                    <a:pt x="308" y="28"/>
                    <a:pt x="264" y="15"/>
                    <a:pt x="170" y="8"/>
                  </a:cubicBezTo>
                  <a:cubicBezTo>
                    <a:pt x="76" y="0"/>
                    <a:pt x="0" y="78"/>
                    <a:pt x="0" y="78"/>
                  </a:cubicBezTo>
                  <a:cubicBezTo>
                    <a:pt x="82" y="94"/>
                    <a:pt x="82" y="94"/>
                    <a:pt x="82" y="94"/>
                  </a:cubicBezTo>
                  <a:cubicBezTo>
                    <a:pt x="82" y="94"/>
                    <a:pt x="142" y="34"/>
                    <a:pt x="30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6"/>
            <p:cNvSpPr>
              <a:spLocks/>
            </p:cNvSpPr>
            <p:nvPr/>
          </p:nvSpPr>
          <p:spPr bwMode="auto">
            <a:xfrm>
              <a:off x="7778750" y="6048375"/>
              <a:ext cx="711200" cy="103188"/>
            </a:xfrm>
            <a:custGeom>
              <a:avLst/>
              <a:gdLst>
                <a:gd name="T0" fmla="*/ 148 w 350"/>
                <a:gd name="T1" fmla="*/ 26 h 51"/>
                <a:gd name="T2" fmla="*/ 0 w 350"/>
                <a:gd name="T3" fmla="*/ 33 h 51"/>
                <a:gd name="T4" fmla="*/ 132 w 350"/>
                <a:gd name="T5" fmla="*/ 12 h 51"/>
                <a:gd name="T6" fmla="*/ 350 w 350"/>
                <a:gd name="T7" fmla="*/ 51 h 51"/>
                <a:gd name="T8" fmla="*/ 148 w 350"/>
                <a:gd name="T9" fmla="*/ 26 h 51"/>
              </a:gdLst>
              <a:ahLst/>
              <a:cxnLst>
                <a:cxn ang="0">
                  <a:pos x="T0" y="T1"/>
                </a:cxn>
                <a:cxn ang="0">
                  <a:pos x="T2" y="T3"/>
                </a:cxn>
                <a:cxn ang="0">
                  <a:pos x="T4" y="T5"/>
                </a:cxn>
                <a:cxn ang="0">
                  <a:pos x="T6" y="T7"/>
                </a:cxn>
                <a:cxn ang="0">
                  <a:pos x="T8" y="T9"/>
                </a:cxn>
              </a:cxnLst>
              <a:rect l="0" t="0" r="r" b="b"/>
              <a:pathLst>
                <a:path w="350" h="51">
                  <a:moveTo>
                    <a:pt x="148" y="26"/>
                  </a:moveTo>
                  <a:cubicBezTo>
                    <a:pt x="148" y="26"/>
                    <a:pt x="32" y="25"/>
                    <a:pt x="0" y="33"/>
                  </a:cubicBezTo>
                  <a:cubicBezTo>
                    <a:pt x="0" y="33"/>
                    <a:pt x="72" y="24"/>
                    <a:pt x="132" y="12"/>
                  </a:cubicBezTo>
                  <a:cubicBezTo>
                    <a:pt x="192" y="0"/>
                    <a:pt x="350" y="51"/>
                    <a:pt x="350" y="51"/>
                  </a:cubicBezTo>
                  <a:lnTo>
                    <a:pt x="14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7"/>
            <p:cNvSpPr>
              <a:spLocks/>
            </p:cNvSpPr>
            <p:nvPr/>
          </p:nvSpPr>
          <p:spPr bwMode="auto">
            <a:xfrm>
              <a:off x="5965825" y="3182937"/>
              <a:ext cx="1631950" cy="2732088"/>
            </a:xfrm>
            <a:custGeom>
              <a:avLst/>
              <a:gdLst>
                <a:gd name="T0" fmla="*/ 573 w 802"/>
                <a:gd name="T1" fmla="*/ 76 h 1344"/>
                <a:gd name="T2" fmla="*/ 275 w 802"/>
                <a:gd name="T3" fmla="*/ 192 h 1344"/>
                <a:gd name="T4" fmla="*/ 220 w 802"/>
                <a:gd name="T5" fmla="*/ 336 h 1344"/>
                <a:gd name="T6" fmla="*/ 179 w 802"/>
                <a:gd name="T7" fmla="*/ 660 h 1344"/>
                <a:gd name="T8" fmla="*/ 179 w 802"/>
                <a:gd name="T9" fmla="*/ 868 h 1344"/>
                <a:gd name="T10" fmla="*/ 159 w 802"/>
                <a:gd name="T11" fmla="*/ 994 h 1344"/>
                <a:gd name="T12" fmla="*/ 133 w 802"/>
                <a:gd name="T13" fmla="*/ 1062 h 1344"/>
                <a:gd name="T14" fmla="*/ 0 w 802"/>
                <a:gd name="T15" fmla="*/ 1188 h 1344"/>
                <a:gd name="T16" fmla="*/ 21 w 802"/>
                <a:gd name="T17" fmla="*/ 1238 h 1344"/>
                <a:gd name="T18" fmla="*/ 123 w 802"/>
                <a:gd name="T19" fmla="*/ 1194 h 1344"/>
                <a:gd name="T20" fmla="*/ 162 w 802"/>
                <a:gd name="T21" fmla="*/ 1254 h 1344"/>
                <a:gd name="T22" fmla="*/ 277 w 802"/>
                <a:gd name="T23" fmla="*/ 1286 h 1344"/>
                <a:gd name="T24" fmla="*/ 371 w 802"/>
                <a:gd name="T25" fmla="*/ 1178 h 1344"/>
                <a:gd name="T26" fmla="*/ 349 w 802"/>
                <a:gd name="T27" fmla="*/ 1304 h 1344"/>
                <a:gd name="T28" fmla="*/ 515 w 802"/>
                <a:gd name="T29" fmla="*/ 1344 h 1344"/>
                <a:gd name="T30" fmla="*/ 573 w 802"/>
                <a:gd name="T31" fmla="*/ 912 h 1344"/>
                <a:gd name="T32" fmla="*/ 603 w 802"/>
                <a:gd name="T33" fmla="*/ 455 h 1344"/>
                <a:gd name="T34" fmla="*/ 802 w 802"/>
                <a:gd name="T35" fmla="*/ 236 h 1344"/>
                <a:gd name="T36" fmla="*/ 761 w 802"/>
                <a:gd name="T37" fmla="*/ 0 h 1344"/>
                <a:gd name="T38" fmla="*/ 573 w 802"/>
                <a:gd name="T39" fmla="*/ 7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2" h="1344">
                  <a:moveTo>
                    <a:pt x="573" y="76"/>
                  </a:moveTo>
                  <a:cubicBezTo>
                    <a:pt x="573" y="76"/>
                    <a:pt x="309" y="176"/>
                    <a:pt x="275" y="192"/>
                  </a:cubicBezTo>
                  <a:cubicBezTo>
                    <a:pt x="241" y="208"/>
                    <a:pt x="233" y="280"/>
                    <a:pt x="220" y="336"/>
                  </a:cubicBezTo>
                  <a:cubicBezTo>
                    <a:pt x="207" y="392"/>
                    <a:pt x="173" y="574"/>
                    <a:pt x="179" y="660"/>
                  </a:cubicBezTo>
                  <a:cubicBezTo>
                    <a:pt x="185" y="746"/>
                    <a:pt x="184" y="818"/>
                    <a:pt x="179" y="868"/>
                  </a:cubicBezTo>
                  <a:cubicBezTo>
                    <a:pt x="173" y="918"/>
                    <a:pt x="161" y="968"/>
                    <a:pt x="159" y="994"/>
                  </a:cubicBezTo>
                  <a:cubicBezTo>
                    <a:pt x="157" y="1020"/>
                    <a:pt x="143" y="1042"/>
                    <a:pt x="133" y="1062"/>
                  </a:cubicBezTo>
                  <a:cubicBezTo>
                    <a:pt x="123" y="1082"/>
                    <a:pt x="0" y="1188"/>
                    <a:pt x="0" y="1188"/>
                  </a:cubicBezTo>
                  <a:cubicBezTo>
                    <a:pt x="21" y="1238"/>
                    <a:pt x="21" y="1238"/>
                    <a:pt x="21" y="1238"/>
                  </a:cubicBezTo>
                  <a:cubicBezTo>
                    <a:pt x="123" y="1194"/>
                    <a:pt x="123" y="1194"/>
                    <a:pt x="123" y="1194"/>
                  </a:cubicBezTo>
                  <a:cubicBezTo>
                    <a:pt x="162" y="1254"/>
                    <a:pt x="162" y="1254"/>
                    <a:pt x="162" y="1254"/>
                  </a:cubicBezTo>
                  <a:cubicBezTo>
                    <a:pt x="277" y="1286"/>
                    <a:pt x="277" y="1286"/>
                    <a:pt x="277" y="1286"/>
                  </a:cubicBezTo>
                  <a:cubicBezTo>
                    <a:pt x="277" y="1286"/>
                    <a:pt x="353" y="1226"/>
                    <a:pt x="371" y="1178"/>
                  </a:cubicBezTo>
                  <a:cubicBezTo>
                    <a:pt x="349" y="1304"/>
                    <a:pt x="349" y="1304"/>
                    <a:pt x="349" y="1304"/>
                  </a:cubicBezTo>
                  <a:cubicBezTo>
                    <a:pt x="515" y="1344"/>
                    <a:pt x="515" y="1344"/>
                    <a:pt x="515" y="1344"/>
                  </a:cubicBezTo>
                  <a:cubicBezTo>
                    <a:pt x="515" y="1344"/>
                    <a:pt x="564" y="1178"/>
                    <a:pt x="573" y="912"/>
                  </a:cubicBezTo>
                  <a:cubicBezTo>
                    <a:pt x="581" y="646"/>
                    <a:pt x="586" y="554"/>
                    <a:pt x="603" y="455"/>
                  </a:cubicBezTo>
                  <a:cubicBezTo>
                    <a:pt x="621" y="356"/>
                    <a:pt x="802" y="236"/>
                    <a:pt x="802" y="236"/>
                  </a:cubicBezTo>
                  <a:cubicBezTo>
                    <a:pt x="761" y="0"/>
                    <a:pt x="761" y="0"/>
                    <a:pt x="761" y="0"/>
                  </a:cubicBezTo>
                  <a:cubicBezTo>
                    <a:pt x="573" y="76"/>
                    <a:pt x="573" y="76"/>
                    <a:pt x="573" y="76"/>
                  </a:cubicBezTo>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8"/>
            <p:cNvSpPr>
              <a:spLocks/>
            </p:cNvSpPr>
            <p:nvPr/>
          </p:nvSpPr>
          <p:spPr bwMode="auto">
            <a:xfrm>
              <a:off x="6115050" y="6094412"/>
              <a:ext cx="768350" cy="693738"/>
            </a:xfrm>
            <a:custGeom>
              <a:avLst/>
              <a:gdLst>
                <a:gd name="T0" fmla="*/ 378 w 378"/>
                <a:gd name="T1" fmla="*/ 18 h 341"/>
                <a:gd name="T2" fmla="*/ 224 w 378"/>
                <a:gd name="T3" fmla="*/ 148 h 341"/>
                <a:gd name="T4" fmla="*/ 84 w 378"/>
                <a:gd name="T5" fmla="*/ 294 h 341"/>
                <a:gd name="T6" fmla="*/ 147 w 378"/>
                <a:gd name="T7" fmla="*/ 18 h 341"/>
                <a:gd name="T8" fmla="*/ 378 w 378"/>
                <a:gd name="T9" fmla="*/ 18 h 341"/>
              </a:gdLst>
              <a:ahLst/>
              <a:cxnLst>
                <a:cxn ang="0">
                  <a:pos x="T0" y="T1"/>
                </a:cxn>
                <a:cxn ang="0">
                  <a:pos x="T2" y="T3"/>
                </a:cxn>
                <a:cxn ang="0">
                  <a:pos x="T4" y="T5"/>
                </a:cxn>
                <a:cxn ang="0">
                  <a:pos x="T6" y="T7"/>
                </a:cxn>
                <a:cxn ang="0">
                  <a:pos x="T8" y="T9"/>
                </a:cxn>
              </a:cxnLst>
              <a:rect l="0" t="0" r="r" b="b"/>
              <a:pathLst>
                <a:path w="378" h="341">
                  <a:moveTo>
                    <a:pt x="378" y="18"/>
                  </a:moveTo>
                  <a:cubicBezTo>
                    <a:pt x="378" y="18"/>
                    <a:pt x="316" y="98"/>
                    <a:pt x="224" y="148"/>
                  </a:cubicBezTo>
                  <a:cubicBezTo>
                    <a:pt x="132" y="198"/>
                    <a:pt x="168" y="341"/>
                    <a:pt x="84" y="294"/>
                  </a:cubicBezTo>
                  <a:cubicBezTo>
                    <a:pt x="0" y="248"/>
                    <a:pt x="147" y="18"/>
                    <a:pt x="147" y="18"/>
                  </a:cubicBezTo>
                  <a:cubicBezTo>
                    <a:pt x="147" y="18"/>
                    <a:pt x="212" y="0"/>
                    <a:pt x="378" y="1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9"/>
            <p:cNvSpPr>
              <a:spLocks/>
            </p:cNvSpPr>
            <p:nvPr/>
          </p:nvSpPr>
          <p:spPr bwMode="auto">
            <a:xfrm>
              <a:off x="7685087" y="3324225"/>
              <a:ext cx="1350963" cy="3332163"/>
            </a:xfrm>
            <a:custGeom>
              <a:avLst/>
              <a:gdLst>
                <a:gd name="T0" fmla="*/ 533 w 665"/>
                <a:gd name="T1" fmla="*/ 1604 h 1638"/>
                <a:gd name="T2" fmla="*/ 358 w 665"/>
                <a:gd name="T3" fmla="*/ 1498 h 1638"/>
                <a:gd name="T4" fmla="*/ 178 w 665"/>
                <a:gd name="T5" fmla="*/ 1351 h 1638"/>
                <a:gd name="T6" fmla="*/ 375 w 665"/>
                <a:gd name="T7" fmla="*/ 1313 h 1638"/>
                <a:gd name="T8" fmla="*/ 554 w 665"/>
                <a:gd name="T9" fmla="*/ 1306 h 1638"/>
                <a:gd name="T10" fmla="*/ 590 w 665"/>
                <a:gd name="T11" fmla="*/ 1230 h 1638"/>
                <a:gd name="T12" fmla="*/ 420 w 665"/>
                <a:gd name="T13" fmla="*/ 1239 h 1638"/>
                <a:gd name="T14" fmla="*/ 128 w 665"/>
                <a:gd name="T15" fmla="*/ 1274 h 1638"/>
                <a:gd name="T16" fmla="*/ 20 w 665"/>
                <a:gd name="T17" fmla="*/ 1082 h 1638"/>
                <a:gd name="T18" fmla="*/ 54 w 665"/>
                <a:gd name="T19" fmla="*/ 576 h 1638"/>
                <a:gd name="T20" fmla="*/ 76 w 665"/>
                <a:gd name="T21" fmla="*/ 326 h 1638"/>
                <a:gd name="T22" fmla="*/ 142 w 665"/>
                <a:gd name="T23" fmla="*/ 0 h 1638"/>
                <a:gd name="T24" fmla="*/ 164 w 665"/>
                <a:gd name="T25" fmla="*/ 0 h 1638"/>
                <a:gd name="T26" fmla="*/ 472 w 665"/>
                <a:gd name="T27" fmla="*/ 170 h 1638"/>
                <a:gd name="T28" fmla="*/ 524 w 665"/>
                <a:gd name="T29" fmla="*/ 662 h 1638"/>
                <a:gd name="T30" fmla="*/ 562 w 665"/>
                <a:gd name="T31" fmla="*/ 942 h 1638"/>
                <a:gd name="T32" fmla="*/ 580 w 665"/>
                <a:gd name="T33" fmla="*/ 1016 h 1638"/>
                <a:gd name="T34" fmla="*/ 612 w 665"/>
                <a:gd name="T35" fmla="*/ 1082 h 1638"/>
                <a:gd name="T36" fmla="*/ 632 w 665"/>
                <a:gd name="T37" fmla="*/ 1172 h 1638"/>
                <a:gd name="T38" fmla="*/ 624 w 665"/>
                <a:gd name="T39" fmla="*/ 1365 h 1638"/>
                <a:gd name="T40" fmla="*/ 665 w 665"/>
                <a:gd name="T41" fmla="*/ 1409 h 1638"/>
                <a:gd name="T42" fmla="*/ 533 w 665"/>
                <a:gd name="T43" fmla="*/ 160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5" h="1638">
                  <a:moveTo>
                    <a:pt x="533" y="1604"/>
                  </a:moveTo>
                  <a:cubicBezTo>
                    <a:pt x="471" y="1638"/>
                    <a:pt x="399" y="1522"/>
                    <a:pt x="358" y="1498"/>
                  </a:cubicBezTo>
                  <a:cubicBezTo>
                    <a:pt x="298" y="1462"/>
                    <a:pt x="178" y="1351"/>
                    <a:pt x="178" y="1351"/>
                  </a:cubicBezTo>
                  <a:cubicBezTo>
                    <a:pt x="375" y="1313"/>
                    <a:pt x="375" y="1313"/>
                    <a:pt x="375" y="1313"/>
                  </a:cubicBezTo>
                  <a:cubicBezTo>
                    <a:pt x="554" y="1306"/>
                    <a:pt x="554" y="1306"/>
                    <a:pt x="554" y="1306"/>
                  </a:cubicBezTo>
                  <a:cubicBezTo>
                    <a:pt x="590" y="1230"/>
                    <a:pt x="590" y="1230"/>
                    <a:pt x="590" y="1230"/>
                  </a:cubicBezTo>
                  <a:cubicBezTo>
                    <a:pt x="420" y="1239"/>
                    <a:pt x="420" y="1239"/>
                    <a:pt x="420" y="1239"/>
                  </a:cubicBezTo>
                  <a:cubicBezTo>
                    <a:pt x="128" y="1274"/>
                    <a:pt x="128" y="1274"/>
                    <a:pt x="128" y="1274"/>
                  </a:cubicBezTo>
                  <a:cubicBezTo>
                    <a:pt x="128" y="1274"/>
                    <a:pt x="40" y="1168"/>
                    <a:pt x="20" y="1082"/>
                  </a:cubicBezTo>
                  <a:cubicBezTo>
                    <a:pt x="0" y="996"/>
                    <a:pt x="40" y="710"/>
                    <a:pt x="54" y="576"/>
                  </a:cubicBezTo>
                  <a:cubicBezTo>
                    <a:pt x="67" y="442"/>
                    <a:pt x="76" y="326"/>
                    <a:pt x="76" y="326"/>
                  </a:cubicBezTo>
                  <a:cubicBezTo>
                    <a:pt x="1" y="187"/>
                    <a:pt x="142" y="0"/>
                    <a:pt x="142" y="0"/>
                  </a:cubicBezTo>
                  <a:cubicBezTo>
                    <a:pt x="164" y="0"/>
                    <a:pt x="164" y="0"/>
                    <a:pt x="164" y="0"/>
                  </a:cubicBezTo>
                  <a:cubicBezTo>
                    <a:pt x="182" y="16"/>
                    <a:pt x="414" y="146"/>
                    <a:pt x="472" y="170"/>
                  </a:cubicBezTo>
                  <a:cubicBezTo>
                    <a:pt x="530" y="194"/>
                    <a:pt x="524" y="662"/>
                    <a:pt x="524" y="662"/>
                  </a:cubicBezTo>
                  <a:cubicBezTo>
                    <a:pt x="544" y="762"/>
                    <a:pt x="562" y="942"/>
                    <a:pt x="562" y="942"/>
                  </a:cubicBezTo>
                  <a:cubicBezTo>
                    <a:pt x="578" y="964"/>
                    <a:pt x="580" y="1016"/>
                    <a:pt x="580" y="1016"/>
                  </a:cubicBezTo>
                  <a:cubicBezTo>
                    <a:pt x="616" y="1038"/>
                    <a:pt x="612" y="1082"/>
                    <a:pt x="612" y="1082"/>
                  </a:cubicBezTo>
                  <a:cubicBezTo>
                    <a:pt x="632" y="1172"/>
                    <a:pt x="632" y="1172"/>
                    <a:pt x="632" y="1172"/>
                  </a:cubicBezTo>
                  <a:cubicBezTo>
                    <a:pt x="624" y="1365"/>
                    <a:pt x="624" y="1365"/>
                    <a:pt x="624" y="1365"/>
                  </a:cubicBezTo>
                  <a:cubicBezTo>
                    <a:pt x="665" y="1409"/>
                    <a:pt x="665" y="1409"/>
                    <a:pt x="665" y="1409"/>
                  </a:cubicBezTo>
                  <a:cubicBezTo>
                    <a:pt x="665" y="1409"/>
                    <a:pt x="639" y="1545"/>
                    <a:pt x="533" y="16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0"/>
            <p:cNvSpPr>
              <a:spLocks/>
            </p:cNvSpPr>
            <p:nvPr/>
          </p:nvSpPr>
          <p:spPr bwMode="auto">
            <a:xfrm>
              <a:off x="6021387" y="5857875"/>
              <a:ext cx="296863" cy="379413"/>
            </a:xfrm>
            <a:custGeom>
              <a:avLst/>
              <a:gdLst>
                <a:gd name="T0" fmla="*/ 0 w 146"/>
                <a:gd name="T1" fmla="*/ 84 h 186"/>
                <a:gd name="T2" fmla="*/ 60 w 146"/>
                <a:gd name="T3" fmla="*/ 184 h 186"/>
                <a:gd name="T4" fmla="*/ 146 w 146"/>
                <a:gd name="T5" fmla="*/ 126 h 186"/>
                <a:gd name="T6" fmla="*/ 104 w 146"/>
                <a:gd name="T7" fmla="*/ 126 h 186"/>
                <a:gd name="T8" fmla="*/ 88 w 146"/>
                <a:gd name="T9" fmla="*/ 56 h 186"/>
                <a:gd name="T10" fmla="*/ 12 w 146"/>
                <a:gd name="T11" fmla="*/ 0 h 186"/>
                <a:gd name="T12" fmla="*/ 0 w 146"/>
                <a:gd name="T13" fmla="*/ 84 h 186"/>
              </a:gdLst>
              <a:ahLst/>
              <a:cxnLst>
                <a:cxn ang="0">
                  <a:pos x="T0" y="T1"/>
                </a:cxn>
                <a:cxn ang="0">
                  <a:pos x="T2" y="T3"/>
                </a:cxn>
                <a:cxn ang="0">
                  <a:pos x="T4" y="T5"/>
                </a:cxn>
                <a:cxn ang="0">
                  <a:pos x="T6" y="T7"/>
                </a:cxn>
                <a:cxn ang="0">
                  <a:pos x="T8" y="T9"/>
                </a:cxn>
                <a:cxn ang="0">
                  <a:pos x="T10" y="T11"/>
                </a:cxn>
                <a:cxn ang="0">
                  <a:pos x="T12" y="T13"/>
                </a:cxn>
              </a:cxnLst>
              <a:rect l="0" t="0" r="r" b="b"/>
              <a:pathLst>
                <a:path w="146" h="186">
                  <a:moveTo>
                    <a:pt x="0" y="84"/>
                  </a:moveTo>
                  <a:cubicBezTo>
                    <a:pt x="0" y="84"/>
                    <a:pt x="34" y="182"/>
                    <a:pt x="60" y="184"/>
                  </a:cubicBezTo>
                  <a:cubicBezTo>
                    <a:pt x="86" y="186"/>
                    <a:pt x="146" y="126"/>
                    <a:pt x="146" y="126"/>
                  </a:cubicBezTo>
                  <a:cubicBezTo>
                    <a:pt x="104" y="126"/>
                    <a:pt x="104" y="126"/>
                    <a:pt x="104" y="126"/>
                  </a:cubicBezTo>
                  <a:cubicBezTo>
                    <a:pt x="88" y="56"/>
                    <a:pt x="88" y="56"/>
                    <a:pt x="88" y="56"/>
                  </a:cubicBezTo>
                  <a:cubicBezTo>
                    <a:pt x="12" y="0"/>
                    <a:pt x="12" y="0"/>
                    <a:pt x="12" y="0"/>
                  </a:cubicBezTo>
                  <a:lnTo>
                    <a:pt x="0"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1"/>
            <p:cNvSpPr>
              <a:spLocks/>
            </p:cNvSpPr>
            <p:nvPr/>
          </p:nvSpPr>
          <p:spPr bwMode="auto">
            <a:xfrm>
              <a:off x="8831262" y="5487987"/>
              <a:ext cx="269875" cy="701675"/>
            </a:xfrm>
            <a:custGeom>
              <a:avLst/>
              <a:gdLst>
                <a:gd name="T0" fmla="*/ 24 w 133"/>
                <a:gd name="T1" fmla="*/ 0 h 345"/>
                <a:gd name="T2" fmla="*/ 105 w 133"/>
                <a:gd name="T3" fmla="*/ 164 h 345"/>
                <a:gd name="T4" fmla="*/ 101 w 133"/>
                <a:gd name="T5" fmla="*/ 345 h 345"/>
                <a:gd name="T6" fmla="*/ 16 w 133"/>
                <a:gd name="T7" fmla="*/ 308 h 345"/>
                <a:gd name="T8" fmla="*/ 0 w 133"/>
                <a:gd name="T9" fmla="*/ 142 h 345"/>
                <a:gd name="T10" fmla="*/ 24 w 133"/>
                <a:gd name="T11" fmla="*/ 0 h 345"/>
              </a:gdLst>
              <a:ahLst/>
              <a:cxnLst>
                <a:cxn ang="0">
                  <a:pos x="T0" y="T1"/>
                </a:cxn>
                <a:cxn ang="0">
                  <a:pos x="T2" y="T3"/>
                </a:cxn>
                <a:cxn ang="0">
                  <a:pos x="T4" y="T5"/>
                </a:cxn>
                <a:cxn ang="0">
                  <a:pos x="T6" y="T7"/>
                </a:cxn>
                <a:cxn ang="0">
                  <a:pos x="T8" y="T9"/>
                </a:cxn>
                <a:cxn ang="0">
                  <a:pos x="T10" y="T11"/>
                </a:cxn>
              </a:cxnLst>
              <a:rect l="0" t="0" r="r" b="b"/>
              <a:pathLst>
                <a:path w="133" h="345">
                  <a:moveTo>
                    <a:pt x="24" y="0"/>
                  </a:moveTo>
                  <a:cubicBezTo>
                    <a:pt x="116" y="72"/>
                    <a:pt x="78" y="66"/>
                    <a:pt x="105" y="164"/>
                  </a:cubicBezTo>
                  <a:cubicBezTo>
                    <a:pt x="133" y="262"/>
                    <a:pt x="101" y="345"/>
                    <a:pt x="101" y="345"/>
                  </a:cubicBezTo>
                  <a:cubicBezTo>
                    <a:pt x="16" y="308"/>
                    <a:pt x="16" y="308"/>
                    <a:pt x="16" y="308"/>
                  </a:cubicBezTo>
                  <a:cubicBezTo>
                    <a:pt x="0" y="142"/>
                    <a:pt x="0" y="142"/>
                    <a:pt x="0" y="142"/>
                  </a:cubicBezTo>
                  <a:lnTo>
                    <a:pt x="24"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2"/>
            <p:cNvSpPr>
              <a:spLocks/>
            </p:cNvSpPr>
            <p:nvPr/>
          </p:nvSpPr>
          <p:spPr bwMode="auto">
            <a:xfrm>
              <a:off x="7132637" y="2090737"/>
              <a:ext cx="1009650" cy="2325688"/>
            </a:xfrm>
            <a:custGeom>
              <a:avLst/>
              <a:gdLst>
                <a:gd name="T0" fmla="*/ 47 w 496"/>
                <a:gd name="T1" fmla="*/ 595 h 1144"/>
                <a:gd name="T2" fmla="*/ 47 w 496"/>
                <a:gd name="T3" fmla="*/ 893 h 1144"/>
                <a:gd name="T4" fmla="*/ 29 w 496"/>
                <a:gd name="T5" fmla="*/ 992 h 1144"/>
                <a:gd name="T6" fmla="*/ 165 w 496"/>
                <a:gd name="T7" fmla="*/ 1144 h 1144"/>
                <a:gd name="T8" fmla="*/ 347 w 496"/>
                <a:gd name="T9" fmla="*/ 933 h 1144"/>
                <a:gd name="T10" fmla="*/ 416 w 496"/>
                <a:gd name="T11" fmla="*/ 613 h 1144"/>
                <a:gd name="T12" fmla="*/ 435 w 496"/>
                <a:gd name="T13" fmla="*/ 295 h 1144"/>
                <a:gd name="T14" fmla="*/ 285 w 496"/>
                <a:gd name="T15" fmla="*/ 0 h 1144"/>
                <a:gd name="T16" fmla="*/ 131 w 496"/>
                <a:gd name="T17" fmla="*/ 43 h 1144"/>
                <a:gd name="T18" fmla="*/ 16 w 496"/>
                <a:gd name="T19" fmla="*/ 264 h 1144"/>
                <a:gd name="T20" fmla="*/ 0 w 496"/>
                <a:gd name="T21" fmla="*/ 467 h 1144"/>
                <a:gd name="T22" fmla="*/ 47 w 496"/>
                <a:gd name="T23" fmla="*/ 595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1144">
                  <a:moveTo>
                    <a:pt x="47" y="595"/>
                  </a:moveTo>
                  <a:cubicBezTo>
                    <a:pt x="47" y="595"/>
                    <a:pt x="59" y="816"/>
                    <a:pt x="47" y="893"/>
                  </a:cubicBezTo>
                  <a:cubicBezTo>
                    <a:pt x="35" y="971"/>
                    <a:pt x="29" y="992"/>
                    <a:pt x="29" y="992"/>
                  </a:cubicBezTo>
                  <a:cubicBezTo>
                    <a:pt x="29" y="992"/>
                    <a:pt x="96" y="1101"/>
                    <a:pt x="165" y="1144"/>
                  </a:cubicBezTo>
                  <a:cubicBezTo>
                    <a:pt x="165" y="1144"/>
                    <a:pt x="275" y="1051"/>
                    <a:pt x="347" y="933"/>
                  </a:cubicBezTo>
                  <a:cubicBezTo>
                    <a:pt x="347" y="933"/>
                    <a:pt x="336" y="725"/>
                    <a:pt x="416" y="613"/>
                  </a:cubicBezTo>
                  <a:cubicBezTo>
                    <a:pt x="496" y="501"/>
                    <a:pt x="435" y="295"/>
                    <a:pt x="435" y="295"/>
                  </a:cubicBezTo>
                  <a:cubicBezTo>
                    <a:pt x="285" y="0"/>
                    <a:pt x="285" y="0"/>
                    <a:pt x="285" y="0"/>
                  </a:cubicBezTo>
                  <a:cubicBezTo>
                    <a:pt x="285" y="0"/>
                    <a:pt x="139" y="35"/>
                    <a:pt x="131" y="43"/>
                  </a:cubicBezTo>
                  <a:cubicBezTo>
                    <a:pt x="123" y="51"/>
                    <a:pt x="16" y="264"/>
                    <a:pt x="16" y="264"/>
                  </a:cubicBezTo>
                  <a:cubicBezTo>
                    <a:pt x="0" y="467"/>
                    <a:pt x="0" y="467"/>
                    <a:pt x="0" y="467"/>
                  </a:cubicBezTo>
                  <a:cubicBezTo>
                    <a:pt x="47" y="595"/>
                    <a:pt x="47" y="595"/>
                    <a:pt x="47" y="595"/>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3"/>
            <p:cNvSpPr>
              <a:spLocks/>
            </p:cNvSpPr>
            <p:nvPr/>
          </p:nvSpPr>
          <p:spPr bwMode="auto">
            <a:xfrm>
              <a:off x="5829300" y="5524500"/>
              <a:ext cx="663575" cy="557213"/>
            </a:xfrm>
            <a:custGeom>
              <a:avLst/>
              <a:gdLst>
                <a:gd name="T0" fmla="*/ 229 w 326"/>
                <a:gd name="T1" fmla="*/ 102 h 274"/>
                <a:gd name="T2" fmla="*/ 219 w 326"/>
                <a:gd name="T3" fmla="*/ 87 h 274"/>
                <a:gd name="T4" fmla="*/ 206 w 326"/>
                <a:gd name="T5" fmla="*/ 20 h 274"/>
                <a:gd name="T6" fmla="*/ 146 w 326"/>
                <a:gd name="T7" fmla="*/ 0 h 274"/>
                <a:gd name="T8" fmla="*/ 28 w 326"/>
                <a:gd name="T9" fmla="*/ 63 h 274"/>
                <a:gd name="T10" fmla="*/ 28 w 326"/>
                <a:gd name="T11" fmla="*/ 109 h 274"/>
                <a:gd name="T12" fmla="*/ 15 w 326"/>
                <a:gd name="T13" fmla="*/ 159 h 274"/>
                <a:gd name="T14" fmla="*/ 23 w 326"/>
                <a:gd name="T15" fmla="*/ 197 h 274"/>
                <a:gd name="T16" fmla="*/ 43 w 326"/>
                <a:gd name="T17" fmla="*/ 225 h 274"/>
                <a:gd name="T18" fmla="*/ 142 w 326"/>
                <a:gd name="T19" fmla="*/ 269 h 274"/>
                <a:gd name="T20" fmla="*/ 234 w 326"/>
                <a:gd name="T21" fmla="*/ 216 h 274"/>
                <a:gd name="T22" fmla="*/ 311 w 326"/>
                <a:gd name="T23" fmla="*/ 183 h 274"/>
                <a:gd name="T24" fmla="*/ 311 w 326"/>
                <a:gd name="T25" fmla="*/ 152 h 274"/>
                <a:gd name="T26" fmla="*/ 228 w 326"/>
                <a:gd name="T27" fmla="*/ 147 h 274"/>
                <a:gd name="T28" fmla="*/ 229 w 326"/>
                <a:gd name="T29" fmla="*/ 134 h 274"/>
                <a:gd name="T30" fmla="*/ 106 w 326"/>
                <a:gd name="T31" fmla="*/ 99 h 274"/>
                <a:gd name="T32" fmla="*/ 164 w 326"/>
                <a:gd name="T33" fmla="*/ 87 h 274"/>
                <a:gd name="T34" fmla="*/ 229 w 326"/>
                <a:gd name="T35" fmla="*/ 10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274">
                  <a:moveTo>
                    <a:pt x="229" y="102"/>
                  </a:moveTo>
                  <a:cubicBezTo>
                    <a:pt x="219" y="87"/>
                    <a:pt x="219" y="87"/>
                    <a:pt x="219" y="87"/>
                  </a:cubicBezTo>
                  <a:cubicBezTo>
                    <a:pt x="219" y="87"/>
                    <a:pt x="224" y="27"/>
                    <a:pt x="206" y="20"/>
                  </a:cubicBezTo>
                  <a:cubicBezTo>
                    <a:pt x="188" y="13"/>
                    <a:pt x="164" y="0"/>
                    <a:pt x="146" y="0"/>
                  </a:cubicBezTo>
                  <a:cubicBezTo>
                    <a:pt x="128" y="0"/>
                    <a:pt x="41" y="47"/>
                    <a:pt x="28" y="63"/>
                  </a:cubicBezTo>
                  <a:cubicBezTo>
                    <a:pt x="15" y="79"/>
                    <a:pt x="35" y="98"/>
                    <a:pt x="28" y="109"/>
                  </a:cubicBezTo>
                  <a:cubicBezTo>
                    <a:pt x="21" y="120"/>
                    <a:pt x="0" y="140"/>
                    <a:pt x="15" y="159"/>
                  </a:cubicBezTo>
                  <a:cubicBezTo>
                    <a:pt x="30" y="178"/>
                    <a:pt x="17" y="185"/>
                    <a:pt x="23" y="197"/>
                  </a:cubicBezTo>
                  <a:cubicBezTo>
                    <a:pt x="29" y="209"/>
                    <a:pt x="41" y="214"/>
                    <a:pt x="43" y="225"/>
                  </a:cubicBezTo>
                  <a:cubicBezTo>
                    <a:pt x="45" y="236"/>
                    <a:pt x="45" y="264"/>
                    <a:pt x="142" y="269"/>
                  </a:cubicBezTo>
                  <a:cubicBezTo>
                    <a:pt x="239" y="274"/>
                    <a:pt x="234" y="216"/>
                    <a:pt x="234" y="216"/>
                  </a:cubicBezTo>
                  <a:cubicBezTo>
                    <a:pt x="234" y="216"/>
                    <a:pt x="304" y="215"/>
                    <a:pt x="311" y="183"/>
                  </a:cubicBezTo>
                  <a:cubicBezTo>
                    <a:pt x="311" y="183"/>
                    <a:pt x="326" y="164"/>
                    <a:pt x="311" y="152"/>
                  </a:cubicBezTo>
                  <a:cubicBezTo>
                    <a:pt x="303" y="145"/>
                    <a:pt x="228" y="147"/>
                    <a:pt x="228" y="147"/>
                  </a:cubicBezTo>
                  <a:cubicBezTo>
                    <a:pt x="228" y="147"/>
                    <a:pt x="234" y="146"/>
                    <a:pt x="229" y="134"/>
                  </a:cubicBezTo>
                  <a:cubicBezTo>
                    <a:pt x="106" y="99"/>
                    <a:pt x="106" y="99"/>
                    <a:pt x="106" y="99"/>
                  </a:cubicBezTo>
                  <a:cubicBezTo>
                    <a:pt x="164" y="87"/>
                    <a:pt x="164" y="87"/>
                    <a:pt x="164" y="87"/>
                  </a:cubicBezTo>
                  <a:lnTo>
                    <a:pt x="229" y="10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4"/>
            <p:cNvSpPr>
              <a:spLocks/>
            </p:cNvSpPr>
            <p:nvPr/>
          </p:nvSpPr>
          <p:spPr bwMode="auto">
            <a:xfrm>
              <a:off x="8326437" y="5630862"/>
              <a:ext cx="720725" cy="566738"/>
            </a:xfrm>
            <a:custGeom>
              <a:avLst/>
              <a:gdLst>
                <a:gd name="T0" fmla="*/ 193 w 354"/>
                <a:gd name="T1" fmla="*/ 100 h 279"/>
                <a:gd name="T2" fmla="*/ 104 w 354"/>
                <a:gd name="T3" fmla="*/ 105 h 279"/>
                <a:gd name="T4" fmla="*/ 134 w 354"/>
                <a:gd name="T5" fmla="*/ 90 h 279"/>
                <a:gd name="T6" fmla="*/ 193 w 354"/>
                <a:gd name="T7" fmla="*/ 24 h 279"/>
                <a:gd name="T8" fmla="*/ 303 w 354"/>
                <a:gd name="T9" fmla="*/ 8 h 279"/>
                <a:gd name="T10" fmla="*/ 339 w 354"/>
                <a:gd name="T11" fmla="*/ 82 h 279"/>
                <a:gd name="T12" fmla="*/ 348 w 354"/>
                <a:gd name="T13" fmla="*/ 140 h 279"/>
                <a:gd name="T14" fmla="*/ 342 w 354"/>
                <a:gd name="T15" fmla="*/ 206 h 279"/>
                <a:gd name="T16" fmla="*/ 313 w 354"/>
                <a:gd name="T17" fmla="*/ 251 h 279"/>
                <a:gd name="T18" fmla="*/ 275 w 354"/>
                <a:gd name="T19" fmla="*/ 273 h 279"/>
                <a:gd name="T20" fmla="*/ 150 w 354"/>
                <a:gd name="T21" fmla="*/ 242 h 279"/>
                <a:gd name="T22" fmla="*/ 104 w 354"/>
                <a:gd name="T23" fmla="*/ 202 h 279"/>
                <a:gd name="T24" fmla="*/ 59 w 354"/>
                <a:gd name="T25" fmla="*/ 179 h 279"/>
                <a:gd name="T26" fmla="*/ 15 w 354"/>
                <a:gd name="T27" fmla="*/ 146 h 279"/>
                <a:gd name="T28" fmla="*/ 104 w 354"/>
                <a:gd name="T29" fmla="*/ 133 h 279"/>
                <a:gd name="T30" fmla="*/ 203 w 354"/>
                <a:gd name="T31" fmla="*/ 118 h 279"/>
                <a:gd name="T32" fmla="*/ 193 w 354"/>
                <a:gd name="T33" fmla="*/ 10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279">
                  <a:moveTo>
                    <a:pt x="193" y="100"/>
                  </a:moveTo>
                  <a:cubicBezTo>
                    <a:pt x="104" y="105"/>
                    <a:pt x="104" y="105"/>
                    <a:pt x="104" y="105"/>
                  </a:cubicBezTo>
                  <a:cubicBezTo>
                    <a:pt x="104" y="105"/>
                    <a:pt x="122" y="93"/>
                    <a:pt x="134" y="90"/>
                  </a:cubicBezTo>
                  <a:cubicBezTo>
                    <a:pt x="146" y="87"/>
                    <a:pt x="163" y="37"/>
                    <a:pt x="193" y="24"/>
                  </a:cubicBezTo>
                  <a:cubicBezTo>
                    <a:pt x="223" y="11"/>
                    <a:pt x="287" y="0"/>
                    <a:pt x="303" y="8"/>
                  </a:cubicBezTo>
                  <a:cubicBezTo>
                    <a:pt x="319" y="16"/>
                    <a:pt x="331" y="64"/>
                    <a:pt x="339" y="82"/>
                  </a:cubicBezTo>
                  <a:cubicBezTo>
                    <a:pt x="347" y="101"/>
                    <a:pt x="349" y="116"/>
                    <a:pt x="348" y="140"/>
                  </a:cubicBezTo>
                  <a:cubicBezTo>
                    <a:pt x="347" y="164"/>
                    <a:pt x="354" y="171"/>
                    <a:pt x="342" y="206"/>
                  </a:cubicBezTo>
                  <a:cubicBezTo>
                    <a:pt x="330" y="241"/>
                    <a:pt x="321" y="240"/>
                    <a:pt x="313" y="251"/>
                  </a:cubicBezTo>
                  <a:cubicBezTo>
                    <a:pt x="305" y="262"/>
                    <a:pt x="312" y="267"/>
                    <a:pt x="275" y="273"/>
                  </a:cubicBezTo>
                  <a:cubicBezTo>
                    <a:pt x="238" y="279"/>
                    <a:pt x="185" y="278"/>
                    <a:pt x="150" y="242"/>
                  </a:cubicBezTo>
                  <a:cubicBezTo>
                    <a:pt x="115" y="206"/>
                    <a:pt x="122" y="212"/>
                    <a:pt x="104" y="202"/>
                  </a:cubicBezTo>
                  <a:cubicBezTo>
                    <a:pt x="86" y="192"/>
                    <a:pt x="59" y="179"/>
                    <a:pt x="59" y="179"/>
                  </a:cubicBezTo>
                  <a:cubicBezTo>
                    <a:pt x="59" y="179"/>
                    <a:pt x="0" y="163"/>
                    <a:pt x="15" y="146"/>
                  </a:cubicBezTo>
                  <a:cubicBezTo>
                    <a:pt x="30" y="129"/>
                    <a:pt x="104" y="133"/>
                    <a:pt x="104" y="133"/>
                  </a:cubicBezTo>
                  <a:cubicBezTo>
                    <a:pt x="203" y="118"/>
                    <a:pt x="203" y="118"/>
                    <a:pt x="203" y="118"/>
                  </a:cubicBezTo>
                  <a:lnTo>
                    <a:pt x="193" y="10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5"/>
            <p:cNvSpPr>
              <a:spLocks/>
            </p:cNvSpPr>
            <p:nvPr/>
          </p:nvSpPr>
          <p:spPr bwMode="auto">
            <a:xfrm>
              <a:off x="6413500" y="6469062"/>
              <a:ext cx="1677988" cy="427038"/>
            </a:xfrm>
            <a:custGeom>
              <a:avLst/>
              <a:gdLst>
                <a:gd name="T0" fmla="*/ 0 w 825"/>
                <a:gd name="T1" fmla="*/ 210 h 210"/>
                <a:gd name="T2" fmla="*/ 163 w 825"/>
                <a:gd name="T3" fmla="*/ 31 h 210"/>
                <a:gd name="T4" fmla="*/ 416 w 825"/>
                <a:gd name="T5" fmla="*/ 110 h 210"/>
                <a:gd name="T6" fmla="*/ 606 w 825"/>
                <a:gd name="T7" fmla="*/ 12 h 210"/>
                <a:gd name="T8" fmla="*/ 825 w 825"/>
                <a:gd name="T9" fmla="*/ 210 h 210"/>
                <a:gd name="T10" fmla="*/ 0 w 825"/>
                <a:gd name="T11" fmla="*/ 210 h 210"/>
              </a:gdLst>
              <a:ahLst/>
              <a:cxnLst>
                <a:cxn ang="0">
                  <a:pos x="T0" y="T1"/>
                </a:cxn>
                <a:cxn ang="0">
                  <a:pos x="T2" y="T3"/>
                </a:cxn>
                <a:cxn ang="0">
                  <a:pos x="T4" y="T5"/>
                </a:cxn>
                <a:cxn ang="0">
                  <a:pos x="T6" y="T7"/>
                </a:cxn>
                <a:cxn ang="0">
                  <a:pos x="T8" y="T9"/>
                </a:cxn>
                <a:cxn ang="0">
                  <a:pos x="T10" y="T11"/>
                </a:cxn>
              </a:cxnLst>
              <a:rect l="0" t="0" r="r" b="b"/>
              <a:pathLst>
                <a:path w="825" h="210">
                  <a:moveTo>
                    <a:pt x="0" y="210"/>
                  </a:moveTo>
                  <a:cubicBezTo>
                    <a:pt x="0" y="210"/>
                    <a:pt x="15" y="45"/>
                    <a:pt x="163" y="31"/>
                  </a:cubicBezTo>
                  <a:cubicBezTo>
                    <a:pt x="311" y="17"/>
                    <a:pt x="416" y="110"/>
                    <a:pt x="416" y="110"/>
                  </a:cubicBezTo>
                  <a:cubicBezTo>
                    <a:pt x="416" y="110"/>
                    <a:pt x="514" y="0"/>
                    <a:pt x="606" y="12"/>
                  </a:cubicBezTo>
                  <a:cubicBezTo>
                    <a:pt x="698" y="24"/>
                    <a:pt x="797" y="72"/>
                    <a:pt x="825" y="210"/>
                  </a:cubicBezTo>
                  <a:lnTo>
                    <a:pt x="0" y="21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6"/>
            <p:cNvSpPr>
              <a:spLocks/>
            </p:cNvSpPr>
            <p:nvPr/>
          </p:nvSpPr>
          <p:spPr bwMode="auto">
            <a:xfrm>
              <a:off x="6951662" y="1751012"/>
              <a:ext cx="1490663" cy="1795463"/>
            </a:xfrm>
            <a:custGeom>
              <a:avLst/>
              <a:gdLst>
                <a:gd name="T0" fmla="*/ 386 w 733"/>
                <a:gd name="T1" fmla="*/ 95 h 883"/>
                <a:gd name="T2" fmla="*/ 445 w 733"/>
                <a:gd name="T3" fmla="*/ 84 h 883"/>
                <a:gd name="T4" fmla="*/ 641 w 733"/>
                <a:gd name="T5" fmla="*/ 378 h 883"/>
                <a:gd name="T6" fmla="*/ 437 w 733"/>
                <a:gd name="T7" fmla="*/ 846 h 883"/>
                <a:gd name="T8" fmla="*/ 548 w 733"/>
                <a:gd name="T9" fmla="*/ 790 h 883"/>
                <a:gd name="T10" fmla="*/ 394 w 733"/>
                <a:gd name="T11" fmla="*/ 823 h 883"/>
                <a:gd name="T12" fmla="*/ 505 w 733"/>
                <a:gd name="T13" fmla="*/ 664 h 883"/>
                <a:gd name="T14" fmla="*/ 438 w 733"/>
                <a:gd name="T15" fmla="*/ 475 h 883"/>
                <a:gd name="T16" fmla="*/ 316 w 733"/>
                <a:gd name="T17" fmla="*/ 315 h 883"/>
                <a:gd name="T18" fmla="*/ 188 w 733"/>
                <a:gd name="T19" fmla="*/ 372 h 883"/>
                <a:gd name="T20" fmla="*/ 153 w 733"/>
                <a:gd name="T21" fmla="*/ 574 h 883"/>
                <a:gd name="T22" fmla="*/ 142 w 733"/>
                <a:gd name="T23" fmla="*/ 644 h 883"/>
                <a:gd name="T24" fmla="*/ 218 w 733"/>
                <a:gd name="T25" fmla="*/ 782 h 883"/>
                <a:gd name="T26" fmla="*/ 136 w 733"/>
                <a:gd name="T27" fmla="*/ 762 h 883"/>
                <a:gd name="T28" fmla="*/ 168 w 733"/>
                <a:gd name="T29" fmla="*/ 799 h 883"/>
                <a:gd name="T30" fmla="*/ 88 w 733"/>
                <a:gd name="T31" fmla="*/ 780 h 883"/>
                <a:gd name="T32" fmla="*/ 101 w 733"/>
                <a:gd name="T33" fmla="*/ 819 h 883"/>
                <a:gd name="T34" fmla="*/ 10 w 733"/>
                <a:gd name="T35" fmla="*/ 662 h 883"/>
                <a:gd name="T36" fmla="*/ 68 w 733"/>
                <a:gd name="T37" fmla="*/ 295 h 883"/>
                <a:gd name="T38" fmla="*/ 386 w 733"/>
                <a:gd name="T39" fmla="*/ 9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3" h="883">
                  <a:moveTo>
                    <a:pt x="386" y="95"/>
                  </a:moveTo>
                  <a:cubicBezTo>
                    <a:pt x="386" y="95"/>
                    <a:pt x="421" y="82"/>
                    <a:pt x="445" y="84"/>
                  </a:cubicBezTo>
                  <a:cubicBezTo>
                    <a:pt x="469" y="87"/>
                    <a:pt x="577" y="174"/>
                    <a:pt x="641" y="378"/>
                  </a:cubicBezTo>
                  <a:cubicBezTo>
                    <a:pt x="705" y="582"/>
                    <a:pt x="733" y="883"/>
                    <a:pt x="437" y="846"/>
                  </a:cubicBezTo>
                  <a:cubicBezTo>
                    <a:pt x="437" y="846"/>
                    <a:pt x="525" y="842"/>
                    <a:pt x="548" y="790"/>
                  </a:cubicBezTo>
                  <a:cubicBezTo>
                    <a:pt x="548" y="790"/>
                    <a:pt x="472" y="843"/>
                    <a:pt x="394" y="823"/>
                  </a:cubicBezTo>
                  <a:cubicBezTo>
                    <a:pt x="394" y="823"/>
                    <a:pt x="506" y="788"/>
                    <a:pt x="505" y="664"/>
                  </a:cubicBezTo>
                  <a:cubicBezTo>
                    <a:pt x="505" y="664"/>
                    <a:pt x="461" y="542"/>
                    <a:pt x="438" y="475"/>
                  </a:cubicBezTo>
                  <a:cubicBezTo>
                    <a:pt x="416" y="408"/>
                    <a:pt x="358" y="318"/>
                    <a:pt x="316" y="315"/>
                  </a:cubicBezTo>
                  <a:cubicBezTo>
                    <a:pt x="316" y="315"/>
                    <a:pt x="214" y="307"/>
                    <a:pt x="188" y="372"/>
                  </a:cubicBezTo>
                  <a:cubicBezTo>
                    <a:pt x="161" y="438"/>
                    <a:pt x="168" y="510"/>
                    <a:pt x="153" y="574"/>
                  </a:cubicBezTo>
                  <a:cubicBezTo>
                    <a:pt x="138" y="638"/>
                    <a:pt x="142" y="644"/>
                    <a:pt x="142" y="644"/>
                  </a:cubicBezTo>
                  <a:cubicBezTo>
                    <a:pt x="142" y="644"/>
                    <a:pt x="168" y="728"/>
                    <a:pt x="218" y="782"/>
                  </a:cubicBezTo>
                  <a:cubicBezTo>
                    <a:pt x="218" y="782"/>
                    <a:pt x="165" y="787"/>
                    <a:pt x="136" y="762"/>
                  </a:cubicBezTo>
                  <a:cubicBezTo>
                    <a:pt x="136" y="762"/>
                    <a:pt x="135" y="784"/>
                    <a:pt x="168" y="799"/>
                  </a:cubicBezTo>
                  <a:cubicBezTo>
                    <a:pt x="168" y="799"/>
                    <a:pt x="125" y="823"/>
                    <a:pt x="88" y="780"/>
                  </a:cubicBezTo>
                  <a:cubicBezTo>
                    <a:pt x="88" y="780"/>
                    <a:pt x="83" y="800"/>
                    <a:pt x="101" y="819"/>
                  </a:cubicBezTo>
                  <a:cubicBezTo>
                    <a:pt x="101" y="819"/>
                    <a:pt x="21" y="783"/>
                    <a:pt x="10" y="662"/>
                  </a:cubicBezTo>
                  <a:cubicBezTo>
                    <a:pt x="0" y="540"/>
                    <a:pt x="48" y="334"/>
                    <a:pt x="68" y="295"/>
                  </a:cubicBezTo>
                  <a:cubicBezTo>
                    <a:pt x="88" y="256"/>
                    <a:pt x="250" y="0"/>
                    <a:pt x="386" y="9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7"/>
            <p:cNvSpPr>
              <a:spLocks/>
            </p:cNvSpPr>
            <p:nvPr/>
          </p:nvSpPr>
          <p:spPr bwMode="auto">
            <a:xfrm>
              <a:off x="6338887" y="5638800"/>
              <a:ext cx="1073150" cy="536575"/>
            </a:xfrm>
            <a:custGeom>
              <a:avLst/>
              <a:gdLst>
                <a:gd name="T0" fmla="*/ 528 w 528"/>
                <a:gd name="T1" fmla="*/ 264 h 264"/>
                <a:gd name="T2" fmla="*/ 426 w 528"/>
                <a:gd name="T3" fmla="*/ 122 h 264"/>
                <a:gd name="T4" fmla="*/ 0 w 528"/>
                <a:gd name="T5" fmla="*/ 0 h 264"/>
                <a:gd name="T6" fmla="*/ 37 w 528"/>
                <a:gd name="T7" fmla="*/ 78 h 264"/>
                <a:gd name="T8" fmla="*/ 324 w 528"/>
                <a:gd name="T9" fmla="*/ 200 h 264"/>
                <a:gd name="T10" fmla="*/ 528 w 528"/>
                <a:gd name="T11" fmla="*/ 264 h 264"/>
              </a:gdLst>
              <a:ahLst/>
              <a:cxnLst>
                <a:cxn ang="0">
                  <a:pos x="T0" y="T1"/>
                </a:cxn>
                <a:cxn ang="0">
                  <a:pos x="T2" y="T3"/>
                </a:cxn>
                <a:cxn ang="0">
                  <a:pos x="T4" y="T5"/>
                </a:cxn>
                <a:cxn ang="0">
                  <a:pos x="T6" y="T7"/>
                </a:cxn>
                <a:cxn ang="0">
                  <a:pos x="T8" y="T9"/>
                </a:cxn>
                <a:cxn ang="0">
                  <a:pos x="T10" y="T11"/>
                </a:cxn>
              </a:cxnLst>
              <a:rect l="0" t="0" r="r" b="b"/>
              <a:pathLst>
                <a:path w="528" h="264">
                  <a:moveTo>
                    <a:pt x="528" y="264"/>
                  </a:moveTo>
                  <a:cubicBezTo>
                    <a:pt x="528" y="264"/>
                    <a:pt x="520" y="170"/>
                    <a:pt x="426" y="122"/>
                  </a:cubicBezTo>
                  <a:cubicBezTo>
                    <a:pt x="332" y="74"/>
                    <a:pt x="0" y="0"/>
                    <a:pt x="0" y="0"/>
                  </a:cubicBezTo>
                  <a:cubicBezTo>
                    <a:pt x="37" y="78"/>
                    <a:pt x="37" y="78"/>
                    <a:pt x="37" y="78"/>
                  </a:cubicBezTo>
                  <a:cubicBezTo>
                    <a:pt x="324" y="200"/>
                    <a:pt x="324" y="200"/>
                    <a:pt x="324" y="200"/>
                  </a:cubicBezTo>
                  <a:lnTo>
                    <a:pt x="528" y="26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8"/>
            <p:cNvSpPr>
              <a:spLocks/>
            </p:cNvSpPr>
            <p:nvPr/>
          </p:nvSpPr>
          <p:spPr bwMode="auto">
            <a:xfrm>
              <a:off x="7462837" y="3171825"/>
              <a:ext cx="298450" cy="100013"/>
            </a:xfrm>
            <a:custGeom>
              <a:avLst/>
              <a:gdLst>
                <a:gd name="T0" fmla="*/ 52 w 147"/>
                <a:gd name="T1" fmla="*/ 13 h 49"/>
                <a:gd name="T2" fmla="*/ 110 w 147"/>
                <a:gd name="T3" fmla="*/ 13 h 49"/>
                <a:gd name="T4" fmla="*/ 147 w 147"/>
                <a:gd name="T5" fmla="*/ 5 h 49"/>
                <a:gd name="T6" fmla="*/ 73 w 147"/>
                <a:gd name="T7" fmla="*/ 47 h 49"/>
                <a:gd name="T8" fmla="*/ 0 w 147"/>
                <a:gd name="T9" fmla="*/ 0 h 49"/>
                <a:gd name="T10" fmla="*/ 52 w 147"/>
                <a:gd name="T11" fmla="*/ 13 h 49"/>
              </a:gdLst>
              <a:ahLst/>
              <a:cxnLst>
                <a:cxn ang="0">
                  <a:pos x="T0" y="T1"/>
                </a:cxn>
                <a:cxn ang="0">
                  <a:pos x="T2" y="T3"/>
                </a:cxn>
                <a:cxn ang="0">
                  <a:pos x="T4" y="T5"/>
                </a:cxn>
                <a:cxn ang="0">
                  <a:pos x="T6" y="T7"/>
                </a:cxn>
                <a:cxn ang="0">
                  <a:pos x="T8" y="T9"/>
                </a:cxn>
                <a:cxn ang="0">
                  <a:pos x="T10" y="T11"/>
                </a:cxn>
              </a:cxnLst>
              <a:rect l="0" t="0" r="r" b="b"/>
              <a:pathLst>
                <a:path w="147" h="49">
                  <a:moveTo>
                    <a:pt x="52" y="13"/>
                  </a:moveTo>
                  <a:cubicBezTo>
                    <a:pt x="52" y="13"/>
                    <a:pt x="90" y="16"/>
                    <a:pt x="110" y="13"/>
                  </a:cubicBezTo>
                  <a:cubicBezTo>
                    <a:pt x="130" y="10"/>
                    <a:pt x="147" y="5"/>
                    <a:pt x="147" y="5"/>
                  </a:cubicBezTo>
                  <a:cubicBezTo>
                    <a:pt x="147" y="5"/>
                    <a:pt x="135" y="49"/>
                    <a:pt x="73" y="47"/>
                  </a:cubicBezTo>
                  <a:cubicBezTo>
                    <a:pt x="12" y="45"/>
                    <a:pt x="0" y="0"/>
                    <a:pt x="0" y="0"/>
                  </a:cubicBezTo>
                  <a:lnTo>
                    <a:pt x="5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9"/>
            <p:cNvSpPr>
              <a:spLocks/>
            </p:cNvSpPr>
            <p:nvPr/>
          </p:nvSpPr>
          <p:spPr bwMode="auto">
            <a:xfrm>
              <a:off x="7258050" y="2690812"/>
              <a:ext cx="284163" cy="125413"/>
            </a:xfrm>
            <a:custGeom>
              <a:avLst/>
              <a:gdLst>
                <a:gd name="T0" fmla="*/ 140 w 140"/>
                <a:gd name="T1" fmla="*/ 51 h 62"/>
                <a:gd name="T2" fmla="*/ 77 w 140"/>
                <a:gd name="T3" fmla="*/ 15 h 62"/>
                <a:gd name="T4" fmla="*/ 0 w 140"/>
                <a:gd name="T5" fmla="*/ 15 h 62"/>
                <a:gd name="T6" fmla="*/ 69 w 140"/>
                <a:gd name="T7" fmla="*/ 23 h 62"/>
                <a:gd name="T8" fmla="*/ 140 w 140"/>
                <a:gd name="T9" fmla="*/ 51 h 62"/>
              </a:gdLst>
              <a:ahLst/>
              <a:cxnLst>
                <a:cxn ang="0">
                  <a:pos x="T0" y="T1"/>
                </a:cxn>
                <a:cxn ang="0">
                  <a:pos x="T2" y="T3"/>
                </a:cxn>
                <a:cxn ang="0">
                  <a:pos x="T4" y="T5"/>
                </a:cxn>
                <a:cxn ang="0">
                  <a:pos x="T6" y="T7"/>
                </a:cxn>
                <a:cxn ang="0">
                  <a:pos x="T8" y="T9"/>
                </a:cxn>
              </a:cxnLst>
              <a:rect l="0" t="0" r="r" b="b"/>
              <a:pathLst>
                <a:path w="140" h="62">
                  <a:moveTo>
                    <a:pt x="140" y="51"/>
                  </a:moveTo>
                  <a:cubicBezTo>
                    <a:pt x="140" y="51"/>
                    <a:pt x="99" y="27"/>
                    <a:pt x="77" y="15"/>
                  </a:cubicBezTo>
                  <a:cubicBezTo>
                    <a:pt x="49" y="0"/>
                    <a:pt x="0" y="15"/>
                    <a:pt x="0" y="15"/>
                  </a:cubicBezTo>
                  <a:cubicBezTo>
                    <a:pt x="0" y="15"/>
                    <a:pt x="59" y="19"/>
                    <a:pt x="69" y="23"/>
                  </a:cubicBezTo>
                  <a:cubicBezTo>
                    <a:pt x="80" y="27"/>
                    <a:pt x="128" y="62"/>
                    <a:pt x="140" y="5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30"/>
            <p:cNvSpPr>
              <a:spLocks/>
            </p:cNvSpPr>
            <p:nvPr/>
          </p:nvSpPr>
          <p:spPr bwMode="auto">
            <a:xfrm>
              <a:off x="7704137" y="2736850"/>
              <a:ext cx="180975" cy="82550"/>
            </a:xfrm>
            <a:custGeom>
              <a:avLst/>
              <a:gdLst>
                <a:gd name="T0" fmla="*/ 73 w 89"/>
                <a:gd name="T1" fmla="*/ 0 h 40"/>
                <a:gd name="T2" fmla="*/ 12 w 89"/>
                <a:gd name="T3" fmla="*/ 26 h 40"/>
                <a:gd name="T4" fmla="*/ 35 w 89"/>
                <a:gd name="T5" fmla="*/ 30 h 40"/>
                <a:gd name="T6" fmla="*/ 89 w 89"/>
                <a:gd name="T7" fmla="*/ 0 h 40"/>
                <a:gd name="T8" fmla="*/ 73 w 89"/>
                <a:gd name="T9" fmla="*/ 0 h 40"/>
              </a:gdLst>
              <a:ahLst/>
              <a:cxnLst>
                <a:cxn ang="0">
                  <a:pos x="T0" y="T1"/>
                </a:cxn>
                <a:cxn ang="0">
                  <a:pos x="T2" y="T3"/>
                </a:cxn>
                <a:cxn ang="0">
                  <a:pos x="T4" y="T5"/>
                </a:cxn>
                <a:cxn ang="0">
                  <a:pos x="T6" y="T7"/>
                </a:cxn>
                <a:cxn ang="0">
                  <a:pos x="T8" y="T9"/>
                </a:cxn>
              </a:cxnLst>
              <a:rect l="0" t="0" r="r" b="b"/>
              <a:pathLst>
                <a:path w="89" h="40">
                  <a:moveTo>
                    <a:pt x="73" y="0"/>
                  </a:moveTo>
                  <a:cubicBezTo>
                    <a:pt x="73" y="0"/>
                    <a:pt x="24" y="26"/>
                    <a:pt x="12" y="26"/>
                  </a:cubicBezTo>
                  <a:cubicBezTo>
                    <a:pt x="0" y="27"/>
                    <a:pt x="7" y="40"/>
                    <a:pt x="35" y="30"/>
                  </a:cubicBezTo>
                  <a:cubicBezTo>
                    <a:pt x="63" y="20"/>
                    <a:pt x="89" y="0"/>
                    <a:pt x="89" y="0"/>
                  </a:cubicBezTo>
                  <a:lnTo>
                    <a:pt x="73"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31"/>
            <p:cNvSpPr>
              <a:spLocks/>
            </p:cNvSpPr>
            <p:nvPr/>
          </p:nvSpPr>
          <p:spPr bwMode="auto">
            <a:xfrm>
              <a:off x="7715250" y="2852737"/>
              <a:ext cx="165100" cy="128588"/>
            </a:xfrm>
            <a:custGeom>
              <a:avLst/>
              <a:gdLst>
                <a:gd name="T0" fmla="*/ 81 w 81"/>
                <a:gd name="T1" fmla="*/ 0 h 63"/>
                <a:gd name="T2" fmla="*/ 0 w 81"/>
                <a:gd name="T3" fmla="*/ 7 h 63"/>
                <a:gd name="T4" fmla="*/ 81 w 81"/>
                <a:gd name="T5" fmla="*/ 0 h 63"/>
              </a:gdLst>
              <a:ahLst/>
              <a:cxnLst>
                <a:cxn ang="0">
                  <a:pos x="T0" y="T1"/>
                </a:cxn>
                <a:cxn ang="0">
                  <a:pos x="T2" y="T3"/>
                </a:cxn>
                <a:cxn ang="0">
                  <a:pos x="T4" y="T5"/>
                </a:cxn>
              </a:cxnLst>
              <a:rect l="0" t="0" r="r" b="b"/>
              <a:pathLst>
                <a:path w="81" h="63">
                  <a:moveTo>
                    <a:pt x="81" y="0"/>
                  </a:moveTo>
                  <a:cubicBezTo>
                    <a:pt x="81" y="0"/>
                    <a:pt x="42" y="35"/>
                    <a:pt x="0" y="7"/>
                  </a:cubicBezTo>
                  <a:cubicBezTo>
                    <a:pt x="0" y="7"/>
                    <a:pt x="49" y="63"/>
                    <a:pt x="8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32"/>
            <p:cNvSpPr>
              <a:spLocks/>
            </p:cNvSpPr>
            <p:nvPr/>
          </p:nvSpPr>
          <p:spPr bwMode="auto">
            <a:xfrm>
              <a:off x="7316787" y="2822575"/>
              <a:ext cx="166688" cy="117475"/>
            </a:xfrm>
            <a:custGeom>
              <a:avLst/>
              <a:gdLst>
                <a:gd name="T0" fmla="*/ 82 w 82"/>
                <a:gd name="T1" fmla="*/ 16 h 58"/>
                <a:gd name="T2" fmla="*/ 0 w 82"/>
                <a:gd name="T3" fmla="*/ 0 h 58"/>
                <a:gd name="T4" fmla="*/ 82 w 82"/>
                <a:gd name="T5" fmla="*/ 16 h 58"/>
              </a:gdLst>
              <a:ahLst/>
              <a:cxnLst>
                <a:cxn ang="0">
                  <a:pos x="T0" y="T1"/>
                </a:cxn>
                <a:cxn ang="0">
                  <a:pos x="T2" y="T3"/>
                </a:cxn>
                <a:cxn ang="0">
                  <a:pos x="T4" y="T5"/>
                </a:cxn>
              </a:cxnLst>
              <a:rect l="0" t="0" r="r" b="b"/>
              <a:pathLst>
                <a:path w="82" h="58">
                  <a:moveTo>
                    <a:pt x="82" y="16"/>
                  </a:moveTo>
                  <a:cubicBezTo>
                    <a:pt x="82" y="16"/>
                    <a:pt x="36" y="26"/>
                    <a:pt x="0" y="0"/>
                  </a:cubicBezTo>
                  <a:cubicBezTo>
                    <a:pt x="0" y="0"/>
                    <a:pt x="30" y="58"/>
                    <a:pt x="82" y="1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33"/>
            <p:cNvSpPr>
              <a:spLocks/>
            </p:cNvSpPr>
            <p:nvPr/>
          </p:nvSpPr>
          <p:spPr bwMode="auto">
            <a:xfrm>
              <a:off x="7316787" y="2835275"/>
              <a:ext cx="127000" cy="76200"/>
            </a:xfrm>
            <a:custGeom>
              <a:avLst/>
              <a:gdLst>
                <a:gd name="T0" fmla="*/ 5 w 63"/>
                <a:gd name="T1" fmla="*/ 0 h 38"/>
                <a:gd name="T2" fmla="*/ 0 w 63"/>
                <a:gd name="T3" fmla="*/ 14 h 38"/>
                <a:gd name="T4" fmla="*/ 9 w 63"/>
                <a:gd name="T5" fmla="*/ 8 h 38"/>
                <a:gd name="T6" fmla="*/ 9 w 63"/>
                <a:gd name="T7" fmla="*/ 24 h 38"/>
                <a:gd name="T8" fmla="*/ 14 w 63"/>
                <a:gd name="T9" fmla="*/ 13 h 38"/>
                <a:gd name="T10" fmla="*/ 14 w 63"/>
                <a:gd name="T11" fmla="*/ 28 h 38"/>
                <a:gd name="T12" fmla="*/ 21 w 63"/>
                <a:gd name="T13" fmla="*/ 16 h 38"/>
                <a:gd name="T14" fmla="*/ 26 w 63"/>
                <a:gd name="T15" fmla="*/ 34 h 38"/>
                <a:gd name="T16" fmla="*/ 29 w 63"/>
                <a:gd name="T17" fmla="*/ 19 h 38"/>
                <a:gd name="T18" fmla="*/ 38 w 63"/>
                <a:gd name="T19" fmla="*/ 38 h 38"/>
                <a:gd name="T20" fmla="*/ 41 w 63"/>
                <a:gd name="T21" fmla="*/ 21 h 38"/>
                <a:gd name="T22" fmla="*/ 46 w 63"/>
                <a:gd name="T23" fmla="*/ 38 h 38"/>
                <a:gd name="T24" fmla="*/ 50 w 63"/>
                <a:gd name="T25" fmla="*/ 21 h 38"/>
                <a:gd name="T26" fmla="*/ 54 w 63"/>
                <a:gd name="T27" fmla="*/ 38 h 38"/>
                <a:gd name="T28" fmla="*/ 54 w 63"/>
                <a:gd name="T29" fmla="*/ 21 h 38"/>
                <a:gd name="T30" fmla="*/ 63 w 63"/>
                <a:gd name="T31" fmla="*/ 29 h 38"/>
                <a:gd name="T32" fmla="*/ 62 w 63"/>
                <a:gd name="T33" fmla="*/ 17 h 38"/>
                <a:gd name="T34" fmla="*/ 5 w 63"/>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38">
                  <a:moveTo>
                    <a:pt x="5" y="0"/>
                  </a:moveTo>
                  <a:cubicBezTo>
                    <a:pt x="0" y="14"/>
                    <a:pt x="0" y="14"/>
                    <a:pt x="0" y="14"/>
                  </a:cubicBezTo>
                  <a:cubicBezTo>
                    <a:pt x="9" y="8"/>
                    <a:pt x="9" y="8"/>
                    <a:pt x="9" y="8"/>
                  </a:cubicBezTo>
                  <a:cubicBezTo>
                    <a:pt x="9" y="24"/>
                    <a:pt x="9" y="24"/>
                    <a:pt x="9" y="24"/>
                  </a:cubicBezTo>
                  <a:cubicBezTo>
                    <a:pt x="14" y="13"/>
                    <a:pt x="14" y="13"/>
                    <a:pt x="14" y="13"/>
                  </a:cubicBezTo>
                  <a:cubicBezTo>
                    <a:pt x="14" y="28"/>
                    <a:pt x="14" y="28"/>
                    <a:pt x="14" y="28"/>
                  </a:cubicBezTo>
                  <a:cubicBezTo>
                    <a:pt x="21" y="16"/>
                    <a:pt x="21" y="16"/>
                    <a:pt x="21" y="16"/>
                  </a:cubicBezTo>
                  <a:cubicBezTo>
                    <a:pt x="26" y="34"/>
                    <a:pt x="26" y="34"/>
                    <a:pt x="26" y="34"/>
                  </a:cubicBezTo>
                  <a:cubicBezTo>
                    <a:pt x="29" y="19"/>
                    <a:pt x="29" y="19"/>
                    <a:pt x="29" y="19"/>
                  </a:cubicBezTo>
                  <a:cubicBezTo>
                    <a:pt x="38" y="38"/>
                    <a:pt x="38" y="38"/>
                    <a:pt x="38" y="38"/>
                  </a:cubicBezTo>
                  <a:cubicBezTo>
                    <a:pt x="41" y="21"/>
                    <a:pt x="41" y="21"/>
                    <a:pt x="41" y="21"/>
                  </a:cubicBezTo>
                  <a:cubicBezTo>
                    <a:pt x="46" y="38"/>
                    <a:pt x="46" y="38"/>
                    <a:pt x="46" y="38"/>
                  </a:cubicBezTo>
                  <a:cubicBezTo>
                    <a:pt x="50" y="21"/>
                    <a:pt x="50" y="21"/>
                    <a:pt x="50" y="21"/>
                  </a:cubicBezTo>
                  <a:cubicBezTo>
                    <a:pt x="54" y="38"/>
                    <a:pt x="54" y="38"/>
                    <a:pt x="54" y="38"/>
                  </a:cubicBezTo>
                  <a:cubicBezTo>
                    <a:pt x="54" y="21"/>
                    <a:pt x="54" y="21"/>
                    <a:pt x="54" y="21"/>
                  </a:cubicBezTo>
                  <a:cubicBezTo>
                    <a:pt x="63" y="29"/>
                    <a:pt x="63" y="29"/>
                    <a:pt x="63" y="29"/>
                  </a:cubicBezTo>
                  <a:cubicBezTo>
                    <a:pt x="62" y="17"/>
                    <a:pt x="62" y="17"/>
                    <a:pt x="62" y="17"/>
                  </a:cubicBezTo>
                  <a:cubicBezTo>
                    <a:pt x="62" y="17"/>
                    <a:pt x="15" y="23"/>
                    <a:pt x="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34"/>
            <p:cNvSpPr>
              <a:spLocks/>
            </p:cNvSpPr>
            <p:nvPr/>
          </p:nvSpPr>
          <p:spPr bwMode="auto">
            <a:xfrm>
              <a:off x="7735887" y="2879725"/>
              <a:ext cx="131763" cy="63500"/>
            </a:xfrm>
            <a:custGeom>
              <a:avLst/>
              <a:gdLst>
                <a:gd name="T0" fmla="*/ 63 w 65"/>
                <a:gd name="T1" fmla="*/ 0 h 31"/>
                <a:gd name="T2" fmla="*/ 65 w 65"/>
                <a:gd name="T3" fmla="*/ 15 h 31"/>
                <a:gd name="T4" fmla="*/ 57 w 65"/>
                <a:gd name="T5" fmla="*/ 7 h 31"/>
                <a:gd name="T6" fmla="*/ 54 w 65"/>
                <a:gd name="T7" fmla="*/ 22 h 31"/>
                <a:gd name="T8" fmla="*/ 52 w 65"/>
                <a:gd name="T9" fmla="*/ 12 h 31"/>
                <a:gd name="T10" fmla="*/ 49 w 65"/>
                <a:gd name="T11" fmla="*/ 26 h 31"/>
                <a:gd name="T12" fmla="*/ 44 w 65"/>
                <a:gd name="T13" fmla="*/ 13 h 31"/>
                <a:gd name="T14" fmla="*/ 36 w 65"/>
                <a:gd name="T15" fmla="*/ 29 h 31"/>
                <a:gd name="T16" fmla="*/ 36 w 65"/>
                <a:gd name="T17" fmla="*/ 14 h 31"/>
                <a:gd name="T18" fmla="*/ 23 w 65"/>
                <a:gd name="T19" fmla="*/ 31 h 31"/>
                <a:gd name="T20" fmla="*/ 24 w 65"/>
                <a:gd name="T21" fmla="*/ 13 h 31"/>
                <a:gd name="T22" fmla="*/ 15 w 65"/>
                <a:gd name="T23" fmla="*/ 29 h 31"/>
                <a:gd name="T24" fmla="*/ 15 w 65"/>
                <a:gd name="T25" fmla="*/ 12 h 31"/>
                <a:gd name="T26" fmla="*/ 7 w 65"/>
                <a:gd name="T27" fmla="*/ 28 h 31"/>
                <a:gd name="T28" fmla="*/ 11 w 65"/>
                <a:gd name="T29" fmla="*/ 11 h 31"/>
                <a:gd name="T30" fmla="*/ 0 w 65"/>
                <a:gd name="T31" fmla="*/ 18 h 31"/>
                <a:gd name="T32" fmla="*/ 3 w 65"/>
                <a:gd name="T33" fmla="*/ 5 h 31"/>
                <a:gd name="T34" fmla="*/ 63 w 6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1">
                  <a:moveTo>
                    <a:pt x="63" y="0"/>
                  </a:moveTo>
                  <a:cubicBezTo>
                    <a:pt x="65" y="15"/>
                    <a:pt x="65" y="15"/>
                    <a:pt x="65" y="15"/>
                  </a:cubicBezTo>
                  <a:cubicBezTo>
                    <a:pt x="57" y="7"/>
                    <a:pt x="57" y="7"/>
                    <a:pt x="57" y="7"/>
                  </a:cubicBezTo>
                  <a:cubicBezTo>
                    <a:pt x="54" y="22"/>
                    <a:pt x="54" y="22"/>
                    <a:pt x="54" y="22"/>
                  </a:cubicBezTo>
                  <a:cubicBezTo>
                    <a:pt x="52" y="12"/>
                    <a:pt x="52" y="12"/>
                    <a:pt x="52" y="12"/>
                  </a:cubicBezTo>
                  <a:cubicBezTo>
                    <a:pt x="49" y="26"/>
                    <a:pt x="49" y="26"/>
                    <a:pt x="49" y="26"/>
                  </a:cubicBezTo>
                  <a:cubicBezTo>
                    <a:pt x="44" y="13"/>
                    <a:pt x="44" y="13"/>
                    <a:pt x="44" y="13"/>
                  </a:cubicBezTo>
                  <a:cubicBezTo>
                    <a:pt x="36" y="29"/>
                    <a:pt x="36" y="29"/>
                    <a:pt x="36" y="29"/>
                  </a:cubicBezTo>
                  <a:cubicBezTo>
                    <a:pt x="36" y="14"/>
                    <a:pt x="36" y="14"/>
                    <a:pt x="36" y="14"/>
                  </a:cubicBezTo>
                  <a:cubicBezTo>
                    <a:pt x="23" y="31"/>
                    <a:pt x="23" y="31"/>
                    <a:pt x="23" y="31"/>
                  </a:cubicBezTo>
                  <a:cubicBezTo>
                    <a:pt x="24" y="13"/>
                    <a:pt x="24" y="13"/>
                    <a:pt x="24" y="13"/>
                  </a:cubicBezTo>
                  <a:cubicBezTo>
                    <a:pt x="15" y="29"/>
                    <a:pt x="15" y="29"/>
                    <a:pt x="15" y="29"/>
                  </a:cubicBezTo>
                  <a:cubicBezTo>
                    <a:pt x="15" y="12"/>
                    <a:pt x="15" y="12"/>
                    <a:pt x="15" y="12"/>
                  </a:cubicBezTo>
                  <a:cubicBezTo>
                    <a:pt x="7" y="28"/>
                    <a:pt x="7" y="28"/>
                    <a:pt x="7" y="28"/>
                  </a:cubicBezTo>
                  <a:cubicBezTo>
                    <a:pt x="11" y="11"/>
                    <a:pt x="11" y="11"/>
                    <a:pt x="11" y="11"/>
                  </a:cubicBezTo>
                  <a:cubicBezTo>
                    <a:pt x="0" y="18"/>
                    <a:pt x="0" y="18"/>
                    <a:pt x="0" y="18"/>
                  </a:cubicBezTo>
                  <a:cubicBezTo>
                    <a:pt x="3" y="5"/>
                    <a:pt x="3" y="5"/>
                    <a:pt x="3" y="5"/>
                  </a:cubicBezTo>
                  <a:cubicBezTo>
                    <a:pt x="3" y="5"/>
                    <a:pt x="49" y="21"/>
                    <a:pt x="6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35"/>
            <p:cNvSpPr>
              <a:spLocks/>
            </p:cNvSpPr>
            <p:nvPr/>
          </p:nvSpPr>
          <p:spPr bwMode="auto">
            <a:xfrm>
              <a:off x="7426325" y="3143250"/>
              <a:ext cx="369888" cy="82550"/>
            </a:xfrm>
            <a:custGeom>
              <a:avLst/>
              <a:gdLst>
                <a:gd name="T0" fmla="*/ 182 w 182"/>
                <a:gd name="T1" fmla="*/ 19 h 40"/>
                <a:gd name="T2" fmla="*/ 101 w 182"/>
                <a:gd name="T3" fmla="*/ 24 h 40"/>
                <a:gd name="T4" fmla="*/ 57 w 182"/>
                <a:gd name="T5" fmla="*/ 14 h 40"/>
                <a:gd name="T6" fmla="*/ 0 w 182"/>
                <a:gd name="T7" fmla="*/ 0 h 40"/>
                <a:gd name="T8" fmla="*/ 101 w 182"/>
                <a:gd name="T9" fmla="*/ 36 h 40"/>
                <a:gd name="T10" fmla="*/ 182 w 182"/>
                <a:gd name="T11" fmla="*/ 19 h 40"/>
              </a:gdLst>
              <a:ahLst/>
              <a:cxnLst>
                <a:cxn ang="0">
                  <a:pos x="T0" y="T1"/>
                </a:cxn>
                <a:cxn ang="0">
                  <a:pos x="T2" y="T3"/>
                </a:cxn>
                <a:cxn ang="0">
                  <a:pos x="T4" y="T5"/>
                </a:cxn>
                <a:cxn ang="0">
                  <a:pos x="T6" y="T7"/>
                </a:cxn>
                <a:cxn ang="0">
                  <a:pos x="T8" y="T9"/>
                </a:cxn>
                <a:cxn ang="0">
                  <a:pos x="T10" y="T11"/>
                </a:cxn>
              </a:cxnLst>
              <a:rect l="0" t="0" r="r" b="b"/>
              <a:pathLst>
                <a:path w="182" h="40">
                  <a:moveTo>
                    <a:pt x="182" y="19"/>
                  </a:moveTo>
                  <a:cubicBezTo>
                    <a:pt x="182" y="19"/>
                    <a:pt x="136" y="12"/>
                    <a:pt x="101" y="24"/>
                  </a:cubicBezTo>
                  <a:cubicBezTo>
                    <a:pt x="101" y="24"/>
                    <a:pt x="69" y="15"/>
                    <a:pt x="57" y="14"/>
                  </a:cubicBezTo>
                  <a:cubicBezTo>
                    <a:pt x="45" y="13"/>
                    <a:pt x="13" y="10"/>
                    <a:pt x="0" y="0"/>
                  </a:cubicBezTo>
                  <a:cubicBezTo>
                    <a:pt x="0" y="0"/>
                    <a:pt x="38" y="40"/>
                    <a:pt x="101" y="36"/>
                  </a:cubicBezTo>
                  <a:cubicBezTo>
                    <a:pt x="164" y="32"/>
                    <a:pt x="182" y="19"/>
                    <a:pt x="182" y="19"/>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36"/>
            <p:cNvSpPr>
              <a:spLocks/>
            </p:cNvSpPr>
            <p:nvPr/>
          </p:nvSpPr>
          <p:spPr bwMode="auto">
            <a:xfrm>
              <a:off x="7439025" y="3154362"/>
              <a:ext cx="341313" cy="153988"/>
            </a:xfrm>
            <a:custGeom>
              <a:avLst/>
              <a:gdLst>
                <a:gd name="T0" fmla="*/ 168 w 168"/>
                <a:gd name="T1" fmla="*/ 18 h 76"/>
                <a:gd name="T2" fmla="*/ 85 w 168"/>
                <a:gd name="T3" fmla="*/ 70 h 76"/>
                <a:gd name="T4" fmla="*/ 0 w 168"/>
                <a:gd name="T5" fmla="*/ 0 h 76"/>
                <a:gd name="T6" fmla="*/ 19 w 168"/>
                <a:gd name="T7" fmla="*/ 9 h 76"/>
                <a:gd name="T8" fmla="*/ 85 w 168"/>
                <a:gd name="T9" fmla="*/ 42 h 76"/>
                <a:gd name="T10" fmla="*/ 151 w 168"/>
                <a:gd name="T11" fmla="*/ 23 h 76"/>
                <a:gd name="T12" fmla="*/ 168 w 168"/>
                <a:gd name="T13" fmla="*/ 18 h 76"/>
              </a:gdLst>
              <a:ahLst/>
              <a:cxnLst>
                <a:cxn ang="0">
                  <a:pos x="T0" y="T1"/>
                </a:cxn>
                <a:cxn ang="0">
                  <a:pos x="T2" y="T3"/>
                </a:cxn>
                <a:cxn ang="0">
                  <a:pos x="T4" y="T5"/>
                </a:cxn>
                <a:cxn ang="0">
                  <a:pos x="T6" y="T7"/>
                </a:cxn>
                <a:cxn ang="0">
                  <a:pos x="T8" y="T9"/>
                </a:cxn>
                <a:cxn ang="0">
                  <a:pos x="T10" y="T11"/>
                </a:cxn>
                <a:cxn ang="0">
                  <a:pos x="T12" y="T13"/>
                </a:cxn>
              </a:cxnLst>
              <a:rect l="0" t="0" r="r" b="b"/>
              <a:pathLst>
                <a:path w="168" h="76">
                  <a:moveTo>
                    <a:pt x="168" y="18"/>
                  </a:moveTo>
                  <a:cubicBezTo>
                    <a:pt x="168" y="18"/>
                    <a:pt x="130" y="76"/>
                    <a:pt x="85" y="70"/>
                  </a:cubicBezTo>
                  <a:cubicBezTo>
                    <a:pt x="40" y="64"/>
                    <a:pt x="25" y="49"/>
                    <a:pt x="0" y="0"/>
                  </a:cubicBezTo>
                  <a:cubicBezTo>
                    <a:pt x="19" y="9"/>
                    <a:pt x="19" y="9"/>
                    <a:pt x="19" y="9"/>
                  </a:cubicBezTo>
                  <a:cubicBezTo>
                    <a:pt x="19" y="9"/>
                    <a:pt x="30" y="46"/>
                    <a:pt x="85" y="42"/>
                  </a:cubicBezTo>
                  <a:cubicBezTo>
                    <a:pt x="140" y="38"/>
                    <a:pt x="151" y="23"/>
                    <a:pt x="151" y="23"/>
                  </a:cubicBezTo>
                  <a:lnTo>
                    <a:pt x="168" y="1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38515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gradFill>
            <a:gsLst>
              <a:gs pos="0">
                <a:schemeClr val="bg1"/>
              </a:gs>
              <a:gs pos="100000">
                <a:schemeClr val="accent6">
                  <a:lumMod val="20000"/>
                  <a:lumOff val="80000"/>
                </a:schemeClr>
              </a:gs>
            </a:gsLst>
            <a:lin ang="5400000" scaled="0"/>
          </a:gra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Rectangle 511"/>
          <p:cNvSpPr>
            <a:spLocks noChangeArrowheads="1"/>
          </p:cNvSpPr>
          <p:nvPr/>
        </p:nvSpPr>
        <p:spPr bwMode="auto">
          <a:xfrm>
            <a:off x="172734" y="385500"/>
            <a:ext cx="4442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EDITORIAL INNOVATION</a:t>
            </a:r>
          </a:p>
        </p:txBody>
      </p:sp>
      <p:pic>
        <p:nvPicPr>
          <p:cNvPr id="11266" name="Picture 2" descr="place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72" y="620688"/>
            <a:ext cx="4335088" cy="562838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105574"/>
            <a:ext cx="4227244" cy="4708981"/>
          </a:xfrm>
          <a:prstGeom prst="rect">
            <a:avLst/>
          </a:prstGeom>
        </p:spPr>
        <p:txBody>
          <a:bodyPr wrap="square">
            <a:spAutoFit/>
          </a:bodyPr>
          <a:lstStyle/>
          <a:p>
            <a:r>
              <a:rPr lang="en-GB" sz="1200" b="1" dirty="0"/>
              <a:t>GQ has announced plans that will see it publish a choice of six covers for its March 2014 issue, featuring iconic portraits by legendary photographer David Bailey. </a:t>
            </a:r>
            <a:endParaRPr lang="en-GB" sz="1200" b="1" dirty="0" smtClean="0"/>
          </a:p>
          <a:p>
            <a:endParaRPr lang="en-GB" sz="1200" b="1" dirty="0"/>
          </a:p>
          <a:p>
            <a:r>
              <a:rPr lang="en-GB" sz="1200" dirty="0"/>
              <a:t>Cover stars include John Lennon, Bob Dylan, Mick Jagger, Michael Caine, Jack Nicholson and Johnny Depp</a:t>
            </a:r>
            <a:r>
              <a:rPr lang="en-GB" sz="1200" dirty="0" smtClean="0"/>
              <a:t>.</a:t>
            </a:r>
          </a:p>
          <a:p>
            <a:endParaRPr lang="en-GB" sz="1200" dirty="0"/>
          </a:p>
          <a:p>
            <a:r>
              <a:rPr lang="en-GB" sz="1200" dirty="0"/>
              <a:t>The March issue includes tributes on each star from Yoko Ono, Jonathan Lethem, Martin Scorsese, John </a:t>
            </a:r>
            <a:r>
              <a:rPr lang="en-GB" sz="1200" dirty="0" err="1"/>
              <a:t>Naughton</a:t>
            </a:r>
            <a:r>
              <a:rPr lang="en-GB" sz="1200" dirty="0"/>
              <a:t>, Tom Cruise and Bruce Robinson, as well as behind-the-lens tales about each from Bailey himself</a:t>
            </a:r>
            <a:r>
              <a:rPr lang="en-GB" sz="1200" dirty="0" smtClean="0"/>
              <a:t>.</a:t>
            </a:r>
          </a:p>
          <a:p>
            <a:endParaRPr lang="en-GB" sz="1200" dirty="0"/>
          </a:p>
          <a:p>
            <a:r>
              <a:rPr lang="en-GB" sz="1200" dirty="0"/>
              <a:t>The publication of the covers coincides with the launch of Bailey’s new exhibition called Bailey’s Stardust, which is being held at London’s National Portrait Gallery</a:t>
            </a:r>
            <a:r>
              <a:rPr lang="en-GB" sz="1200" dirty="0" smtClean="0"/>
              <a:t>.</a:t>
            </a:r>
          </a:p>
          <a:p>
            <a:endParaRPr lang="en-GB" sz="1200" dirty="0"/>
          </a:p>
          <a:p>
            <a:r>
              <a:rPr lang="en-GB" sz="1200" dirty="0" smtClean="0"/>
              <a:t>	The </a:t>
            </a:r>
            <a:r>
              <a:rPr lang="en-GB" sz="1200" dirty="0"/>
              <a:t>March 2014 issue of </a:t>
            </a:r>
            <a:r>
              <a:rPr lang="en-GB" sz="1200" dirty="0">
                <a:hlinkClick r:id="rId4"/>
              </a:rPr>
              <a:t>GQ</a:t>
            </a:r>
            <a:r>
              <a:rPr lang="en-GB" sz="1200" dirty="0"/>
              <a:t> is on sale from </a:t>
            </a:r>
            <a:r>
              <a:rPr lang="en-GB" sz="1200" dirty="0" smtClean="0"/>
              <a:t>	February </a:t>
            </a:r>
            <a:r>
              <a:rPr lang="en-GB" sz="1200" dirty="0"/>
              <a:t>6. </a:t>
            </a:r>
            <a:endParaRPr lang="en-GB" sz="1200" dirty="0" smtClean="0"/>
          </a:p>
          <a:p>
            <a:endParaRPr lang="en-GB" sz="1200" dirty="0"/>
          </a:p>
          <a:p>
            <a:endParaRPr lang="en-GB" sz="1200" dirty="0" smtClean="0"/>
          </a:p>
          <a:p>
            <a:r>
              <a:rPr lang="en-GB" sz="1200" dirty="0"/>
              <a:t>	</a:t>
            </a:r>
            <a:r>
              <a:rPr lang="en-GB" sz="1200" dirty="0" smtClean="0"/>
              <a:t>		 </a:t>
            </a:r>
          </a:p>
          <a:p>
            <a:r>
              <a:rPr lang="en-GB" sz="1200" dirty="0"/>
              <a:t>	</a:t>
            </a:r>
            <a:r>
              <a:rPr lang="en-GB" sz="1200" dirty="0" smtClean="0"/>
              <a:t>		               Jan 2014</a:t>
            </a:r>
            <a:endParaRPr lang="en-GB" sz="1200" dirty="0"/>
          </a:p>
        </p:txBody>
      </p:sp>
      <p:sp>
        <p:nvSpPr>
          <p:cNvPr id="72" name="Rectangle 37"/>
          <p:cNvSpPr>
            <a:spLocks noChangeArrowheads="1"/>
          </p:cNvSpPr>
          <p:nvPr/>
        </p:nvSpPr>
        <p:spPr bwMode="auto">
          <a:xfrm>
            <a:off x="3299779" y="6633356"/>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www.ppa.co.uk/marketing</a:t>
            </a:r>
            <a:endParaRPr lang="en-GB" sz="900" dirty="0">
              <a:solidFill>
                <a:schemeClr val="tx1">
                  <a:lumMod val="65000"/>
                  <a:lumOff val="35000"/>
                </a:schemeClr>
              </a:solidFill>
              <a:cs typeface="Arial" charset="0"/>
            </a:endParaRPr>
          </a:p>
        </p:txBody>
      </p:sp>
      <p:grpSp>
        <p:nvGrpSpPr>
          <p:cNvPr id="73" name="Group 72"/>
          <p:cNvGrpSpPr/>
          <p:nvPr/>
        </p:nvGrpSpPr>
        <p:grpSpPr>
          <a:xfrm flipH="1">
            <a:off x="-102233" y="4594467"/>
            <a:ext cx="2405981" cy="2398929"/>
            <a:chOff x="4653532" y="2243484"/>
            <a:chExt cx="4903155" cy="4912662"/>
          </a:xfrm>
        </p:grpSpPr>
        <p:sp>
          <p:nvSpPr>
            <p:cNvPr id="74"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547050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 y="2924944"/>
            <a:ext cx="2087724" cy="394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 y="1337544"/>
            <a:ext cx="5616116" cy="550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40252" y="488866"/>
            <a:ext cx="2279791" cy="707886"/>
          </a:xfrm>
          <a:prstGeom prst="rect">
            <a:avLst/>
          </a:prstGeom>
        </p:spPr>
        <p:txBody>
          <a:bodyPr wrap="none">
            <a:spAutoFit/>
          </a:bodyPr>
          <a:lstStyle/>
          <a:p>
            <a:pPr algn="r"/>
            <a:r>
              <a:rPr lang="en-GB" sz="2000" b="1" dirty="0" smtClean="0"/>
              <a:t>A </a:t>
            </a:r>
            <a:r>
              <a:rPr lang="en-GB" sz="2000" b="1" dirty="0"/>
              <a:t>digital </a:t>
            </a:r>
            <a:r>
              <a:rPr lang="en-GB" sz="2000" b="1" dirty="0" err="1"/>
              <a:t>comms</a:t>
            </a:r>
            <a:r>
              <a:rPr lang="en-GB" sz="2000" b="1" dirty="0"/>
              <a:t> </a:t>
            </a:r>
            <a:endParaRPr lang="en-GB" sz="2000" b="1" dirty="0" smtClean="0"/>
          </a:p>
          <a:p>
            <a:pPr algn="r"/>
            <a:r>
              <a:rPr lang="en-GB" sz="2000" b="1" dirty="0" smtClean="0"/>
              <a:t>framework </a:t>
            </a:r>
            <a:endParaRPr lang="en-GB" sz="2000" b="1" dirty="0"/>
          </a:p>
        </p:txBody>
      </p:sp>
    </p:spTree>
    <p:extLst>
      <p:ext uri="{BB962C8B-B14F-4D97-AF65-F5344CB8AC3E}">
        <p14:creationId xmlns:p14="http://schemas.microsoft.com/office/powerpoint/2010/main" val="6691963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gradFill>
            <a:gsLst>
              <a:gs pos="0">
                <a:schemeClr val="bg1"/>
              </a:gs>
              <a:gs pos="100000">
                <a:schemeClr val="accent6">
                  <a:lumMod val="20000"/>
                  <a:lumOff val="80000"/>
                </a:schemeClr>
              </a:gs>
            </a:gsLst>
            <a:lin ang="5400000" scaled="0"/>
          </a:gra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Rectangle 511"/>
          <p:cNvSpPr>
            <a:spLocks noChangeArrowheads="1"/>
          </p:cNvSpPr>
          <p:nvPr/>
        </p:nvSpPr>
        <p:spPr bwMode="auto">
          <a:xfrm>
            <a:off x="172734" y="385500"/>
            <a:ext cx="4442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PRINT INNOVATION</a:t>
            </a:r>
          </a:p>
        </p:txBody>
      </p:sp>
      <p:pic>
        <p:nvPicPr>
          <p:cNvPr id="14338" name="Picture 2" descr="place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862" y="924981"/>
            <a:ext cx="3781317" cy="509217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71" name="Rectangle 37"/>
          <p:cNvSpPr>
            <a:spLocks noChangeArrowheads="1"/>
          </p:cNvSpPr>
          <p:nvPr/>
        </p:nvSpPr>
        <p:spPr bwMode="auto">
          <a:xfrm>
            <a:off x="3299779" y="6633356"/>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www.ppa.co.uk/marketing</a:t>
            </a:r>
            <a:endParaRPr lang="en-GB" sz="900" dirty="0">
              <a:solidFill>
                <a:schemeClr val="tx1">
                  <a:lumMod val="65000"/>
                  <a:lumOff val="35000"/>
                </a:schemeClr>
              </a:solidFill>
              <a:cs typeface="Arial" charset="0"/>
            </a:endParaRPr>
          </a:p>
        </p:txBody>
      </p:sp>
      <p:grpSp>
        <p:nvGrpSpPr>
          <p:cNvPr id="72" name="Group 71"/>
          <p:cNvGrpSpPr/>
          <p:nvPr/>
        </p:nvGrpSpPr>
        <p:grpSpPr>
          <a:xfrm>
            <a:off x="-100776" y="4545124"/>
            <a:ext cx="3988700" cy="2332356"/>
            <a:chOff x="-287338" y="2255837"/>
            <a:chExt cx="8435976" cy="4727575"/>
          </a:xfrm>
        </p:grpSpPr>
        <p:sp>
          <p:nvSpPr>
            <p:cNvPr id="73" name="Freeform 8"/>
            <p:cNvSpPr>
              <a:spLocks/>
            </p:cNvSpPr>
            <p:nvPr/>
          </p:nvSpPr>
          <p:spPr bwMode="auto">
            <a:xfrm>
              <a:off x="679450" y="5089525"/>
              <a:ext cx="5884863" cy="1874838"/>
            </a:xfrm>
            <a:custGeom>
              <a:avLst/>
              <a:gdLst>
                <a:gd name="T0" fmla="*/ 1398 w 2870"/>
                <a:gd name="T1" fmla="*/ 132 h 915"/>
                <a:gd name="T2" fmla="*/ 1710 w 2870"/>
                <a:gd name="T3" fmla="*/ 10 h 915"/>
                <a:gd name="T4" fmla="*/ 2022 w 2870"/>
                <a:gd name="T5" fmla="*/ 164 h 915"/>
                <a:gd name="T6" fmla="*/ 2595 w 2870"/>
                <a:gd name="T7" fmla="*/ 487 h 915"/>
                <a:gd name="T8" fmla="*/ 2870 w 2870"/>
                <a:gd name="T9" fmla="*/ 642 h 915"/>
                <a:gd name="T10" fmla="*/ 2764 w 2870"/>
                <a:gd name="T11" fmla="*/ 830 h 915"/>
                <a:gd name="T12" fmla="*/ 2491 w 2870"/>
                <a:gd name="T13" fmla="*/ 915 h 915"/>
                <a:gd name="T14" fmla="*/ 2100 w 2870"/>
                <a:gd name="T15" fmla="*/ 852 h 915"/>
                <a:gd name="T16" fmla="*/ 1246 w 2870"/>
                <a:gd name="T17" fmla="*/ 857 h 915"/>
                <a:gd name="T18" fmla="*/ 734 w 2870"/>
                <a:gd name="T19" fmla="*/ 804 h 915"/>
                <a:gd name="T20" fmla="*/ 356 w 2870"/>
                <a:gd name="T21" fmla="*/ 744 h 915"/>
                <a:gd name="T22" fmla="*/ 0 w 2870"/>
                <a:gd name="T23" fmla="*/ 476 h 915"/>
                <a:gd name="T24" fmla="*/ 492 w 2870"/>
                <a:gd name="T25" fmla="*/ 216 h 915"/>
                <a:gd name="T26" fmla="*/ 1016 w 2870"/>
                <a:gd name="T27" fmla="*/ 228 h 915"/>
                <a:gd name="T28" fmla="*/ 1236 w 2870"/>
                <a:gd name="T29" fmla="*/ 174 h 915"/>
                <a:gd name="T30" fmla="*/ 1398 w 2870"/>
                <a:gd name="T31" fmla="*/ 13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0" h="915">
                  <a:moveTo>
                    <a:pt x="1398" y="132"/>
                  </a:moveTo>
                  <a:cubicBezTo>
                    <a:pt x="1398" y="132"/>
                    <a:pt x="1596" y="0"/>
                    <a:pt x="1710" y="10"/>
                  </a:cubicBezTo>
                  <a:cubicBezTo>
                    <a:pt x="1824" y="20"/>
                    <a:pt x="1930" y="124"/>
                    <a:pt x="2022" y="164"/>
                  </a:cubicBezTo>
                  <a:cubicBezTo>
                    <a:pt x="2114" y="204"/>
                    <a:pt x="2595" y="487"/>
                    <a:pt x="2595" y="487"/>
                  </a:cubicBezTo>
                  <a:cubicBezTo>
                    <a:pt x="2870" y="642"/>
                    <a:pt x="2870" y="642"/>
                    <a:pt x="2870" y="642"/>
                  </a:cubicBezTo>
                  <a:cubicBezTo>
                    <a:pt x="2764" y="830"/>
                    <a:pt x="2764" y="830"/>
                    <a:pt x="2764" y="830"/>
                  </a:cubicBezTo>
                  <a:cubicBezTo>
                    <a:pt x="2764" y="830"/>
                    <a:pt x="2611" y="900"/>
                    <a:pt x="2491" y="915"/>
                  </a:cubicBezTo>
                  <a:cubicBezTo>
                    <a:pt x="2491" y="915"/>
                    <a:pt x="2222" y="900"/>
                    <a:pt x="2100" y="852"/>
                  </a:cubicBezTo>
                  <a:cubicBezTo>
                    <a:pt x="1978" y="804"/>
                    <a:pt x="1246" y="857"/>
                    <a:pt x="1246" y="857"/>
                  </a:cubicBezTo>
                  <a:cubicBezTo>
                    <a:pt x="734" y="804"/>
                    <a:pt x="734" y="804"/>
                    <a:pt x="734" y="804"/>
                  </a:cubicBezTo>
                  <a:cubicBezTo>
                    <a:pt x="356" y="744"/>
                    <a:pt x="356" y="744"/>
                    <a:pt x="356" y="744"/>
                  </a:cubicBezTo>
                  <a:cubicBezTo>
                    <a:pt x="0" y="476"/>
                    <a:pt x="0" y="476"/>
                    <a:pt x="0" y="476"/>
                  </a:cubicBezTo>
                  <a:cubicBezTo>
                    <a:pt x="492" y="216"/>
                    <a:pt x="492" y="216"/>
                    <a:pt x="492" y="216"/>
                  </a:cubicBezTo>
                  <a:cubicBezTo>
                    <a:pt x="1016" y="228"/>
                    <a:pt x="1016" y="228"/>
                    <a:pt x="1016" y="228"/>
                  </a:cubicBezTo>
                  <a:cubicBezTo>
                    <a:pt x="1236" y="174"/>
                    <a:pt x="1236" y="174"/>
                    <a:pt x="1236" y="174"/>
                  </a:cubicBezTo>
                  <a:lnTo>
                    <a:pt x="1398"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9"/>
            <p:cNvSpPr>
              <a:spLocks/>
            </p:cNvSpPr>
            <p:nvPr/>
          </p:nvSpPr>
          <p:spPr bwMode="auto">
            <a:xfrm>
              <a:off x="2845625" y="3883025"/>
              <a:ext cx="1603375" cy="1784350"/>
            </a:xfrm>
            <a:custGeom>
              <a:avLst/>
              <a:gdLst>
                <a:gd name="T0" fmla="*/ 106 w 782"/>
                <a:gd name="T1" fmla="*/ 822 h 870"/>
                <a:gd name="T2" fmla="*/ 190 w 782"/>
                <a:gd name="T3" fmla="*/ 870 h 870"/>
                <a:gd name="T4" fmla="*/ 782 w 782"/>
                <a:gd name="T5" fmla="*/ 262 h 870"/>
                <a:gd name="T6" fmla="*/ 636 w 782"/>
                <a:gd name="T7" fmla="*/ 130 h 870"/>
                <a:gd name="T8" fmla="*/ 508 w 782"/>
                <a:gd name="T9" fmla="*/ 0 h 870"/>
                <a:gd name="T10" fmla="*/ 0 w 782"/>
                <a:gd name="T11" fmla="*/ 543 h 870"/>
                <a:gd name="T12" fmla="*/ 128 w 782"/>
                <a:gd name="T13" fmla="*/ 728 h 870"/>
                <a:gd name="T14" fmla="*/ 79 w 782"/>
                <a:gd name="T15" fmla="*/ 787 h 870"/>
                <a:gd name="T16" fmla="*/ 106 w 782"/>
                <a:gd name="T17" fmla="*/ 82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870">
                  <a:moveTo>
                    <a:pt x="106" y="822"/>
                  </a:moveTo>
                  <a:cubicBezTo>
                    <a:pt x="106" y="822"/>
                    <a:pt x="168" y="866"/>
                    <a:pt x="190" y="870"/>
                  </a:cubicBezTo>
                  <a:cubicBezTo>
                    <a:pt x="782" y="262"/>
                    <a:pt x="782" y="262"/>
                    <a:pt x="782" y="262"/>
                  </a:cubicBezTo>
                  <a:cubicBezTo>
                    <a:pt x="782" y="262"/>
                    <a:pt x="642" y="210"/>
                    <a:pt x="636" y="130"/>
                  </a:cubicBezTo>
                  <a:cubicBezTo>
                    <a:pt x="636" y="130"/>
                    <a:pt x="514" y="76"/>
                    <a:pt x="508" y="0"/>
                  </a:cubicBezTo>
                  <a:cubicBezTo>
                    <a:pt x="0" y="543"/>
                    <a:pt x="0" y="543"/>
                    <a:pt x="0" y="543"/>
                  </a:cubicBezTo>
                  <a:cubicBezTo>
                    <a:pt x="0" y="543"/>
                    <a:pt x="8" y="690"/>
                    <a:pt x="128" y="728"/>
                  </a:cubicBezTo>
                  <a:cubicBezTo>
                    <a:pt x="79" y="787"/>
                    <a:pt x="79" y="787"/>
                    <a:pt x="79" y="787"/>
                  </a:cubicBezTo>
                  <a:lnTo>
                    <a:pt x="106" y="8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0"/>
            <p:cNvSpPr>
              <a:spLocks/>
            </p:cNvSpPr>
            <p:nvPr/>
          </p:nvSpPr>
          <p:spPr bwMode="auto">
            <a:xfrm>
              <a:off x="-287338" y="3079750"/>
              <a:ext cx="3017838" cy="3833813"/>
            </a:xfrm>
            <a:custGeom>
              <a:avLst/>
              <a:gdLst>
                <a:gd name="T0" fmla="*/ 912 w 1472"/>
                <a:gd name="T1" fmla="*/ 578 h 1870"/>
                <a:gd name="T2" fmla="*/ 1158 w 1472"/>
                <a:gd name="T3" fmla="*/ 743 h 1870"/>
                <a:gd name="T4" fmla="*/ 1114 w 1472"/>
                <a:gd name="T5" fmla="*/ 926 h 1870"/>
                <a:gd name="T6" fmla="*/ 1448 w 1472"/>
                <a:gd name="T7" fmla="*/ 1150 h 1870"/>
                <a:gd name="T8" fmla="*/ 1472 w 1472"/>
                <a:gd name="T9" fmla="*/ 1222 h 1870"/>
                <a:gd name="T10" fmla="*/ 1421 w 1472"/>
                <a:gd name="T11" fmla="*/ 1318 h 1870"/>
                <a:gd name="T12" fmla="*/ 1124 w 1472"/>
                <a:gd name="T13" fmla="*/ 1390 h 1870"/>
                <a:gd name="T14" fmla="*/ 668 w 1472"/>
                <a:gd name="T15" fmla="*/ 1534 h 1870"/>
                <a:gd name="T16" fmla="*/ 1024 w 1472"/>
                <a:gd name="T17" fmla="*/ 1696 h 1870"/>
                <a:gd name="T18" fmla="*/ 945 w 1472"/>
                <a:gd name="T19" fmla="*/ 1870 h 1870"/>
                <a:gd name="T20" fmla="*/ 292 w 1472"/>
                <a:gd name="T21" fmla="*/ 1634 h 1870"/>
                <a:gd name="T22" fmla="*/ 92 w 1472"/>
                <a:gd name="T23" fmla="*/ 974 h 1870"/>
                <a:gd name="T24" fmla="*/ 171 w 1472"/>
                <a:gd name="T25" fmla="*/ 488 h 1870"/>
                <a:gd name="T26" fmla="*/ 342 w 1472"/>
                <a:gd name="T27" fmla="*/ 182 h 1870"/>
                <a:gd name="T28" fmla="*/ 450 w 1472"/>
                <a:gd name="T29" fmla="*/ 0 h 1870"/>
                <a:gd name="T30" fmla="*/ 363 w 1472"/>
                <a:gd name="T31" fmla="*/ 330 h 1870"/>
                <a:gd name="T32" fmla="*/ 697 w 1472"/>
                <a:gd name="T33" fmla="*/ 408 h 1870"/>
                <a:gd name="T34" fmla="*/ 716 w 1472"/>
                <a:gd name="T35" fmla="*/ 452 h 1870"/>
                <a:gd name="T36" fmla="*/ 794 w 1472"/>
                <a:gd name="T37" fmla="*/ 528 h 1870"/>
                <a:gd name="T38" fmla="*/ 912 w 1472"/>
                <a:gd name="T39" fmla="*/ 578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2" h="1870">
                  <a:moveTo>
                    <a:pt x="912" y="578"/>
                  </a:moveTo>
                  <a:cubicBezTo>
                    <a:pt x="912" y="578"/>
                    <a:pt x="1133" y="678"/>
                    <a:pt x="1158" y="743"/>
                  </a:cubicBezTo>
                  <a:cubicBezTo>
                    <a:pt x="1208" y="876"/>
                    <a:pt x="1114" y="926"/>
                    <a:pt x="1114" y="926"/>
                  </a:cubicBezTo>
                  <a:cubicBezTo>
                    <a:pt x="1114" y="926"/>
                    <a:pt x="1172" y="1126"/>
                    <a:pt x="1448" y="1150"/>
                  </a:cubicBezTo>
                  <a:cubicBezTo>
                    <a:pt x="1472" y="1222"/>
                    <a:pt x="1472" y="1222"/>
                    <a:pt x="1472" y="1222"/>
                  </a:cubicBezTo>
                  <a:cubicBezTo>
                    <a:pt x="1421" y="1318"/>
                    <a:pt x="1421" y="1318"/>
                    <a:pt x="1421" y="1318"/>
                  </a:cubicBezTo>
                  <a:cubicBezTo>
                    <a:pt x="1421" y="1318"/>
                    <a:pt x="1372" y="1370"/>
                    <a:pt x="1124" y="1390"/>
                  </a:cubicBezTo>
                  <a:cubicBezTo>
                    <a:pt x="876" y="1410"/>
                    <a:pt x="668" y="1534"/>
                    <a:pt x="668" y="1534"/>
                  </a:cubicBezTo>
                  <a:cubicBezTo>
                    <a:pt x="1024" y="1696"/>
                    <a:pt x="1024" y="1696"/>
                    <a:pt x="1024" y="1696"/>
                  </a:cubicBezTo>
                  <a:cubicBezTo>
                    <a:pt x="945" y="1870"/>
                    <a:pt x="945" y="1870"/>
                    <a:pt x="945" y="1870"/>
                  </a:cubicBezTo>
                  <a:cubicBezTo>
                    <a:pt x="945" y="1870"/>
                    <a:pt x="468" y="1868"/>
                    <a:pt x="292" y="1634"/>
                  </a:cubicBezTo>
                  <a:cubicBezTo>
                    <a:pt x="116" y="1400"/>
                    <a:pt x="184" y="1218"/>
                    <a:pt x="92" y="974"/>
                  </a:cubicBezTo>
                  <a:cubicBezTo>
                    <a:pt x="0" y="730"/>
                    <a:pt x="83" y="530"/>
                    <a:pt x="171" y="488"/>
                  </a:cubicBezTo>
                  <a:cubicBezTo>
                    <a:pt x="258" y="446"/>
                    <a:pt x="342" y="182"/>
                    <a:pt x="342" y="182"/>
                  </a:cubicBezTo>
                  <a:cubicBezTo>
                    <a:pt x="342" y="182"/>
                    <a:pt x="440" y="0"/>
                    <a:pt x="450" y="0"/>
                  </a:cubicBezTo>
                  <a:cubicBezTo>
                    <a:pt x="460" y="0"/>
                    <a:pt x="297" y="275"/>
                    <a:pt x="363" y="330"/>
                  </a:cubicBezTo>
                  <a:cubicBezTo>
                    <a:pt x="583" y="516"/>
                    <a:pt x="693" y="400"/>
                    <a:pt x="697" y="408"/>
                  </a:cubicBezTo>
                  <a:cubicBezTo>
                    <a:pt x="701" y="416"/>
                    <a:pt x="716" y="452"/>
                    <a:pt x="716" y="452"/>
                  </a:cubicBezTo>
                  <a:cubicBezTo>
                    <a:pt x="794" y="528"/>
                    <a:pt x="794" y="528"/>
                    <a:pt x="794" y="528"/>
                  </a:cubicBezTo>
                  <a:lnTo>
                    <a:pt x="912" y="578"/>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1"/>
            <p:cNvSpPr>
              <a:spLocks/>
            </p:cNvSpPr>
            <p:nvPr/>
          </p:nvSpPr>
          <p:spPr bwMode="auto">
            <a:xfrm>
              <a:off x="614362" y="2357437"/>
              <a:ext cx="1014413" cy="1444625"/>
            </a:xfrm>
            <a:custGeom>
              <a:avLst/>
              <a:gdLst>
                <a:gd name="T0" fmla="*/ 455 w 495"/>
                <a:gd name="T1" fmla="*/ 339 h 704"/>
                <a:gd name="T2" fmla="*/ 444 w 495"/>
                <a:gd name="T3" fmla="*/ 452 h 704"/>
                <a:gd name="T4" fmla="*/ 462 w 495"/>
                <a:gd name="T5" fmla="*/ 491 h 704"/>
                <a:gd name="T6" fmla="*/ 419 w 495"/>
                <a:gd name="T7" fmla="*/ 513 h 704"/>
                <a:gd name="T8" fmla="*/ 407 w 495"/>
                <a:gd name="T9" fmla="*/ 539 h 704"/>
                <a:gd name="T10" fmla="*/ 397 w 495"/>
                <a:gd name="T11" fmla="*/ 575 h 704"/>
                <a:gd name="T12" fmla="*/ 387 w 495"/>
                <a:gd name="T13" fmla="*/ 599 h 704"/>
                <a:gd name="T14" fmla="*/ 369 w 495"/>
                <a:gd name="T15" fmla="*/ 658 h 704"/>
                <a:gd name="T16" fmla="*/ 90 w 495"/>
                <a:gd name="T17" fmla="*/ 501 h 704"/>
                <a:gd name="T18" fmla="*/ 0 w 495"/>
                <a:gd name="T19" fmla="*/ 51 h 704"/>
                <a:gd name="T20" fmla="*/ 216 w 495"/>
                <a:gd name="T21" fmla="*/ 0 h 704"/>
                <a:gd name="T22" fmla="*/ 381 w 495"/>
                <a:gd name="T23" fmla="*/ 131 h 704"/>
                <a:gd name="T24" fmla="*/ 389 w 495"/>
                <a:gd name="T25" fmla="*/ 147 h 704"/>
                <a:gd name="T26" fmla="*/ 455 w 495"/>
                <a:gd name="T27" fmla="*/ 33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704">
                  <a:moveTo>
                    <a:pt x="455" y="339"/>
                  </a:moveTo>
                  <a:cubicBezTo>
                    <a:pt x="442" y="367"/>
                    <a:pt x="439" y="434"/>
                    <a:pt x="444" y="452"/>
                  </a:cubicBezTo>
                  <a:cubicBezTo>
                    <a:pt x="449" y="471"/>
                    <a:pt x="462" y="480"/>
                    <a:pt x="462" y="491"/>
                  </a:cubicBezTo>
                  <a:cubicBezTo>
                    <a:pt x="461" y="503"/>
                    <a:pt x="440" y="519"/>
                    <a:pt x="419" y="513"/>
                  </a:cubicBezTo>
                  <a:cubicBezTo>
                    <a:pt x="407" y="539"/>
                    <a:pt x="407" y="539"/>
                    <a:pt x="407" y="539"/>
                  </a:cubicBezTo>
                  <a:cubicBezTo>
                    <a:pt x="407" y="539"/>
                    <a:pt x="414" y="567"/>
                    <a:pt x="397" y="575"/>
                  </a:cubicBezTo>
                  <a:cubicBezTo>
                    <a:pt x="397" y="575"/>
                    <a:pt x="403" y="592"/>
                    <a:pt x="387" y="599"/>
                  </a:cubicBezTo>
                  <a:cubicBezTo>
                    <a:pt x="387" y="599"/>
                    <a:pt x="382" y="646"/>
                    <a:pt x="369" y="658"/>
                  </a:cubicBezTo>
                  <a:cubicBezTo>
                    <a:pt x="318" y="704"/>
                    <a:pt x="105" y="632"/>
                    <a:pt x="90" y="501"/>
                  </a:cubicBezTo>
                  <a:cubicBezTo>
                    <a:pt x="68" y="301"/>
                    <a:pt x="0" y="51"/>
                    <a:pt x="0" y="51"/>
                  </a:cubicBezTo>
                  <a:cubicBezTo>
                    <a:pt x="216" y="0"/>
                    <a:pt x="216" y="0"/>
                    <a:pt x="216" y="0"/>
                  </a:cubicBezTo>
                  <a:cubicBezTo>
                    <a:pt x="381" y="131"/>
                    <a:pt x="381" y="131"/>
                    <a:pt x="381" y="131"/>
                  </a:cubicBezTo>
                  <a:cubicBezTo>
                    <a:pt x="389" y="147"/>
                    <a:pt x="389" y="147"/>
                    <a:pt x="389" y="147"/>
                  </a:cubicBezTo>
                  <a:cubicBezTo>
                    <a:pt x="389" y="147"/>
                    <a:pt x="495" y="246"/>
                    <a:pt x="455" y="3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p:cNvSpPr>
              <a:spLocks/>
            </p:cNvSpPr>
            <p:nvPr/>
          </p:nvSpPr>
          <p:spPr bwMode="auto">
            <a:xfrm>
              <a:off x="1649412" y="6535737"/>
              <a:ext cx="1611313" cy="447675"/>
            </a:xfrm>
            <a:custGeom>
              <a:avLst/>
              <a:gdLst>
                <a:gd name="T0" fmla="*/ 79 w 786"/>
                <a:gd name="T1" fmla="*/ 10 h 218"/>
                <a:gd name="T2" fmla="*/ 292 w 786"/>
                <a:gd name="T3" fmla="*/ 74 h 218"/>
                <a:gd name="T4" fmla="*/ 487 w 786"/>
                <a:gd name="T5" fmla="*/ 10 h 218"/>
                <a:gd name="T6" fmla="*/ 655 w 786"/>
                <a:gd name="T7" fmla="*/ 56 h 218"/>
                <a:gd name="T8" fmla="*/ 786 w 786"/>
                <a:gd name="T9" fmla="*/ 162 h 218"/>
                <a:gd name="T10" fmla="*/ 743 w 786"/>
                <a:gd name="T11" fmla="*/ 176 h 218"/>
                <a:gd name="T12" fmla="*/ 663 w 786"/>
                <a:gd name="T13" fmla="*/ 184 h 218"/>
                <a:gd name="T14" fmla="*/ 562 w 786"/>
                <a:gd name="T15" fmla="*/ 205 h 218"/>
                <a:gd name="T16" fmla="*/ 244 w 786"/>
                <a:gd name="T17" fmla="*/ 208 h 218"/>
                <a:gd name="T18" fmla="*/ 0 w 786"/>
                <a:gd name="T19" fmla="*/ 184 h 218"/>
                <a:gd name="T20" fmla="*/ 79 w 786"/>
                <a:gd name="T21"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 h="218">
                  <a:moveTo>
                    <a:pt x="79" y="10"/>
                  </a:moveTo>
                  <a:cubicBezTo>
                    <a:pt x="79" y="10"/>
                    <a:pt x="228" y="61"/>
                    <a:pt x="292" y="74"/>
                  </a:cubicBezTo>
                  <a:cubicBezTo>
                    <a:pt x="292" y="74"/>
                    <a:pt x="463" y="0"/>
                    <a:pt x="487" y="10"/>
                  </a:cubicBezTo>
                  <a:cubicBezTo>
                    <a:pt x="511" y="21"/>
                    <a:pt x="623" y="37"/>
                    <a:pt x="655" y="56"/>
                  </a:cubicBezTo>
                  <a:cubicBezTo>
                    <a:pt x="687" y="74"/>
                    <a:pt x="786" y="162"/>
                    <a:pt x="786" y="162"/>
                  </a:cubicBezTo>
                  <a:cubicBezTo>
                    <a:pt x="786" y="162"/>
                    <a:pt x="778" y="200"/>
                    <a:pt x="743" y="176"/>
                  </a:cubicBezTo>
                  <a:cubicBezTo>
                    <a:pt x="743" y="176"/>
                    <a:pt x="746" y="205"/>
                    <a:pt x="663" y="184"/>
                  </a:cubicBezTo>
                  <a:cubicBezTo>
                    <a:pt x="663" y="184"/>
                    <a:pt x="658" y="218"/>
                    <a:pt x="562" y="205"/>
                  </a:cubicBezTo>
                  <a:cubicBezTo>
                    <a:pt x="466" y="192"/>
                    <a:pt x="322" y="214"/>
                    <a:pt x="244" y="208"/>
                  </a:cubicBezTo>
                  <a:cubicBezTo>
                    <a:pt x="167" y="202"/>
                    <a:pt x="0" y="184"/>
                    <a:pt x="0" y="184"/>
                  </a:cubicBezTo>
                  <a:cubicBezTo>
                    <a:pt x="0" y="184"/>
                    <a:pt x="44" y="53"/>
                    <a:pt x="7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3"/>
            <p:cNvSpPr>
              <a:spLocks/>
            </p:cNvSpPr>
            <p:nvPr/>
          </p:nvSpPr>
          <p:spPr bwMode="auto">
            <a:xfrm>
              <a:off x="2605087" y="5332412"/>
              <a:ext cx="519113" cy="454025"/>
            </a:xfrm>
            <a:custGeom>
              <a:avLst/>
              <a:gdLst>
                <a:gd name="T0" fmla="*/ 37 w 253"/>
                <a:gd name="T1" fmla="*/ 51 h 221"/>
                <a:gd name="T2" fmla="*/ 10 w 253"/>
                <a:gd name="T3" fmla="*/ 219 h 221"/>
                <a:gd name="T4" fmla="*/ 88 w 253"/>
                <a:gd name="T5" fmla="*/ 197 h 221"/>
                <a:gd name="T6" fmla="*/ 170 w 253"/>
                <a:gd name="T7" fmla="*/ 135 h 221"/>
                <a:gd name="T8" fmla="*/ 229 w 253"/>
                <a:gd name="T9" fmla="*/ 115 h 221"/>
                <a:gd name="T10" fmla="*/ 202 w 253"/>
                <a:gd name="T11" fmla="*/ 80 h 221"/>
                <a:gd name="T12" fmla="*/ 253 w 253"/>
                <a:gd name="T13" fmla="*/ 16 h 221"/>
                <a:gd name="T14" fmla="*/ 237 w 253"/>
                <a:gd name="T15" fmla="*/ 0 h 221"/>
                <a:gd name="T16" fmla="*/ 154 w 253"/>
                <a:gd name="T17" fmla="*/ 69 h 221"/>
                <a:gd name="T18" fmla="*/ 37 w 253"/>
                <a:gd name="T19" fmla="*/ 5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21">
                  <a:moveTo>
                    <a:pt x="37" y="51"/>
                  </a:moveTo>
                  <a:cubicBezTo>
                    <a:pt x="37" y="51"/>
                    <a:pt x="0" y="144"/>
                    <a:pt x="10" y="219"/>
                  </a:cubicBezTo>
                  <a:cubicBezTo>
                    <a:pt x="10" y="219"/>
                    <a:pt x="53" y="221"/>
                    <a:pt x="88" y="197"/>
                  </a:cubicBezTo>
                  <a:cubicBezTo>
                    <a:pt x="122" y="173"/>
                    <a:pt x="160" y="131"/>
                    <a:pt x="170" y="135"/>
                  </a:cubicBezTo>
                  <a:cubicBezTo>
                    <a:pt x="181" y="139"/>
                    <a:pt x="229" y="115"/>
                    <a:pt x="229" y="115"/>
                  </a:cubicBezTo>
                  <a:cubicBezTo>
                    <a:pt x="202" y="80"/>
                    <a:pt x="202" y="80"/>
                    <a:pt x="202" y="80"/>
                  </a:cubicBezTo>
                  <a:cubicBezTo>
                    <a:pt x="253" y="16"/>
                    <a:pt x="253" y="16"/>
                    <a:pt x="253" y="16"/>
                  </a:cubicBezTo>
                  <a:cubicBezTo>
                    <a:pt x="237" y="0"/>
                    <a:pt x="237" y="0"/>
                    <a:pt x="237" y="0"/>
                  </a:cubicBezTo>
                  <a:cubicBezTo>
                    <a:pt x="154" y="69"/>
                    <a:pt x="154" y="69"/>
                    <a:pt x="154" y="69"/>
                  </a:cubicBezTo>
                  <a:lnTo>
                    <a:pt x="3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4"/>
            <p:cNvSpPr>
              <a:spLocks/>
            </p:cNvSpPr>
            <p:nvPr/>
          </p:nvSpPr>
          <p:spPr bwMode="auto">
            <a:xfrm>
              <a:off x="5788025" y="5661025"/>
              <a:ext cx="2360613" cy="1306513"/>
            </a:xfrm>
            <a:custGeom>
              <a:avLst/>
              <a:gdLst>
                <a:gd name="T0" fmla="*/ 104 w 1152"/>
                <a:gd name="T1" fmla="*/ 208 h 637"/>
                <a:gd name="T2" fmla="*/ 482 w 1152"/>
                <a:gd name="T3" fmla="*/ 347 h 637"/>
                <a:gd name="T4" fmla="*/ 920 w 1152"/>
                <a:gd name="T5" fmla="*/ 144 h 637"/>
                <a:gd name="T6" fmla="*/ 1042 w 1152"/>
                <a:gd name="T7" fmla="*/ 3 h 637"/>
                <a:gd name="T8" fmla="*/ 1082 w 1152"/>
                <a:gd name="T9" fmla="*/ 24 h 637"/>
                <a:gd name="T10" fmla="*/ 1122 w 1152"/>
                <a:gd name="T11" fmla="*/ 45 h 637"/>
                <a:gd name="T12" fmla="*/ 1122 w 1152"/>
                <a:gd name="T13" fmla="*/ 93 h 637"/>
                <a:gd name="T14" fmla="*/ 1141 w 1152"/>
                <a:gd name="T15" fmla="*/ 141 h 637"/>
                <a:gd name="T16" fmla="*/ 1130 w 1152"/>
                <a:gd name="T17" fmla="*/ 187 h 637"/>
                <a:gd name="T18" fmla="*/ 1114 w 1152"/>
                <a:gd name="T19" fmla="*/ 269 h 637"/>
                <a:gd name="T20" fmla="*/ 925 w 1152"/>
                <a:gd name="T21" fmla="*/ 480 h 637"/>
                <a:gd name="T22" fmla="*/ 773 w 1152"/>
                <a:gd name="T23" fmla="*/ 592 h 637"/>
                <a:gd name="T24" fmla="*/ 426 w 1152"/>
                <a:gd name="T25" fmla="*/ 563 h 637"/>
                <a:gd name="T26" fmla="*/ 0 w 1152"/>
                <a:gd name="T27" fmla="*/ 636 h 637"/>
                <a:gd name="T28" fmla="*/ 269 w 1152"/>
                <a:gd name="T29" fmla="*/ 355 h 637"/>
                <a:gd name="T30" fmla="*/ 80 w 1152"/>
                <a:gd name="T31" fmla="*/ 333 h 637"/>
                <a:gd name="T32" fmla="*/ 104 w 1152"/>
                <a:gd name="T33" fmla="*/ 20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 h="637">
                  <a:moveTo>
                    <a:pt x="104" y="208"/>
                  </a:moveTo>
                  <a:cubicBezTo>
                    <a:pt x="104" y="208"/>
                    <a:pt x="429" y="339"/>
                    <a:pt x="482" y="347"/>
                  </a:cubicBezTo>
                  <a:cubicBezTo>
                    <a:pt x="536" y="355"/>
                    <a:pt x="888" y="173"/>
                    <a:pt x="920" y="144"/>
                  </a:cubicBezTo>
                  <a:cubicBezTo>
                    <a:pt x="952" y="115"/>
                    <a:pt x="1029" y="0"/>
                    <a:pt x="1042" y="3"/>
                  </a:cubicBezTo>
                  <a:cubicBezTo>
                    <a:pt x="1056" y="5"/>
                    <a:pt x="1082" y="24"/>
                    <a:pt x="1082" y="24"/>
                  </a:cubicBezTo>
                  <a:cubicBezTo>
                    <a:pt x="1082" y="24"/>
                    <a:pt x="1122" y="8"/>
                    <a:pt x="1122" y="45"/>
                  </a:cubicBezTo>
                  <a:cubicBezTo>
                    <a:pt x="1122" y="45"/>
                    <a:pt x="1136" y="69"/>
                    <a:pt x="1122" y="93"/>
                  </a:cubicBezTo>
                  <a:cubicBezTo>
                    <a:pt x="1122" y="93"/>
                    <a:pt x="1149" y="120"/>
                    <a:pt x="1141" y="141"/>
                  </a:cubicBezTo>
                  <a:cubicBezTo>
                    <a:pt x="1141" y="141"/>
                    <a:pt x="1152" y="160"/>
                    <a:pt x="1130" y="187"/>
                  </a:cubicBezTo>
                  <a:cubicBezTo>
                    <a:pt x="1130" y="187"/>
                    <a:pt x="1128" y="243"/>
                    <a:pt x="1114" y="269"/>
                  </a:cubicBezTo>
                  <a:cubicBezTo>
                    <a:pt x="1101" y="296"/>
                    <a:pt x="949" y="435"/>
                    <a:pt x="925" y="480"/>
                  </a:cubicBezTo>
                  <a:cubicBezTo>
                    <a:pt x="901" y="525"/>
                    <a:pt x="877" y="597"/>
                    <a:pt x="773" y="592"/>
                  </a:cubicBezTo>
                  <a:cubicBezTo>
                    <a:pt x="669" y="587"/>
                    <a:pt x="565" y="549"/>
                    <a:pt x="426" y="563"/>
                  </a:cubicBezTo>
                  <a:cubicBezTo>
                    <a:pt x="288" y="576"/>
                    <a:pt x="93" y="637"/>
                    <a:pt x="0" y="636"/>
                  </a:cubicBezTo>
                  <a:cubicBezTo>
                    <a:pt x="0" y="636"/>
                    <a:pt x="221" y="613"/>
                    <a:pt x="269" y="355"/>
                  </a:cubicBezTo>
                  <a:cubicBezTo>
                    <a:pt x="80" y="333"/>
                    <a:pt x="80" y="333"/>
                    <a:pt x="80" y="333"/>
                  </a:cubicBezTo>
                  <a:cubicBezTo>
                    <a:pt x="80" y="333"/>
                    <a:pt x="106" y="299"/>
                    <a:pt x="104"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5"/>
            <p:cNvSpPr>
              <a:spLocks/>
            </p:cNvSpPr>
            <p:nvPr/>
          </p:nvSpPr>
          <p:spPr bwMode="auto">
            <a:xfrm>
              <a:off x="693737" y="3384550"/>
              <a:ext cx="477838" cy="646113"/>
            </a:xfrm>
            <a:custGeom>
              <a:avLst/>
              <a:gdLst>
                <a:gd name="T0" fmla="*/ 193 w 233"/>
                <a:gd name="T1" fmla="*/ 269 h 315"/>
                <a:gd name="T2" fmla="*/ 209 w 233"/>
                <a:gd name="T3" fmla="*/ 97 h 315"/>
                <a:gd name="T4" fmla="*/ 51 w 233"/>
                <a:gd name="T5" fmla="*/ 0 h 315"/>
                <a:gd name="T6" fmla="*/ 23 w 233"/>
                <a:gd name="T7" fmla="*/ 269 h 315"/>
                <a:gd name="T8" fmla="*/ 193 w 233"/>
                <a:gd name="T9" fmla="*/ 269 h 315"/>
              </a:gdLst>
              <a:ahLst/>
              <a:cxnLst>
                <a:cxn ang="0">
                  <a:pos x="T0" y="T1"/>
                </a:cxn>
                <a:cxn ang="0">
                  <a:pos x="T2" y="T3"/>
                </a:cxn>
                <a:cxn ang="0">
                  <a:pos x="T4" y="T5"/>
                </a:cxn>
                <a:cxn ang="0">
                  <a:pos x="T6" y="T7"/>
                </a:cxn>
                <a:cxn ang="0">
                  <a:pos x="T8" y="T9"/>
                </a:cxn>
              </a:cxnLst>
              <a:rect l="0" t="0" r="r" b="b"/>
              <a:pathLst>
                <a:path w="233" h="315">
                  <a:moveTo>
                    <a:pt x="193" y="269"/>
                  </a:moveTo>
                  <a:cubicBezTo>
                    <a:pt x="193" y="269"/>
                    <a:pt x="185" y="177"/>
                    <a:pt x="209" y="97"/>
                  </a:cubicBezTo>
                  <a:cubicBezTo>
                    <a:pt x="233" y="17"/>
                    <a:pt x="51" y="0"/>
                    <a:pt x="51" y="0"/>
                  </a:cubicBezTo>
                  <a:cubicBezTo>
                    <a:pt x="51" y="0"/>
                    <a:pt x="0" y="109"/>
                    <a:pt x="23" y="269"/>
                  </a:cubicBezTo>
                  <a:cubicBezTo>
                    <a:pt x="23" y="269"/>
                    <a:pt x="112" y="315"/>
                    <a:pt x="193"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3"/>
            <p:cNvSpPr>
              <a:spLocks/>
            </p:cNvSpPr>
            <p:nvPr/>
          </p:nvSpPr>
          <p:spPr bwMode="auto">
            <a:xfrm>
              <a:off x="1001712" y="3670300"/>
              <a:ext cx="717550" cy="750888"/>
            </a:xfrm>
            <a:custGeom>
              <a:avLst/>
              <a:gdLst>
                <a:gd name="T0" fmla="*/ 16 w 350"/>
                <a:gd name="T1" fmla="*/ 0 h 366"/>
                <a:gd name="T2" fmla="*/ 58 w 350"/>
                <a:gd name="T3" fmla="*/ 20 h 366"/>
                <a:gd name="T4" fmla="*/ 246 w 350"/>
                <a:gd name="T5" fmla="*/ 267 h 366"/>
                <a:gd name="T6" fmla="*/ 350 w 350"/>
                <a:gd name="T7" fmla="*/ 366 h 366"/>
                <a:gd name="T8" fmla="*/ 211 w 350"/>
                <a:gd name="T9" fmla="*/ 296 h 366"/>
                <a:gd name="T10" fmla="*/ 16 w 350"/>
                <a:gd name="T11" fmla="*/ 0 h 366"/>
              </a:gdLst>
              <a:ahLst/>
              <a:cxnLst>
                <a:cxn ang="0">
                  <a:pos x="T0" y="T1"/>
                </a:cxn>
                <a:cxn ang="0">
                  <a:pos x="T2" y="T3"/>
                </a:cxn>
                <a:cxn ang="0">
                  <a:pos x="T4" y="T5"/>
                </a:cxn>
                <a:cxn ang="0">
                  <a:pos x="T6" y="T7"/>
                </a:cxn>
                <a:cxn ang="0">
                  <a:pos x="T8" y="T9"/>
                </a:cxn>
                <a:cxn ang="0">
                  <a:pos x="T10" y="T11"/>
                </a:cxn>
              </a:cxnLst>
              <a:rect l="0" t="0" r="r" b="b"/>
              <a:pathLst>
                <a:path w="350" h="366">
                  <a:moveTo>
                    <a:pt x="16" y="0"/>
                  </a:moveTo>
                  <a:cubicBezTo>
                    <a:pt x="58" y="20"/>
                    <a:pt x="58" y="20"/>
                    <a:pt x="58" y="20"/>
                  </a:cubicBezTo>
                  <a:cubicBezTo>
                    <a:pt x="58" y="20"/>
                    <a:pt x="51" y="186"/>
                    <a:pt x="246" y="267"/>
                  </a:cubicBezTo>
                  <a:cubicBezTo>
                    <a:pt x="299" y="289"/>
                    <a:pt x="350" y="366"/>
                    <a:pt x="350" y="366"/>
                  </a:cubicBezTo>
                  <a:cubicBezTo>
                    <a:pt x="350" y="366"/>
                    <a:pt x="275" y="318"/>
                    <a:pt x="211" y="296"/>
                  </a:cubicBezTo>
                  <a:cubicBezTo>
                    <a:pt x="147" y="275"/>
                    <a:pt x="0" y="139"/>
                    <a:pt x="16"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4"/>
            <p:cNvSpPr>
              <a:spLocks/>
            </p:cNvSpPr>
            <p:nvPr/>
          </p:nvSpPr>
          <p:spPr bwMode="auto">
            <a:xfrm>
              <a:off x="531812" y="4683125"/>
              <a:ext cx="468313" cy="238125"/>
            </a:xfrm>
            <a:custGeom>
              <a:avLst/>
              <a:gdLst>
                <a:gd name="T0" fmla="*/ 228 w 228"/>
                <a:gd name="T1" fmla="*/ 0 h 116"/>
                <a:gd name="T2" fmla="*/ 0 w 228"/>
                <a:gd name="T3" fmla="*/ 45 h 116"/>
                <a:gd name="T4" fmla="*/ 0 w 228"/>
                <a:gd name="T5" fmla="*/ 100 h 116"/>
                <a:gd name="T6" fmla="*/ 228 w 228"/>
                <a:gd name="T7" fmla="*/ 0 h 116"/>
              </a:gdLst>
              <a:ahLst/>
              <a:cxnLst>
                <a:cxn ang="0">
                  <a:pos x="T0" y="T1"/>
                </a:cxn>
                <a:cxn ang="0">
                  <a:pos x="T2" y="T3"/>
                </a:cxn>
                <a:cxn ang="0">
                  <a:pos x="T4" y="T5"/>
                </a:cxn>
                <a:cxn ang="0">
                  <a:pos x="T6" y="T7"/>
                </a:cxn>
              </a:cxnLst>
              <a:rect l="0" t="0" r="r" b="b"/>
              <a:pathLst>
                <a:path w="228" h="116">
                  <a:moveTo>
                    <a:pt x="228" y="0"/>
                  </a:moveTo>
                  <a:cubicBezTo>
                    <a:pt x="228" y="0"/>
                    <a:pt x="124" y="66"/>
                    <a:pt x="0" y="45"/>
                  </a:cubicBezTo>
                  <a:cubicBezTo>
                    <a:pt x="0" y="100"/>
                    <a:pt x="0" y="100"/>
                    <a:pt x="0" y="100"/>
                  </a:cubicBezTo>
                  <a:cubicBezTo>
                    <a:pt x="0" y="100"/>
                    <a:pt x="100" y="116"/>
                    <a:pt x="228"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5"/>
            <p:cNvSpPr>
              <a:spLocks/>
            </p:cNvSpPr>
            <p:nvPr/>
          </p:nvSpPr>
          <p:spPr bwMode="auto">
            <a:xfrm>
              <a:off x="614362" y="5556250"/>
              <a:ext cx="763588" cy="725488"/>
            </a:xfrm>
            <a:custGeom>
              <a:avLst/>
              <a:gdLst>
                <a:gd name="T0" fmla="*/ 288 w 372"/>
                <a:gd name="T1" fmla="*/ 354 h 354"/>
                <a:gd name="T2" fmla="*/ 56 w 372"/>
                <a:gd name="T3" fmla="*/ 254 h 354"/>
                <a:gd name="T4" fmla="*/ 0 w 372"/>
                <a:gd name="T5" fmla="*/ 0 h 354"/>
                <a:gd name="T6" fmla="*/ 92 w 372"/>
                <a:gd name="T7" fmla="*/ 202 h 354"/>
                <a:gd name="T8" fmla="*/ 304 w 372"/>
                <a:gd name="T9" fmla="*/ 294 h 354"/>
                <a:gd name="T10" fmla="*/ 372 w 372"/>
                <a:gd name="T11" fmla="*/ 318 h 354"/>
                <a:gd name="T12" fmla="*/ 288 w 372"/>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372" h="354">
                  <a:moveTo>
                    <a:pt x="288" y="354"/>
                  </a:moveTo>
                  <a:cubicBezTo>
                    <a:pt x="56" y="254"/>
                    <a:pt x="56" y="254"/>
                    <a:pt x="56" y="254"/>
                  </a:cubicBezTo>
                  <a:cubicBezTo>
                    <a:pt x="0" y="0"/>
                    <a:pt x="0" y="0"/>
                    <a:pt x="0" y="0"/>
                  </a:cubicBezTo>
                  <a:cubicBezTo>
                    <a:pt x="92" y="202"/>
                    <a:pt x="92" y="202"/>
                    <a:pt x="92" y="202"/>
                  </a:cubicBezTo>
                  <a:cubicBezTo>
                    <a:pt x="152" y="266"/>
                    <a:pt x="304" y="294"/>
                    <a:pt x="304" y="294"/>
                  </a:cubicBezTo>
                  <a:cubicBezTo>
                    <a:pt x="372" y="318"/>
                    <a:pt x="372" y="318"/>
                    <a:pt x="372" y="318"/>
                  </a:cubicBezTo>
                  <a:lnTo>
                    <a:pt x="288" y="35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6"/>
            <p:cNvSpPr>
              <a:spLocks/>
            </p:cNvSpPr>
            <p:nvPr/>
          </p:nvSpPr>
          <p:spPr bwMode="auto">
            <a:xfrm>
              <a:off x="1163637" y="4978400"/>
              <a:ext cx="862013" cy="284163"/>
            </a:xfrm>
            <a:custGeom>
              <a:avLst/>
              <a:gdLst>
                <a:gd name="T0" fmla="*/ 406 w 420"/>
                <a:gd name="T1" fmla="*/ 0 h 139"/>
                <a:gd name="T2" fmla="*/ 271 w 420"/>
                <a:gd name="T3" fmla="*/ 32 h 139"/>
                <a:gd name="T4" fmla="*/ 0 w 420"/>
                <a:gd name="T5" fmla="*/ 124 h 139"/>
                <a:gd name="T6" fmla="*/ 288 w 420"/>
                <a:gd name="T7" fmla="*/ 62 h 139"/>
                <a:gd name="T8" fmla="*/ 420 w 420"/>
                <a:gd name="T9" fmla="*/ 32 h 139"/>
                <a:gd name="T10" fmla="*/ 406 w 420"/>
                <a:gd name="T11" fmla="*/ 0 h 139"/>
              </a:gdLst>
              <a:ahLst/>
              <a:cxnLst>
                <a:cxn ang="0">
                  <a:pos x="T0" y="T1"/>
                </a:cxn>
                <a:cxn ang="0">
                  <a:pos x="T2" y="T3"/>
                </a:cxn>
                <a:cxn ang="0">
                  <a:pos x="T4" y="T5"/>
                </a:cxn>
                <a:cxn ang="0">
                  <a:pos x="T6" y="T7"/>
                </a:cxn>
                <a:cxn ang="0">
                  <a:pos x="T8" y="T9"/>
                </a:cxn>
                <a:cxn ang="0">
                  <a:pos x="T10" y="T11"/>
                </a:cxn>
              </a:cxnLst>
              <a:rect l="0" t="0" r="r" b="b"/>
              <a:pathLst>
                <a:path w="420" h="139">
                  <a:moveTo>
                    <a:pt x="406" y="0"/>
                  </a:moveTo>
                  <a:cubicBezTo>
                    <a:pt x="406" y="0"/>
                    <a:pt x="309" y="0"/>
                    <a:pt x="271" y="32"/>
                  </a:cubicBezTo>
                  <a:cubicBezTo>
                    <a:pt x="232" y="64"/>
                    <a:pt x="39" y="120"/>
                    <a:pt x="0" y="124"/>
                  </a:cubicBezTo>
                  <a:cubicBezTo>
                    <a:pt x="0" y="124"/>
                    <a:pt x="170" y="139"/>
                    <a:pt x="288" y="62"/>
                  </a:cubicBezTo>
                  <a:cubicBezTo>
                    <a:pt x="342" y="27"/>
                    <a:pt x="420" y="32"/>
                    <a:pt x="420" y="32"/>
                  </a:cubicBezTo>
                  <a:lnTo>
                    <a:pt x="40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
            <p:cNvSpPr>
              <a:spLocks/>
            </p:cNvSpPr>
            <p:nvPr/>
          </p:nvSpPr>
          <p:spPr bwMode="auto">
            <a:xfrm>
              <a:off x="2085975" y="5211762"/>
              <a:ext cx="566738" cy="609600"/>
            </a:xfrm>
            <a:custGeom>
              <a:avLst/>
              <a:gdLst>
                <a:gd name="T0" fmla="*/ 263 w 276"/>
                <a:gd name="T1" fmla="*/ 278 h 297"/>
                <a:gd name="T2" fmla="*/ 0 w 276"/>
                <a:gd name="T3" fmla="*/ 0 h 297"/>
                <a:gd name="T4" fmla="*/ 231 w 276"/>
                <a:gd name="T5" fmla="*/ 297 h 297"/>
                <a:gd name="T6" fmla="*/ 276 w 276"/>
                <a:gd name="T7" fmla="*/ 297 h 297"/>
                <a:gd name="T8" fmla="*/ 263 w 276"/>
                <a:gd name="T9" fmla="*/ 278 h 297"/>
              </a:gdLst>
              <a:ahLst/>
              <a:cxnLst>
                <a:cxn ang="0">
                  <a:pos x="T0" y="T1"/>
                </a:cxn>
                <a:cxn ang="0">
                  <a:pos x="T2" y="T3"/>
                </a:cxn>
                <a:cxn ang="0">
                  <a:pos x="T4" y="T5"/>
                </a:cxn>
                <a:cxn ang="0">
                  <a:pos x="T6" y="T7"/>
                </a:cxn>
                <a:cxn ang="0">
                  <a:pos x="T8" y="T9"/>
                </a:cxn>
              </a:cxnLst>
              <a:rect l="0" t="0" r="r" b="b"/>
              <a:pathLst>
                <a:path w="276" h="297">
                  <a:moveTo>
                    <a:pt x="263" y="278"/>
                  </a:moveTo>
                  <a:cubicBezTo>
                    <a:pt x="263" y="278"/>
                    <a:pt x="76" y="206"/>
                    <a:pt x="0" y="0"/>
                  </a:cubicBezTo>
                  <a:cubicBezTo>
                    <a:pt x="0" y="0"/>
                    <a:pt x="0" y="160"/>
                    <a:pt x="231" y="297"/>
                  </a:cubicBezTo>
                  <a:cubicBezTo>
                    <a:pt x="276" y="297"/>
                    <a:pt x="276" y="297"/>
                    <a:pt x="276" y="297"/>
                  </a:cubicBezTo>
                  <a:lnTo>
                    <a:pt x="263" y="27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531812" y="4864100"/>
              <a:ext cx="192088" cy="109538"/>
            </a:xfrm>
            <a:custGeom>
              <a:avLst/>
              <a:gdLst>
                <a:gd name="T0" fmla="*/ 0 w 93"/>
                <a:gd name="T1" fmla="*/ 0 h 54"/>
                <a:gd name="T2" fmla="*/ 93 w 93"/>
                <a:gd name="T3" fmla="*/ 32 h 54"/>
                <a:gd name="T4" fmla="*/ 0 w 93"/>
                <a:gd name="T5" fmla="*/ 42 h 54"/>
                <a:gd name="T6" fmla="*/ 0 w 93"/>
                <a:gd name="T7" fmla="*/ 0 h 54"/>
              </a:gdLst>
              <a:ahLst/>
              <a:cxnLst>
                <a:cxn ang="0">
                  <a:pos x="T0" y="T1"/>
                </a:cxn>
                <a:cxn ang="0">
                  <a:pos x="T2" y="T3"/>
                </a:cxn>
                <a:cxn ang="0">
                  <a:pos x="T4" y="T5"/>
                </a:cxn>
                <a:cxn ang="0">
                  <a:pos x="T6" y="T7"/>
                </a:cxn>
              </a:cxnLst>
              <a:rect l="0" t="0" r="r" b="b"/>
              <a:pathLst>
                <a:path w="93" h="54">
                  <a:moveTo>
                    <a:pt x="0" y="0"/>
                  </a:moveTo>
                  <a:cubicBezTo>
                    <a:pt x="0" y="0"/>
                    <a:pt x="18" y="30"/>
                    <a:pt x="93" y="32"/>
                  </a:cubicBezTo>
                  <a:cubicBezTo>
                    <a:pt x="93" y="32"/>
                    <a:pt x="43" y="54"/>
                    <a:pt x="0" y="42"/>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p:cNvSpPr>
            <p:nvPr/>
          </p:nvSpPr>
          <p:spPr bwMode="auto">
            <a:xfrm>
              <a:off x="2103437" y="5843587"/>
              <a:ext cx="3867150" cy="500063"/>
            </a:xfrm>
            <a:custGeom>
              <a:avLst/>
              <a:gdLst>
                <a:gd name="T0" fmla="*/ 1886 w 1886"/>
                <a:gd name="T1" fmla="*/ 226 h 244"/>
                <a:gd name="T2" fmla="*/ 1344 w 1886"/>
                <a:gd name="T3" fmla="*/ 142 h 244"/>
                <a:gd name="T4" fmla="*/ 770 w 1886"/>
                <a:gd name="T5" fmla="*/ 72 h 244"/>
                <a:gd name="T6" fmla="*/ 0 w 1886"/>
                <a:gd name="T7" fmla="*/ 122 h 244"/>
                <a:gd name="T8" fmla="*/ 800 w 1886"/>
                <a:gd name="T9" fmla="*/ 94 h 244"/>
                <a:gd name="T10" fmla="*/ 1250 w 1886"/>
                <a:gd name="T11" fmla="*/ 156 h 244"/>
                <a:gd name="T12" fmla="*/ 1877 w 1886"/>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1886" h="244">
                  <a:moveTo>
                    <a:pt x="1886" y="226"/>
                  </a:moveTo>
                  <a:cubicBezTo>
                    <a:pt x="1886" y="226"/>
                    <a:pt x="1436" y="158"/>
                    <a:pt x="1344" y="142"/>
                  </a:cubicBezTo>
                  <a:cubicBezTo>
                    <a:pt x="1252" y="126"/>
                    <a:pt x="1058" y="0"/>
                    <a:pt x="770" y="72"/>
                  </a:cubicBezTo>
                  <a:cubicBezTo>
                    <a:pt x="482" y="144"/>
                    <a:pt x="0" y="122"/>
                    <a:pt x="0" y="122"/>
                  </a:cubicBezTo>
                  <a:cubicBezTo>
                    <a:pt x="0" y="122"/>
                    <a:pt x="435" y="176"/>
                    <a:pt x="800" y="94"/>
                  </a:cubicBezTo>
                  <a:cubicBezTo>
                    <a:pt x="1054" y="37"/>
                    <a:pt x="1250" y="150"/>
                    <a:pt x="1250" y="156"/>
                  </a:cubicBezTo>
                  <a:cubicBezTo>
                    <a:pt x="1250" y="162"/>
                    <a:pt x="1877" y="244"/>
                    <a:pt x="1877" y="244"/>
                  </a:cubicBezTo>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30"/>
            <p:cNvSpPr>
              <a:spLocks/>
            </p:cNvSpPr>
            <p:nvPr/>
          </p:nvSpPr>
          <p:spPr bwMode="auto">
            <a:xfrm>
              <a:off x="2660650" y="5905500"/>
              <a:ext cx="331788" cy="219075"/>
            </a:xfrm>
            <a:custGeom>
              <a:avLst/>
              <a:gdLst>
                <a:gd name="T0" fmla="*/ 111 w 162"/>
                <a:gd name="T1" fmla="*/ 105 h 107"/>
                <a:gd name="T2" fmla="*/ 0 w 162"/>
                <a:gd name="T3" fmla="*/ 0 h 107"/>
                <a:gd name="T4" fmla="*/ 162 w 162"/>
                <a:gd name="T5" fmla="*/ 101 h 107"/>
                <a:gd name="T6" fmla="*/ 111 w 162"/>
                <a:gd name="T7" fmla="*/ 105 h 107"/>
              </a:gdLst>
              <a:ahLst/>
              <a:cxnLst>
                <a:cxn ang="0">
                  <a:pos x="T0" y="T1"/>
                </a:cxn>
                <a:cxn ang="0">
                  <a:pos x="T2" y="T3"/>
                </a:cxn>
                <a:cxn ang="0">
                  <a:pos x="T4" y="T5"/>
                </a:cxn>
                <a:cxn ang="0">
                  <a:pos x="T6" y="T7"/>
                </a:cxn>
              </a:cxnLst>
              <a:rect l="0" t="0" r="r" b="b"/>
              <a:pathLst>
                <a:path w="162" h="107">
                  <a:moveTo>
                    <a:pt x="111" y="105"/>
                  </a:moveTo>
                  <a:cubicBezTo>
                    <a:pt x="111" y="105"/>
                    <a:pt x="16" y="107"/>
                    <a:pt x="0" y="0"/>
                  </a:cubicBezTo>
                  <a:cubicBezTo>
                    <a:pt x="0" y="0"/>
                    <a:pt x="47" y="95"/>
                    <a:pt x="162" y="101"/>
                  </a:cubicBezTo>
                  <a:lnTo>
                    <a:pt x="111" y="105"/>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31"/>
            <p:cNvSpPr>
              <a:spLocks/>
            </p:cNvSpPr>
            <p:nvPr/>
          </p:nvSpPr>
          <p:spPr bwMode="auto">
            <a:xfrm>
              <a:off x="3884612" y="5437187"/>
              <a:ext cx="198438" cy="517525"/>
            </a:xfrm>
            <a:custGeom>
              <a:avLst/>
              <a:gdLst>
                <a:gd name="T0" fmla="*/ 97 w 97"/>
                <a:gd name="T1" fmla="*/ 0 h 252"/>
                <a:gd name="T2" fmla="*/ 49 w 97"/>
                <a:gd name="T3" fmla="*/ 248 h 252"/>
                <a:gd name="T4" fmla="*/ 0 w 97"/>
                <a:gd name="T5" fmla="*/ 252 h 252"/>
                <a:gd name="T6" fmla="*/ 97 w 97"/>
                <a:gd name="T7" fmla="*/ 0 h 252"/>
              </a:gdLst>
              <a:ahLst/>
              <a:cxnLst>
                <a:cxn ang="0">
                  <a:pos x="T0" y="T1"/>
                </a:cxn>
                <a:cxn ang="0">
                  <a:pos x="T2" y="T3"/>
                </a:cxn>
                <a:cxn ang="0">
                  <a:pos x="T4" y="T5"/>
                </a:cxn>
                <a:cxn ang="0">
                  <a:pos x="T6" y="T7"/>
                </a:cxn>
              </a:cxnLst>
              <a:rect l="0" t="0" r="r" b="b"/>
              <a:pathLst>
                <a:path w="97" h="252">
                  <a:moveTo>
                    <a:pt x="97" y="0"/>
                  </a:moveTo>
                  <a:cubicBezTo>
                    <a:pt x="97" y="0"/>
                    <a:pt x="41" y="153"/>
                    <a:pt x="49" y="248"/>
                  </a:cubicBezTo>
                  <a:cubicBezTo>
                    <a:pt x="0" y="252"/>
                    <a:pt x="0" y="252"/>
                    <a:pt x="0" y="252"/>
                  </a:cubicBezTo>
                  <a:cubicBezTo>
                    <a:pt x="0" y="252"/>
                    <a:pt x="19" y="155"/>
                    <a:pt x="97" y="0"/>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32"/>
            <p:cNvSpPr>
              <a:spLocks/>
            </p:cNvSpPr>
            <p:nvPr/>
          </p:nvSpPr>
          <p:spPr bwMode="auto">
            <a:xfrm>
              <a:off x="3895725" y="5667375"/>
              <a:ext cx="376238" cy="409575"/>
            </a:xfrm>
            <a:custGeom>
              <a:avLst/>
              <a:gdLst>
                <a:gd name="T0" fmla="*/ 184 w 184"/>
                <a:gd name="T1" fmla="*/ 0 h 200"/>
                <a:gd name="T2" fmla="*/ 24 w 184"/>
                <a:gd name="T3" fmla="*/ 136 h 200"/>
                <a:gd name="T4" fmla="*/ 44 w 184"/>
                <a:gd name="T5" fmla="*/ 136 h 200"/>
                <a:gd name="T6" fmla="*/ 184 w 184"/>
                <a:gd name="T7" fmla="*/ 0 h 200"/>
              </a:gdLst>
              <a:ahLst/>
              <a:cxnLst>
                <a:cxn ang="0">
                  <a:pos x="T0" y="T1"/>
                </a:cxn>
                <a:cxn ang="0">
                  <a:pos x="T2" y="T3"/>
                </a:cxn>
                <a:cxn ang="0">
                  <a:pos x="T4" y="T5"/>
                </a:cxn>
                <a:cxn ang="0">
                  <a:pos x="T6" y="T7"/>
                </a:cxn>
              </a:cxnLst>
              <a:rect l="0" t="0" r="r" b="b"/>
              <a:pathLst>
                <a:path w="184" h="200">
                  <a:moveTo>
                    <a:pt x="184" y="0"/>
                  </a:moveTo>
                  <a:cubicBezTo>
                    <a:pt x="184" y="0"/>
                    <a:pt x="68" y="56"/>
                    <a:pt x="24" y="136"/>
                  </a:cubicBezTo>
                  <a:cubicBezTo>
                    <a:pt x="44" y="136"/>
                    <a:pt x="44" y="136"/>
                    <a:pt x="44" y="136"/>
                  </a:cubicBezTo>
                  <a:cubicBezTo>
                    <a:pt x="44" y="136"/>
                    <a:pt x="0" y="200"/>
                    <a:pt x="184" y="0"/>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3"/>
            <p:cNvSpPr>
              <a:spLocks/>
            </p:cNvSpPr>
            <p:nvPr/>
          </p:nvSpPr>
          <p:spPr bwMode="auto">
            <a:xfrm>
              <a:off x="1204912" y="6084887"/>
              <a:ext cx="549275" cy="401638"/>
            </a:xfrm>
            <a:custGeom>
              <a:avLst/>
              <a:gdLst>
                <a:gd name="T0" fmla="*/ 0 w 268"/>
                <a:gd name="T1" fmla="*/ 96 h 196"/>
                <a:gd name="T2" fmla="*/ 268 w 268"/>
                <a:gd name="T3" fmla="*/ 0 h 196"/>
                <a:gd name="T4" fmla="*/ 34 w 268"/>
                <a:gd name="T5" fmla="*/ 111 h 196"/>
                <a:gd name="T6" fmla="*/ 0 w 268"/>
                <a:gd name="T7" fmla="*/ 96 h 196"/>
              </a:gdLst>
              <a:ahLst/>
              <a:cxnLst>
                <a:cxn ang="0">
                  <a:pos x="T0" y="T1"/>
                </a:cxn>
                <a:cxn ang="0">
                  <a:pos x="T2" y="T3"/>
                </a:cxn>
                <a:cxn ang="0">
                  <a:pos x="T4" y="T5"/>
                </a:cxn>
                <a:cxn ang="0">
                  <a:pos x="T6" y="T7"/>
                </a:cxn>
              </a:cxnLst>
              <a:rect l="0" t="0" r="r" b="b"/>
              <a:pathLst>
                <a:path w="268" h="196">
                  <a:moveTo>
                    <a:pt x="0" y="96"/>
                  </a:moveTo>
                  <a:cubicBezTo>
                    <a:pt x="0" y="96"/>
                    <a:pt x="100" y="16"/>
                    <a:pt x="268" y="0"/>
                  </a:cubicBezTo>
                  <a:cubicBezTo>
                    <a:pt x="268" y="0"/>
                    <a:pt x="88" y="54"/>
                    <a:pt x="34" y="111"/>
                  </a:cubicBezTo>
                  <a:cubicBezTo>
                    <a:pt x="34" y="111"/>
                    <a:pt x="8" y="196"/>
                    <a:pt x="0" y="96"/>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4"/>
            <p:cNvSpPr>
              <a:spLocks/>
            </p:cNvSpPr>
            <p:nvPr/>
          </p:nvSpPr>
          <p:spPr bwMode="auto">
            <a:xfrm>
              <a:off x="3178175" y="6629400"/>
              <a:ext cx="2717800" cy="334963"/>
            </a:xfrm>
            <a:custGeom>
              <a:avLst/>
              <a:gdLst>
                <a:gd name="T0" fmla="*/ 1273 w 1326"/>
                <a:gd name="T1" fmla="*/ 164 h 164"/>
                <a:gd name="T2" fmla="*/ 798 w 1326"/>
                <a:gd name="T3" fmla="*/ 100 h 164"/>
                <a:gd name="T4" fmla="*/ 28 w 1326"/>
                <a:gd name="T5" fmla="*/ 106 h 164"/>
                <a:gd name="T6" fmla="*/ 0 w 1326"/>
                <a:gd name="T7" fmla="*/ 81 h 164"/>
                <a:gd name="T8" fmla="*/ 910 w 1326"/>
                <a:gd name="T9" fmla="*/ 83 h 164"/>
                <a:gd name="T10" fmla="*/ 1326 w 1326"/>
                <a:gd name="T11" fmla="*/ 152 h 164"/>
                <a:gd name="T12" fmla="*/ 1273 w 1326"/>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326" h="164">
                  <a:moveTo>
                    <a:pt x="1273" y="164"/>
                  </a:moveTo>
                  <a:cubicBezTo>
                    <a:pt x="1273" y="164"/>
                    <a:pt x="1001" y="153"/>
                    <a:pt x="798" y="100"/>
                  </a:cubicBezTo>
                  <a:cubicBezTo>
                    <a:pt x="653" y="62"/>
                    <a:pt x="28" y="106"/>
                    <a:pt x="28" y="106"/>
                  </a:cubicBezTo>
                  <a:cubicBezTo>
                    <a:pt x="0" y="81"/>
                    <a:pt x="0" y="81"/>
                    <a:pt x="0" y="81"/>
                  </a:cubicBezTo>
                  <a:cubicBezTo>
                    <a:pt x="0" y="81"/>
                    <a:pt x="512" y="0"/>
                    <a:pt x="910" y="83"/>
                  </a:cubicBezTo>
                  <a:cubicBezTo>
                    <a:pt x="1075" y="117"/>
                    <a:pt x="1326" y="152"/>
                    <a:pt x="1326" y="152"/>
                  </a:cubicBezTo>
                  <a:lnTo>
                    <a:pt x="1273" y="164"/>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35"/>
            <p:cNvSpPr>
              <a:spLocks/>
            </p:cNvSpPr>
            <p:nvPr/>
          </p:nvSpPr>
          <p:spPr bwMode="auto">
            <a:xfrm>
              <a:off x="5283962" y="5655500"/>
              <a:ext cx="728663" cy="477838"/>
            </a:xfrm>
            <a:custGeom>
              <a:avLst/>
              <a:gdLst>
                <a:gd name="T0" fmla="*/ 459 w 459"/>
                <a:gd name="T1" fmla="*/ 265 h 301"/>
                <a:gd name="T2" fmla="*/ 0 w 459"/>
                <a:gd name="T3" fmla="*/ 0 h 301"/>
                <a:gd name="T4" fmla="*/ 459 w 459"/>
                <a:gd name="T5" fmla="*/ 301 h 301"/>
                <a:gd name="T6" fmla="*/ 459 w 459"/>
                <a:gd name="T7" fmla="*/ 265 h 301"/>
              </a:gdLst>
              <a:ahLst/>
              <a:cxnLst>
                <a:cxn ang="0">
                  <a:pos x="T0" y="T1"/>
                </a:cxn>
                <a:cxn ang="0">
                  <a:pos x="T2" y="T3"/>
                </a:cxn>
                <a:cxn ang="0">
                  <a:pos x="T4" y="T5"/>
                </a:cxn>
                <a:cxn ang="0">
                  <a:pos x="T6" y="T7"/>
                </a:cxn>
              </a:cxnLst>
              <a:rect l="0" t="0" r="r" b="b"/>
              <a:pathLst>
                <a:path w="459" h="301">
                  <a:moveTo>
                    <a:pt x="459" y="265"/>
                  </a:moveTo>
                  <a:lnTo>
                    <a:pt x="0" y="0"/>
                  </a:lnTo>
                  <a:lnTo>
                    <a:pt x="459" y="301"/>
                  </a:lnTo>
                  <a:lnTo>
                    <a:pt x="459" y="265"/>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36"/>
            <p:cNvSpPr>
              <a:spLocks/>
            </p:cNvSpPr>
            <p:nvPr/>
          </p:nvSpPr>
          <p:spPr bwMode="auto">
            <a:xfrm>
              <a:off x="3470275" y="5211762"/>
              <a:ext cx="338138" cy="225425"/>
            </a:xfrm>
            <a:custGeom>
              <a:avLst/>
              <a:gdLst>
                <a:gd name="T0" fmla="*/ 37 w 165"/>
                <a:gd name="T1" fmla="*/ 72 h 110"/>
                <a:gd name="T2" fmla="*/ 165 w 165"/>
                <a:gd name="T3" fmla="*/ 0 h 110"/>
                <a:gd name="T4" fmla="*/ 0 w 165"/>
                <a:gd name="T5" fmla="*/ 110 h 110"/>
                <a:gd name="T6" fmla="*/ 37 w 165"/>
                <a:gd name="T7" fmla="*/ 72 h 110"/>
              </a:gdLst>
              <a:ahLst/>
              <a:cxnLst>
                <a:cxn ang="0">
                  <a:pos x="T0" y="T1"/>
                </a:cxn>
                <a:cxn ang="0">
                  <a:pos x="T2" y="T3"/>
                </a:cxn>
                <a:cxn ang="0">
                  <a:pos x="T4" y="T5"/>
                </a:cxn>
                <a:cxn ang="0">
                  <a:pos x="T6" y="T7"/>
                </a:cxn>
              </a:cxnLst>
              <a:rect l="0" t="0" r="r" b="b"/>
              <a:pathLst>
                <a:path w="165" h="110">
                  <a:moveTo>
                    <a:pt x="37" y="72"/>
                  </a:moveTo>
                  <a:cubicBezTo>
                    <a:pt x="37" y="72"/>
                    <a:pt x="115" y="22"/>
                    <a:pt x="165" y="0"/>
                  </a:cubicBezTo>
                  <a:cubicBezTo>
                    <a:pt x="0" y="110"/>
                    <a:pt x="0" y="110"/>
                    <a:pt x="0" y="110"/>
                  </a:cubicBezTo>
                  <a:lnTo>
                    <a:pt x="37" y="7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37"/>
            <p:cNvSpPr>
              <a:spLocks/>
            </p:cNvSpPr>
            <p:nvPr/>
          </p:nvSpPr>
          <p:spPr bwMode="auto">
            <a:xfrm>
              <a:off x="63500" y="2255837"/>
              <a:ext cx="1577975" cy="2300288"/>
            </a:xfrm>
            <a:custGeom>
              <a:avLst/>
              <a:gdLst>
                <a:gd name="T0" fmla="*/ 605 w 770"/>
                <a:gd name="T1" fmla="*/ 58 h 1122"/>
                <a:gd name="T2" fmla="*/ 410 w 770"/>
                <a:gd name="T3" fmla="*/ 13 h 1122"/>
                <a:gd name="T4" fmla="*/ 122 w 770"/>
                <a:gd name="T5" fmla="*/ 290 h 1122"/>
                <a:gd name="T6" fmla="*/ 37 w 770"/>
                <a:gd name="T7" fmla="*/ 698 h 1122"/>
                <a:gd name="T8" fmla="*/ 0 w 770"/>
                <a:gd name="T9" fmla="*/ 885 h 1122"/>
                <a:gd name="T10" fmla="*/ 176 w 770"/>
                <a:gd name="T11" fmla="*/ 944 h 1122"/>
                <a:gd name="T12" fmla="*/ 573 w 770"/>
                <a:gd name="T13" fmla="*/ 1114 h 1122"/>
                <a:gd name="T14" fmla="*/ 418 w 770"/>
                <a:gd name="T15" fmla="*/ 989 h 1122"/>
                <a:gd name="T16" fmla="*/ 328 w 770"/>
                <a:gd name="T17" fmla="*/ 746 h 1122"/>
                <a:gd name="T18" fmla="*/ 370 w 770"/>
                <a:gd name="T19" fmla="*/ 474 h 1122"/>
                <a:gd name="T20" fmla="*/ 420 w 770"/>
                <a:gd name="T21" fmla="*/ 402 h 1122"/>
                <a:gd name="T22" fmla="*/ 700 w 770"/>
                <a:gd name="T23" fmla="*/ 242 h 1122"/>
                <a:gd name="T24" fmla="*/ 719 w 770"/>
                <a:gd name="T25" fmla="*/ 402 h 1122"/>
                <a:gd name="T26" fmla="*/ 762 w 770"/>
                <a:gd name="T27" fmla="*/ 286 h 1122"/>
                <a:gd name="T28" fmla="*/ 605 w 770"/>
                <a:gd name="T29" fmla="*/ 58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0" h="1122">
                  <a:moveTo>
                    <a:pt x="605" y="58"/>
                  </a:moveTo>
                  <a:cubicBezTo>
                    <a:pt x="605" y="58"/>
                    <a:pt x="522" y="0"/>
                    <a:pt x="410" y="13"/>
                  </a:cubicBezTo>
                  <a:cubicBezTo>
                    <a:pt x="298" y="26"/>
                    <a:pt x="154" y="112"/>
                    <a:pt x="122" y="290"/>
                  </a:cubicBezTo>
                  <a:cubicBezTo>
                    <a:pt x="90" y="469"/>
                    <a:pt x="64" y="624"/>
                    <a:pt x="37" y="698"/>
                  </a:cubicBezTo>
                  <a:cubicBezTo>
                    <a:pt x="10" y="773"/>
                    <a:pt x="0" y="885"/>
                    <a:pt x="0" y="885"/>
                  </a:cubicBezTo>
                  <a:cubicBezTo>
                    <a:pt x="0" y="885"/>
                    <a:pt x="136" y="890"/>
                    <a:pt x="176" y="944"/>
                  </a:cubicBezTo>
                  <a:cubicBezTo>
                    <a:pt x="216" y="997"/>
                    <a:pt x="376" y="1122"/>
                    <a:pt x="573" y="1114"/>
                  </a:cubicBezTo>
                  <a:cubicBezTo>
                    <a:pt x="573" y="1114"/>
                    <a:pt x="490" y="1074"/>
                    <a:pt x="418" y="989"/>
                  </a:cubicBezTo>
                  <a:cubicBezTo>
                    <a:pt x="346" y="904"/>
                    <a:pt x="314" y="792"/>
                    <a:pt x="328" y="746"/>
                  </a:cubicBezTo>
                  <a:cubicBezTo>
                    <a:pt x="341" y="701"/>
                    <a:pt x="362" y="522"/>
                    <a:pt x="370" y="474"/>
                  </a:cubicBezTo>
                  <a:cubicBezTo>
                    <a:pt x="378" y="426"/>
                    <a:pt x="420" y="402"/>
                    <a:pt x="420" y="402"/>
                  </a:cubicBezTo>
                  <a:cubicBezTo>
                    <a:pt x="420" y="402"/>
                    <a:pt x="610" y="377"/>
                    <a:pt x="700" y="242"/>
                  </a:cubicBezTo>
                  <a:cubicBezTo>
                    <a:pt x="700" y="242"/>
                    <a:pt x="750" y="325"/>
                    <a:pt x="719" y="402"/>
                  </a:cubicBezTo>
                  <a:cubicBezTo>
                    <a:pt x="719" y="402"/>
                    <a:pt x="770" y="376"/>
                    <a:pt x="762" y="286"/>
                  </a:cubicBezTo>
                  <a:cubicBezTo>
                    <a:pt x="754" y="197"/>
                    <a:pt x="605" y="58"/>
                    <a:pt x="605" y="58"/>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a:xfrm>
            <a:off x="397697" y="996424"/>
            <a:ext cx="4572000" cy="5262979"/>
          </a:xfrm>
          <a:prstGeom prst="rect">
            <a:avLst/>
          </a:prstGeom>
        </p:spPr>
        <p:txBody>
          <a:bodyPr>
            <a:spAutoFit/>
          </a:bodyPr>
          <a:lstStyle/>
          <a:p>
            <a:r>
              <a:rPr lang="en-GB" sz="1200" b="1" dirty="0"/>
              <a:t>The supersized edition of Glamour magazine has hit the newsstand</a:t>
            </a:r>
            <a:r>
              <a:rPr lang="en-GB" sz="1200" b="1" dirty="0" smtClean="0"/>
              <a:t>.</a:t>
            </a:r>
          </a:p>
          <a:p>
            <a:endParaRPr lang="en-GB" sz="1200" b="1" dirty="0"/>
          </a:p>
          <a:p>
            <a:r>
              <a:rPr lang="en-GB" sz="1200" dirty="0"/>
              <a:t>A publishing first for </a:t>
            </a:r>
            <a:r>
              <a:rPr lang="en-GB" sz="1200" dirty="0">
                <a:hlinkClick r:id="rId4"/>
              </a:rPr>
              <a:t>Glamour</a:t>
            </a:r>
            <a:r>
              <a:rPr lang="en-GB" sz="1200" dirty="0"/>
              <a:t>, the March 2014 edition has been supersized to showcase the Spring Summer 2014 collections</a:t>
            </a:r>
            <a:r>
              <a:rPr lang="en-GB" sz="1200" dirty="0" smtClean="0"/>
              <a:t>.</a:t>
            </a:r>
          </a:p>
          <a:p>
            <a:endParaRPr lang="en-GB" sz="1200" dirty="0"/>
          </a:p>
          <a:p>
            <a:r>
              <a:rPr lang="en-GB" sz="1200" dirty="0"/>
              <a:t>Forty per cent of the editorial pages within the issue are dedicated to fashion and fashion advertising pages are up 30 per cent year-on-year, including advertising from Dolce and </a:t>
            </a:r>
            <a:r>
              <a:rPr lang="en-GB" sz="1200" dirty="0" err="1"/>
              <a:t>Gabbana</a:t>
            </a:r>
            <a:r>
              <a:rPr lang="en-GB" sz="1200" dirty="0"/>
              <a:t>, </a:t>
            </a:r>
            <a:r>
              <a:rPr lang="en-GB" sz="1200" dirty="0" err="1"/>
              <a:t>Emporio</a:t>
            </a:r>
            <a:r>
              <a:rPr lang="en-GB" sz="1200" dirty="0"/>
              <a:t> Armani, Marc by Marc Jacobs, Sport Max, and DKNY</a:t>
            </a:r>
            <a:r>
              <a:rPr lang="en-GB" sz="1200" dirty="0" smtClean="0"/>
              <a:t>.</a:t>
            </a:r>
          </a:p>
          <a:p>
            <a:endParaRPr lang="en-GB" sz="1200" dirty="0"/>
          </a:p>
          <a:p>
            <a:r>
              <a:rPr lang="en-GB" sz="1200" dirty="0"/>
              <a:t>Simon </a:t>
            </a:r>
            <a:r>
              <a:rPr lang="en-GB" sz="1200" dirty="0" err="1"/>
              <a:t>Kippin</a:t>
            </a:r>
            <a:r>
              <a:rPr lang="en-GB" sz="1200" dirty="0"/>
              <a:t>, Glamour Publishing Director, said: “I’m delighted that our clients have embraced the special limited-edition large-format March issue, and excited to be able to showcase the new collections and campaigns in this way, whilst offering readers an additional print option of their favourite magazine</a:t>
            </a:r>
            <a:r>
              <a:rPr lang="en-GB" sz="1200" dirty="0" smtClean="0"/>
              <a:t>.”</a:t>
            </a:r>
          </a:p>
          <a:p>
            <a:endParaRPr lang="en-GB" sz="1200" dirty="0"/>
          </a:p>
          <a:p>
            <a:pPr marL="446088" indent="-446088"/>
            <a:r>
              <a:rPr lang="en-GB" sz="1200" dirty="0" smtClean="0"/>
              <a:t>	The </a:t>
            </a:r>
            <a:r>
              <a:rPr lang="en-GB" sz="1200" dirty="0"/>
              <a:t>March 2014 issue will be followed by subsequent selected issues, available in a choice of formats. </a:t>
            </a:r>
          </a:p>
          <a:p>
            <a:endParaRPr lang="en-GB" sz="1200" dirty="0" smtClean="0"/>
          </a:p>
          <a:p>
            <a:pPr marL="446088" indent="-446088"/>
            <a:r>
              <a:rPr lang="en-GB" sz="1200" dirty="0"/>
              <a:t> </a:t>
            </a:r>
            <a:r>
              <a:rPr lang="en-GB" sz="1200" dirty="0" smtClean="0"/>
              <a:t>	The </a:t>
            </a:r>
            <a:r>
              <a:rPr lang="en-GB" sz="1200" dirty="0"/>
              <a:t>size of the alternative issue is </a:t>
            </a:r>
            <a:r>
              <a:rPr lang="en-GB" sz="1200" dirty="0" smtClean="0"/>
              <a:t> 285mm </a:t>
            </a:r>
            <a:r>
              <a:rPr lang="en-GB" sz="1200" dirty="0"/>
              <a:t>x 215mm, similar to British </a:t>
            </a:r>
            <a:r>
              <a:rPr lang="en-GB" sz="1200" dirty="0" smtClean="0"/>
              <a:t>Vogue</a:t>
            </a:r>
            <a:r>
              <a:rPr lang="en-GB" sz="1200" dirty="0"/>
              <a:t>, and is priced at £2</a:t>
            </a:r>
            <a:r>
              <a:rPr lang="en-GB" sz="1200" dirty="0" smtClean="0"/>
              <a:t>.</a:t>
            </a:r>
          </a:p>
          <a:p>
            <a:endParaRPr lang="en-GB" sz="1200" dirty="0"/>
          </a:p>
          <a:p>
            <a:r>
              <a:rPr lang="en-GB" sz="1200" dirty="0" smtClean="0"/>
              <a:t>			                     	Jan 2014</a:t>
            </a:r>
            <a:endParaRPr lang="en-GB" sz="1200" dirty="0"/>
          </a:p>
        </p:txBody>
      </p:sp>
    </p:spTree>
    <p:extLst>
      <p:ext uri="{BB962C8B-B14F-4D97-AF65-F5344CB8AC3E}">
        <p14:creationId xmlns:p14="http://schemas.microsoft.com/office/powerpoint/2010/main" val="895375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gradFill>
            <a:gsLst>
              <a:gs pos="0">
                <a:schemeClr val="bg1"/>
              </a:gs>
              <a:gs pos="100000">
                <a:schemeClr val="accent6">
                  <a:lumMod val="20000"/>
                  <a:lumOff val="80000"/>
                </a:schemeClr>
              </a:gs>
            </a:gsLst>
            <a:lin ang="5400000" scaled="0"/>
          </a:gra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Rectangle 511"/>
          <p:cNvSpPr>
            <a:spLocks noChangeArrowheads="1"/>
          </p:cNvSpPr>
          <p:nvPr/>
        </p:nvSpPr>
        <p:spPr bwMode="auto">
          <a:xfrm>
            <a:off x="172734" y="385500"/>
            <a:ext cx="4615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SOCIAL INNOVATION</a:t>
            </a:r>
          </a:p>
        </p:txBody>
      </p:sp>
      <p:pic>
        <p:nvPicPr>
          <p:cNvPr id="13314" name="Picture 2" descr="place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489" y="764704"/>
            <a:ext cx="3931385" cy="542531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33" name="Rectangle 37"/>
          <p:cNvSpPr>
            <a:spLocks noChangeArrowheads="1"/>
          </p:cNvSpPr>
          <p:nvPr/>
        </p:nvSpPr>
        <p:spPr bwMode="auto">
          <a:xfrm>
            <a:off x="3299779" y="6633356"/>
            <a:ext cx="5700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20000"/>
              </a:spcBef>
              <a:spcAft>
                <a:spcPct val="0"/>
              </a:spcAft>
            </a:pPr>
            <a:r>
              <a:rPr lang="en-GB" sz="900" dirty="0" smtClean="0">
                <a:solidFill>
                  <a:schemeClr val="tx1">
                    <a:lumMod val="65000"/>
                    <a:lumOff val="35000"/>
                  </a:schemeClr>
                </a:solidFill>
                <a:cs typeface="Arial" charset="0"/>
              </a:rPr>
              <a:t>www.ppa.co.uk/marketing</a:t>
            </a:r>
            <a:endParaRPr lang="en-GB" sz="900" dirty="0">
              <a:solidFill>
                <a:schemeClr val="tx1">
                  <a:lumMod val="65000"/>
                  <a:lumOff val="35000"/>
                </a:schemeClr>
              </a:solidFill>
              <a:cs typeface="Arial" charset="0"/>
            </a:endParaRPr>
          </a:p>
        </p:txBody>
      </p:sp>
      <p:grpSp>
        <p:nvGrpSpPr>
          <p:cNvPr id="134" name="Group 133"/>
          <p:cNvGrpSpPr/>
          <p:nvPr/>
        </p:nvGrpSpPr>
        <p:grpSpPr>
          <a:xfrm flipH="1">
            <a:off x="-108520" y="4365104"/>
            <a:ext cx="2008187" cy="2538412"/>
            <a:chOff x="5456238" y="901700"/>
            <a:chExt cx="4302125" cy="6067425"/>
          </a:xfrm>
        </p:grpSpPr>
        <p:sp>
          <p:nvSpPr>
            <p:cNvPr id="135" name="Freeform 21"/>
            <p:cNvSpPr>
              <a:spLocks/>
            </p:cNvSpPr>
            <p:nvPr/>
          </p:nvSpPr>
          <p:spPr bwMode="auto">
            <a:xfrm>
              <a:off x="6470650" y="6110287"/>
              <a:ext cx="29987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2"/>
            <p:cNvSpPr>
              <a:spLocks/>
            </p:cNvSpPr>
            <p:nvPr/>
          </p:nvSpPr>
          <p:spPr bwMode="auto">
            <a:xfrm>
              <a:off x="6808788" y="2719388"/>
              <a:ext cx="2901950" cy="4132264"/>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8"/>
            <p:cNvSpPr>
              <a:spLocks/>
            </p:cNvSpPr>
            <p:nvPr/>
          </p:nvSpPr>
          <p:spPr bwMode="auto">
            <a:xfrm>
              <a:off x="7970838"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0"/>
            <p:cNvSpPr>
              <a:spLocks/>
            </p:cNvSpPr>
            <p:nvPr/>
          </p:nvSpPr>
          <p:spPr bwMode="auto">
            <a:xfrm>
              <a:off x="9517063"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a:xfrm>
            <a:off x="358403" y="943810"/>
            <a:ext cx="4295592" cy="5447645"/>
          </a:xfrm>
          <a:prstGeom prst="rect">
            <a:avLst/>
          </a:prstGeom>
        </p:spPr>
        <p:txBody>
          <a:bodyPr wrap="square">
            <a:spAutoFit/>
          </a:bodyPr>
          <a:lstStyle/>
          <a:p>
            <a:r>
              <a:rPr lang="en-GB" sz="1200" b="1" dirty="0"/>
              <a:t>Empire is starting a year of celebrations by publishing a series of 25 X-Men covers to commemorate its 25th anniversary</a:t>
            </a:r>
            <a:r>
              <a:rPr lang="en-GB" sz="1200" b="1" dirty="0" smtClean="0"/>
              <a:t>.</a:t>
            </a:r>
          </a:p>
          <a:p>
            <a:endParaRPr lang="en-GB" sz="1200" b="1" dirty="0"/>
          </a:p>
          <a:p>
            <a:r>
              <a:rPr lang="en-GB" sz="1200" dirty="0"/>
              <a:t>The March issue will feature the covers ahead of the release of ‘X-Men: Days of Future Past’ later this year.</a:t>
            </a:r>
          </a:p>
          <a:p>
            <a:r>
              <a:rPr lang="en-GB" sz="1200" dirty="0"/>
              <a:t>The exclusive covers will feature cast, both past and present, and once assembled the covers fit </a:t>
            </a:r>
            <a:r>
              <a:rPr lang="en-GB" sz="1200" dirty="0" smtClean="0"/>
              <a:t>together  </a:t>
            </a:r>
            <a:r>
              <a:rPr lang="en-GB" sz="1200" dirty="0"/>
              <a:t>to create one panoramic image</a:t>
            </a:r>
            <a:r>
              <a:rPr lang="en-GB" sz="1200" dirty="0" smtClean="0"/>
              <a:t>.</a:t>
            </a:r>
          </a:p>
          <a:p>
            <a:endParaRPr lang="en-GB" sz="1200" dirty="0"/>
          </a:p>
          <a:p>
            <a:r>
              <a:rPr lang="en-GB" sz="1200" dirty="0"/>
              <a:t>In a first for the film brand, the film’s Director Bryan Singer will feature on his very own cover</a:t>
            </a:r>
            <a:r>
              <a:rPr lang="en-GB" sz="1200" dirty="0" smtClean="0"/>
              <a:t>.</a:t>
            </a:r>
          </a:p>
          <a:p>
            <a:endParaRPr lang="en-GB" sz="1200" dirty="0"/>
          </a:p>
          <a:p>
            <a:r>
              <a:rPr lang="en-GB" sz="1200" b="1" dirty="0"/>
              <a:t>Each exclusive cover has been revealed via a 24-hour social media campaign which featured cast members including James </a:t>
            </a:r>
            <a:r>
              <a:rPr lang="en-GB" sz="1200" b="1" dirty="0" err="1"/>
              <a:t>McAvoy</a:t>
            </a:r>
            <a:r>
              <a:rPr lang="en-GB" sz="1200" b="1" dirty="0"/>
              <a:t>, Michael </a:t>
            </a:r>
            <a:r>
              <a:rPr lang="en-GB" sz="1200" b="1" dirty="0" err="1"/>
              <a:t>Fassbender</a:t>
            </a:r>
            <a:r>
              <a:rPr lang="en-GB" sz="1200" b="1" dirty="0"/>
              <a:t>, Hugh </a:t>
            </a:r>
            <a:r>
              <a:rPr lang="en-GB" sz="1200" b="1" dirty="0" err="1"/>
              <a:t>Jackman</a:t>
            </a:r>
            <a:r>
              <a:rPr lang="en-GB" sz="1200" b="1" dirty="0"/>
              <a:t> and Jennifer Lawrence</a:t>
            </a:r>
            <a:r>
              <a:rPr lang="en-GB" sz="1200" b="1" dirty="0" smtClean="0"/>
              <a:t>.</a:t>
            </a:r>
          </a:p>
          <a:p>
            <a:endParaRPr lang="en-GB" sz="1200" dirty="0"/>
          </a:p>
          <a:p>
            <a:r>
              <a:rPr lang="en-GB" sz="1200" dirty="0" smtClean="0"/>
              <a:t>	Mark </a:t>
            </a:r>
            <a:r>
              <a:rPr lang="en-GB" sz="1200" dirty="0"/>
              <a:t>Dinning, Editor-In-Chief at Empire, </a:t>
            </a:r>
            <a:r>
              <a:rPr lang="en-GB" sz="1200" dirty="0" smtClean="0"/>
              <a:t>	said: “</a:t>
            </a:r>
            <a:r>
              <a:rPr lang="en-GB" sz="1200" dirty="0"/>
              <a:t>Over the next 12 months we will </a:t>
            </a:r>
            <a:r>
              <a:rPr lang="en-GB" sz="1200" dirty="0" smtClean="0"/>
              <a:t>	deliver </a:t>
            </a:r>
            <a:r>
              <a:rPr lang="en-GB" sz="1200" dirty="0"/>
              <a:t>a </a:t>
            </a:r>
            <a:r>
              <a:rPr lang="en-GB" sz="1200" dirty="0" smtClean="0"/>
              <a:t>succession  of </a:t>
            </a:r>
            <a:r>
              <a:rPr lang="en-GB" sz="1200" dirty="0"/>
              <a:t>the biggest </a:t>
            </a:r>
            <a:r>
              <a:rPr lang="en-GB" sz="1200" dirty="0" smtClean="0"/>
              <a:t>	exclusives </a:t>
            </a:r>
            <a:r>
              <a:rPr lang="en-GB" sz="1200" dirty="0"/>
              <a:t>in this brand's already </a:t>
            </a:r>
            <a:r>
              <a:rPr lang="en-GB" sz="1200" dirty="0" smtClean="0"/>
              <a:t> illustrious 	history</a:t>
            </a:r>
            <a:r>
              <a:rPr lang="en-GB" sz="1200" dirty="0"/>
              <a:t>, working with the biggest names in </a:t>
            </a:r>
            <a:r>
              <a:rPr lang="en-GB" sz="1200" dirty="0" smtClean="0"/>
              <a:t>	Hollywood </a:t>
            </a:r>
            <a:r>
              <a:rPr lang="en-GB" sz="1200" dirty="0"/>
              <a:t>to bring film fans </a:t>
            </a:r>
            <a:r>
              <a:rPr lang="en-GB" sz="1200" dirty="0" smtClean="0"/>
              <a:t>the world over</a:t>
            </a:r>
          </a:p>
          <a:p>
            <a:r>
              <a:rPr lang="en-GB" sz="1200" dirty="0"/>
              <a:t>	</a:t>
            </a:r>
            <a:r>
              <a:rPr lang="en-GB" sz="1200" dirty="0" smtClean="0"/>
              <a:t> some genuine movie events.”</a:t>
            </a:r>
          </a:p>
          <a:p>
            <a:endParaRPr lang="en-GB" sz="1200" dirty="0"/>
          </a:p>
          <a:p>
            <a:endParaRPr lang="en-GB" sz="1200" dirty="0" smtClean="0"/>
          </a:p>
          <a:p>
            <a:r>
              <a:rPr lang="en-GB" sz="1200" dirty="0"/>
              <a:t>	</a:t>
            </a:r>
            <a:r>
              <a:rPr lang="en-GB" sz="1200" dirty="0" smtClean="0"/>
              <a:t>	                                     Jan 2014</a:t>
            </a:r>
            <a:endParaRPr lang="en-GB" sz="1200" dirty="0"/>
          </a:p>
        </p:txBody>
      </p:sp>
    </p:spTree>
    <p:extLst>
      <p:ext uri="{BB962C8B-B14F-4D97-AF65-F5344CB8AC3E}">
        <p14:creationId xmlns:p14="http://schemas.microsoft.com/office/powerpoint/2010/main" val="41704345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179388" y="296652"/>
            <a:ext cx="8789811" cy="6263377"/>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83" t="18440" r="25789" b="1982"/>
          <a:stretch/>
        </p:blipFill>
        <p:spPr bwMode="auto">
          <a:xfrm>
            <a:off x="3419872" y="1051843"/>
            <a:ext cx="5149983" cy="386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getmemedia.com/public/ideas/Opp/14149/703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311" y="2642417"/>
            <a:ext cx="2364198" cy="323862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a:spLocks noChangeArrowheads="1"/>
          </p:cNvSpPr>
          <p:nvPr/>
        </p:nvSpPr>
        <p:spPr bwMode="auto">
          <a:xfrm>
            <a:off x="172734" y="385500"/>
            <a:ext cx="5154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A MAGAZINE IN 2014</a:t>
            </a:r>
          </a:p>
        </p:txBody>
      </p:sp>
      <p:grpSp>
        <p:nvGrpSpPr>
          <p:cNvPr id="134" name="Group 133"/>
          <p:cNvGrpSpPr/>
          <p:nvPr/>
        </p:nvGrpSpPr>
        <p:grpSpPr>
          <a:xfrm flipH="1">
            <a:off x="-108520" y="4365104"/>
            <a:ext cx="2008187" cy="2538412"/>
            <a:chOff x="5456238" y="901700"/>
            <a:chExt cx="4302125" cy="6067425"/>
          </a:xfrm>
        </p:grpSpPr>
        <p:sp>
          <p:nvSpPr>
            <p:cNvPr id="135" name="Freeform 21"/>
            <p:cNvSpPr>
              <a:spLocks/>
            </p:cNvSpPr>
            <p:nvPr/>
          </p:nvSpPr>
          <p:spPr bwMode="auto">
            <a:xfrm>
              <a:off x="6470650" y="6110287"/>
              <a:ext cx="29987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2"/>
            <p:cNvSpPr>
              <a:spLocks/>
            </p:cNvSpPr>
            <p:nvPr/>
          </p:nvSpPr>
          <p:spPr bwMode="auto">
            <a:xfrm>
              <a:off x="6808788" y="2719388"/>
              <a:ext cx="2901950" cy="4132264"/>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8"/>
            <p:cNvSpPr>
              <a:spLocks/>
            </p:cNvSpPr>
            <p:nvPr/>
          </p:nvSpPr>
          <p:spPr bwMode="auto">
            <a:xfrm>
              <a:off x="7970838"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0"/>
            <p:cNvSpPr>
              <a:spLocks/>
            </p:cNvSpPr>
            <p:nvPr/>
          </p:nvSpPr>
          <p:spPr bwMode="auto">
            <a:xfrm>
              <a:off x="9517063"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Rectangle 5"/>
          <p:cNvSpPr/>
          <p:nvPr/>
        </p:nvSpPr>
        <p:spPr>
          <a:xfrm>
            <a:off x="3203848" y="908720"/>
            <a:ext cx="20522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6045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179388" y="296652"/>
            <a:ext cx="8789811" cy="6263377"/>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4" name="Group 133"/>
          <p:cNvGrpSpPr/>
          <p:nvPr/>
        </p:nvGrpSpPr>
        <p:grpSpPr>
          <a:xfrm flipH="1">
            <a:off x="-108520" y="4365104"/>
            <a:ext cx="2008187" cy="2538412"/>
            <a:chOff x="5456238" y="901700"/>
            <a:chExt cx="4302125" cy="6067425"/>
          </a:xfrm>
        </p:grpSpPr>
        <p:sp>
          <p:nvSpPr>
            <p:cNvPr id="135" name="Freeform 21"/>
            <p:cNvSpPr>
              <a:spLocks/>
            </p:cNvSpPr>
            <p:nvPr/>
          </p:nvSpPr>
          <p:spPr bwMode="auto">
            <a:xfrm>
              <a:off x="6470650" y="6110287"/>
              <a:ext cx="29987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6" name="Freeform 22"/>
            <p:cNvSpPr>
              <a:spLocks/>
            </p:cNvSpPr>
            <p:nvPr/>
          </p:nvSpPr>
          <p:spPr bwMode="auto">
            <a:xfrm>
              <a:off x="6808788" y="2719388"/>
              <a:ext cx="2901950" cy="4132264"/>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7"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8"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9"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0"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1"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2" name="Freeform 28"/>
            <p:cNvSpPr>
              <a:spLocks/>
            </p:cNvSpPr>
            <p:nvPr/>
          </p:nvSpPr>
          <p:spPr bwMode="auto">
            <a:xfrm>
              <a:off x="7970838"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3"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30"/>
            <p:cNvSpPr>
              <a:spLocks/>
            </p:cNvSpPr>
            <p:nvPr/>
          </p:nvSpPr>
          <p:spPr bwMode="auto">
            <a:xfrm>
              <a:off x="9517063"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6"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7"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3" name="Group 22"/>
          <p:cNvGrpSpPr/>
          <p:nvPr/>
        </p:nvGrpSpPr>
        <p:grpSpPr>
          <a:xfrm>
            <a:off x="1475656" y="4653136"/>
            <a:ext cx="2944253" cy="2328685"/>
            <a:chOff x="-795338" y="611187"/>
            <a:chExt cx="8029576" cy="6743701"/>
          </a:xfrm>
        </p:grpSpPr>
        <p:sp>
          <p:nvSpPr>
            <p:cNvPr id="25"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32" name="Rectangle 131"/>
          <p:cNvSpPr/>
          <p:nvPr/>
        </p:nvSpPr>
        <p:spPr>
          <a:xfrm>
            <a:off x="360250" y="836712"/>
            <a:ext cx="8453860" cy="3416320"/>
          </a:xfrm>
          <a:prstGeom prst="rect">
            <a:avLst/>
          </a:prstGeom>
        </p:spPr>
        <p:txBody>
          <a:bodyPr wrap="square">
            <a:spAutoFit/>
          </a:bodyPr>
          <a:lstStyle/>
          <a:p>
            <a:pPr algn="ctr">
              <a:spcAft>
                <a:spcPts val="0"/>
              </a:spcAft>
            </a:pPr>
            <a:r>
              <a:rPr lang="en-GB" sz="5400" dirty="0" smtClean="0">
                <a:solidFill>
                  <a:srgbClr val="C00000"/>
                </a:solidFill>
                <a:ea typeface="Calibri"/>
                <a:cs typeface="BebasNeue"/>
              </a:rPr>
              <a:t>INSPIRING </a:t>
            </a:r>
            <a:r>
              <a:rPr lang="en-GB" sz="5400" dirty="0">
                <a:solidFill>
                  <a:srgbClr val="C00000"/>
                </a:solidFill>
                <a:ea typeface="Calibri"/>
                <a:cs typeface="BebasNeue"/>
              </a:rPr>
              <a:t>FANS </a:t>
            </a:r>
            <a:r>
              <a:rPr lang="en-GB" sz="5400" dirty="0">
                <a:solidFill>
                  <a:srgbClr val="000000"/>
                </a:solidFill>
                <a:ea typeface="Calibri"/>
                <a:cs typeface="BebasNeue"/>
              </a:rPr>
              <a:t>WITH THE </a:t>
            </a:r>
            <a:r>
              <a:rPr lang="en-GB" sz="5400" dirty="0">
                <a:solidFill>
                  <a:srgbClr val="C00000"/>
                </a:solidFill>
                <a:ea typeface="Calibri"/>
                <a:cs typeface="BebasNeue"/>
              </a:rPr>
              <a:t>MOST AUTHENTIC</a:t>
            </a:r>
            <a:endParaRPr lang="en-GB" sz="5400" dirty="0">
              <a:ea typeface="Calibri"/>
              <a:cs typeface="Times New Roman"/>
            </a:endParaRPr>
          </a:p>
          <a:p>
            <a:pPr algn="ctr">
              <a:spcAft>
                <a:spcPts val="0"/>
              </a:spcAft>
            </a:pPr>
            <a:r>
              <a:rPr lang="en-GB" sz="5400" dirty="0">
                <a:solidFill>
                  <a:srgbClr val="C00000"/>
                </a:solidFill>
                <a:ea typeface="Calibri"/>
                <a:cs typeface="BebasNeue"/>
              </a:rPr>
              <a:t>CONTENT </a:t>
            </a:r>
            <a:r>
              <a:rPr lang="en-GB" sz="5400" dirty="0">
                <a:solidFill>
                  <a:srgbClr val="000000"/>
                </a:solidFill>
                <a:ea typeface="Calibri"/>
                <a:cs typeface="BebasNeue"/>
              </a:rPr>
              <a:t>IN THE </a:t>
            </a:r>
            <a:r>
              <a:rPr lang="en-GB" sz="5400" dirty="0" smtClean="0">
                <a:solidFill>
                  <a:srgbClr val="000000"/>
                </a:solidFill>
                <a:ea typeface="Calibri"/>
                <a:cs typeface="BebasNeue"/>
              </a:rPr>
              <a:t>WORLD … ANYWHERE</a:t>
            </a:r>
            <a:endParaRPr lang="en-GB" sz="5400" dirty="0">
              <a:effectLst/>
              <a:ea typeface="Calibri"/>
              <a:cs typeface="Times New Roman"/>
            </a:endParaRPr>
          </a:p>
        </p:txBody>
      </p:sp>
      <p:grpSp>
        <p:nvGrpSpPr>
          <p:cNvPr id="170" name="Group 169"/>
          <p:cNvGrpSpPr/>
          <p:nvPr/>
        </p:nvGrpSpPr>
        <p:grpSpPr>
          <a:xfrm>
            <a:off x="5658991" y="4797152"/>
            <a:ext cx="3665537" cy="2082006"/>
            <a:chOff x="1293813" y="1652588"/>
            <a:chExt cx="8607425" cy="5286375"/>
          </a:xfrm>
        </p:grpSpPr>
        <p:sp>
          <p:nvSpPr>
            <p:cNvPr id="171" name="Freeform 8"/>
            <p:cNvSpPr>
              <a:spLocks/>
            </p:cNvSpPr>
            <p:nvPr/>
          </p:nvSpPr>
          <p:spPr bwMode="auto">
            <a:xfrm>
              <a:off x="6350000" y="2989263"/>
              <a:ext cx="531813" cy="561975"/>
            </a:xfrm>
            <a:custGeom>
              <a:avLst/>
              <a:gdLst>
                <a:gd name="T0" fmla="*/ 244 w 261"/>
                <a:gd name="T1" fmla="*/ 0 h 275"/>
                <a:gd name="T2" fmla="*/ 132 w 261"/>
                <a:gd name="T3" fmla="*/ 69 h 275"/>
                <a:gd name="T4" fmla="*/ 12 w 261"/>
                <a:gd name="T5" fmla="*/ 257 h 275"/>
                <a:gd name="T6" fmla="*/ 57 w 261"/>
                <a:gd name="T7" fmla="*/ 241 h 275"/>
                <a:gd name="T8" fmla="*/ 77 w 261"/>
                <a:gd name="T9" fmla="*/ 196 h 275"/>
                <a:gd name="T10" fmla="*/ 145 w 261"/>
                <a:gd name="T11" fmla="*/ 89 h 275"/>
                <a:gd name="T12" fmla="*/ 255 w 261"/>
                <a:gd name="T13" fmla="*/ 21 h 275"/>
                <a:gd name="T14" fmla="*/ 244 w 261"/>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75">
                  <a:moveTo>
                    <a:pt x="244" y="0"/>
                  </a:moveTo>
                  <a:cubicBezTo>
                    <a:pt x="244" y="0"/>
                    <a:pt x="143" y="61"/>
                    <a:pt x="132" y="69"/>
                  </a:cubicBezTo>
                  <a:cubicBezTo>
                    <a:pt x="121" y="77"/>
                    <a:pt x="25" y="240"/>
                    <a:pt x="12" y="257"/>
                  </a:cubicBezTo>
                  <a:cubicBezTo>
                    <a:pt x="0" y="275"/>
                    <a:pt x="57" y="241"/>
                    <a:pt x="57" y="241"/>
                  </a:cubicBezTo>
                  <a:cubicBezTo>
                    <a:pt x="77" y="196"/>
                    <a:pt x="77" y="196"/>
                    <a:pt x="77" y="196"/>
                  </a:cubicBezTo>
                  <a:cubicBezTo>
                    <a:pt x="77" y="196"/>
                    <a:pt x="125" y="111"/>
                    <a:pt x="145" y="89"/>
                  </a:cubicBezTo>
                  <a:cubicBezTo>
                    <a:pt x="165" y="68"/>
                    <a:pt x="255" y="21"/>
                    <a:pt x="255" y="21"/>
                  </a:cubicBezTo>
                  <a:cubicBezTo>
                    <a:pt x="255" y="21"/>
                    <a:pt x="261" y="5"/>
                    <a:pt x="2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9"/>
            <p:cNvSpPr>
              <a:spLocks/>
            </p:cNvSpPr>
            <p:nvPr/>
          </p:nvSpPr>
          <p:spPr bwMode="auto">
            <a:xfrm>
              <a:off x="5840413" y="3438525"/>
              <a:ext cx="654050" cy="392113"/>
            </a:xfrm>
            <a:custGeom>
              <a:avLst/>
              <a:gdLst>
                <a:gd name="T0" fmla="*/ 298 w 320"/>
                <a:gd name="T1" fmla="*/ 107 h 192"/>
                <a:gd name="T2" fmla="*/ 308 w 320"/>
                <a:gd name="T3" fmla="*/ 43 h 192"/>
                <a:gd name="T4" fmla="*/ 0 w 320"/>
                <a:gd name="T5" fmla="*/ 14 h 192"/>
                <a:gd name="T6" fmla="*/ 8 w 320"/>
                <a:gd name="T7" fmla="*/ 107 h 192"/>
                <a:gd name="T8" fmla="*/ 116 w 320"/>
                <a:gd name="T9" fmla="*/ 192 h 192"/>
                <a:gd name="T10" fmla="*/ 298 w 320"/>
                <a:gd name="T11" fmla="*/ 107 h 192"/>
              </a:gdLst>
              <a:ahLst/>
              <a:cxnLst>
                <a:cxn ang="0">
                  <a:pos x="T0" y="T1"/>
                </a:cxn>
                <a:cxn ang="0">
                  <a:pos x="T2" y="T3"/>
                </a:cxn>
                <a:cxn ang="0">
                  <a:pos x="T4" y="T5"/>
                </a:cxn>
                <a:cxn ang="0">
                  <a:pos x="T6" y="T7"/>
                </a:cxn>
                <a:cxn ang="0">
                  <a:pos x="T8" y="T9"/>
                </a:cxn>
                <a:cxn ang="0">
                  <a:pos x="T10" y="T11"/>
                </a:cxn>
              </a:cxnLst>
              <a:rect l="0" t="0" r="r" b="b"/>
              <a:pathLst>
                <a:path w="320" h="192">
                  <a:moveTo>
                    <a:pt x="298" y="107"/>
                  </a:moveTo>
                  <a:cubicBezTo>
                    <a:pt x="298" y="107"/>
                    <a:pt x="320" y="55"/>
                    <a:pt x="308" y="43"/>
                  </a:cubicBezTo>
                  <a:cubicBezTo>
                    <a:pt x="272" y="4"/>
                    <a:pt x="42" y="0"/>
                    <a:pt x="0" y="14"/>
                  </a:cubicBezTo>
                  <a:cubicBezTo>
                    <a:pt x="8" y="107"/>
                    <a:pt x="8" y="107"/>
                    <a:pt x="8" y="107"/>
                  </a:cubicBezTo>
                  <a:cubicBezTo>
                    <a:pt x="116" y="192"/>
                    <a:pt x="116" y="192"/>
                    <a:pt x="116" y="192"/>
                  </a:cubicBezTo>
                  <a:lnTo>
                    <a:pt x="298" y="10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10"/>
            <p:cNvSpPr>
              <a:spLocks/>
            </p:cNvSpPr>
            <p:nvPr/>
          </p:nvSpPr>
          <p:spPr bwMode="auto">
            <a:xfrm>
              <a:off x="6202363" y="3363913"/>
              <a:ext cx="487363" cy="487363"/>
            </a:xfrm>
            <a:custGeom>
              <a:avLst/>
              <a:gdLst>
                <a:gd name="T0" fmla="*/ 0 w 239"/>
                <a:gd name="T1" fmla="*/ 119 h 239"/>
                <a:gd name="T2" fmla="*/ 119 w 239"/>
                <a:gd name="T3" fmla="*/ 0 h 239"/>
                <a:gd name="T4" fmla="*/ 239 w 239"/>
                <a:gd name="T5" fmla="*/ 119 h 239"/>
                <a:gd name="T6" fmla="*/ 119 w 239"/>
                <a:gd name="T7" fmla="*/ 239 h 239"/>
                <a:gd name="T8" fmla="*/ 80 w 239"/>
                <a:gd name="T9" fmla="*/ 232 h 239"/>
                <a:gd name="T10" fmla="*/ 119 w 239"/>
                <a:gd name="T11" fmla="*/ 160 h 239"/>
                <a:gd name="T12" fmla="*/ 77 w 239"/>
                <a:gd name="T13" fmla="*/ 231 h 239"/>
                <a:gd name="T14" fmla="*/ 0 w 239"/>
                <a:gd name="T15" fmla="*/ 11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9">
                  <a:moveTo>
                    <a:pt x="0" y="119"/>
                  </a:moveTo>
                  <a:cubicBezTo>
                    <a:pt x="0" y="53"/>
                    <a:pt x="53" y="0"/>
                    <a:pt x="119" y="0"/>
                  </a:cubicBezTo>
                  <a:cubicBezTo>
                    <a:pt x="185" y="0"/>
                    <a:pt x="239" y="53"/>
                    <a:pt x="239" y="119"/>
                  </a:cubicBezTo>
                  <a:cubicBezTo>
                    <a:pt x="239" y="185"/>
                    <a:pt x="185" y="239"/>
                    <a:pt x="119" y="239"/>
                  </a:cubicBezTo>
                  <a:cubicBezTo>
                    <a:pt x="106" y="239"/>
                    <a:pt x="92" y="236"/>
                    <a:pt x="80" y="232"/>
                  </a:cubicBezTo>
                  <a:cubicBezTo>
                    <a:pt x="119" y="160"/>
                    <a:pt x="119" y="160"/>
                    <a:pt x="119" y="160"/>
                  </a:cubicBezTo>
                  <a:cubicBezTo>
                    <a:pt x="77" y="231"/>
                    <a:pt x="77" y="231"/>
                    <a:pt x="77" y="231"/>
                  </a:cubicBezTo>
                  <a:cubicBezTo>
                    <a:pt x="32" y="214"/>
                    <a:pt x="0" y="170"/>
                    <a:pt x="0" y="119"/>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11"/>
            <p:cNvSpPr>
              <a:spLocks/>
            </p:cNvSpPr>
            <p:nvPr/>
          </p:nvSpPr>
          <p:spPr bwMode="auto">
            <a:xfrm>
              <a:off x="6359525" y="3802063"/>
              <a:ext cx="14288" cy="28575"/>
            </a:xfrm>
            <a:custGeom>
              <a:avLst/>
              <a:gdLst>
                <a:gd name="T0" fmla="*/ 0 w 7"/>
                <a:gd name="T1" fmla="*/ 14 h 14"/>
                <a:gd name="T2" fmla="*/ 4 w 7"/>
                <a:gd name="T3" fmla="*/ 0 h 14"/>
                <a:gd name="T4" fmla="*/ 7 w 7"/>
                <a:gd name="T5" fmla="*/ 1 h 14"/>
                <a:gd name="T6" fmla="*/ 0 w 7"/>
                <a:gd name="T7" fmla="*/ 14 h 14"/>
              </a:gdLst>
              <a:ahLst/>
              <a:cxnLst>
                <a:cxn ang="0">
                  <a:pos x="T0" y="T1"/>
                </a:cxn>
                <a:cxn ang="0">
                  <a:pos x="T2" y="T3"/>
                </a:cxn>
                <a:cxn ang="0">
                  <a:pos x="T4" y="T5"/>
                </a:cxn>
                <a:cxn ang="0">
                  <a:pos x="T6" y="T7"/>
                </a:cxn>
              </a:cxnLst>
              <a:rect l="0" t="0" r="r" b="b"/>
              <a:pathLst>
                <a:path w="7" h="14">
                  <a:moveTo>
                    <a:pt x="0" y="14"/>
                  </a:moveTo>
                  <a:cubicBezTo>
                    <a:pt x="4" y="0"/>
                    <a:pt x="4" y="0"/>
                    <a:pt x="4" y="0"/>
                  </a:cubicBezTo>
                  <a:cubicBezTo>
                    <a:pt x="5" y="0"/>
                    <a:pt x="6" y="1"/>
                    <a:pt x="7" y="1"/>
                  </a:cubicBezTo>
                  <a:lnTo>
                    <a:pt x="0" y="1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2"/>
            <p:cNvSpPr>
              <a:spLocks/>
            </p:cNvSpPr>
            <p:nvPr/>
          </p:nvSpPr>
          <p:spPr bwMode="auto">
            <a:xfrm>
              <a:off x="5138738" y="2027238"/>
              <a:ext cx="3919538" cy="4854575"/>
            </a:xfrm>
            <a:custGeom>
              <a:avLst/>
              <a:gdLst>
                <a:gd name="T0" fmla="*/ 1392 w 1920"/>
                <a:gd name="T1" fmla="*/ 38 h 2377"/>
                <a:gd name="T2" fmla="*/ 1232 w 1920"/>
                <a:gd name="T3" fmla="*/ 0 h 2377"/>
                <a:gd name="T4" fmla="*/ 1074 w 1920"/>
                <a:gd name="T5" fmla="*/ 228 h 2377"/>
                <a:gd name="T6" fmla="*/ 1027 w 1920"/>
                <a:gd name="T7" fmla="*/ 587 h 2377"/>
                <a:gd name="T8" fmla="*/ 1134 w 1920"/>
                <a:gd name="T9" fmla="*/ 773 h 2377"/>
                <a:gd name="T10" fmla="*/ 1173 w 1920"/>
                <a:gd name="T11" fmla="*/ 928 h 2377"/>
                <a:gd name="T12" fmla="*/ 917 w 1920"/>
                <a:gd name="T13" fmla="*/ 958 h 2377"/>
                <a:gd name="T14" fmla="*/ 701 w 1920"/>
                <a:gd name="T15" fmla="*/ 1256 h 2377"/>
                <a:gd name="T16" fmla="*/ 528 w 1920"/>
                <a:gd name="T17" fmla="*/ 1422 h 2377"/>
                <a:gd name="T18" fmla="*/ 252 w 1920"/>
                <a:gd name="T19" fmla="*/ 1494 h 2377"/>
                <a:gd name="T20" fmla="*/ 252 w 1920"/>
                <a:gd name="T21" fmla="*/ 1824 h 2377"/>
                <a:gd name="T22" fmla="*/ 22 w 1920"/>
                <a:gd name="T23" fmla="*/ 1938 h 2377"/>
                <a:gd name="T24" fmla="*/ 0 w 1920"/>
                <a:gd name="T25" fmla="*/ 1998 h 2377"/>
                <a:gd name="T26" fmla="*/ 27 w 1920"/>
                <a:gd name="T27" fmla="*/ 2043 h 2377"/>
                <a:gd name="T28" fmla="*/ 314 w 1920"/>
                <a:gd name="T29" fmla="*/ 2052 h 2377"/>
                <a:gd name="T30" fmla="*/ 544 w 1920"/>
                <a:gd name="T31" fmla="*/ 2158 h 2377"/>
                <a:gd name="T32" fmla="*/ 760 w 1920"/>
                <a:gd name="T33" fmla="*/ 2371 h 2377"/>
                <a:gd name="T34" fmla="*/ 1014 w 1920"/>
                <a:gd name="T35" fmla="*/ 2377 h 2377"/>
                <a:gd name="T36" fmla="*/ 1361 w 1920"/>
                <a:gd name="T37" fmla="*/ 2158 h 2377"/>
                <a:gd name="T38" fmla="*/ 1645 w 1920"/>
                <a:gd name="T39" fmla="*/ 1803 h 2377"/>
                <a:gd name="T40" fmla="*/ 1920 w 1920"/>
                <a:gd name="T41" fmla="*/ 833 h 2377"/>
                <a:gd name="T42" fmla="*/ 1850 w 1920"/>
                <a:gd name="T43" fmla="*/ 376 h 2377"/>
                <a:gd name="T44" fmla="*/ 1578 w 1920"/>
                <a:gd name="T45" fmla="*/ 0 h 2377"/>
                <a:gd name="T46" fmla="*/ 1392 w 1920"/>
                <a:gd name="T47" fmla="*/ 38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0" h="2377">
                  <a:moveTo>
                    <a:pt x="1392" y="38"/>
                  </a:moveTo>
                  <a:cubicBezTo>
                    <a:pt x="1232" y="0"/>
                    <a:pt x="1232" y="0"/>
                    <a:pt x="1232" y="0"/>
                  </a:cubicBezTo>
                  <a:cubicBezTo>
                    <a:pt x="1074" y="228"/>
                    <a:pt x="1074" y="228"/>
                    <a:pt x="1074" y="228"/>
                  </a:cubicBezTo>
                  <a:cubicBezTo>
                    <a:pt x="1027" y="587"/>
                    <a:pt x="1027" y="587"/>
                    <a:pt x="1027" y="587"/>
                  </a:cubicBezTo>
                  <a:cubicBezTo>
                    <a:pt x="1027" y="587"/>
                    <a:pt x="1128" y="757"/>
                    <a:pt x="1134" y="773"/>
                  </a:cubicBezTo>
                  <a:cubicBezTo>
                    <a:pt x="1141" y="790"/>
                    <a:pt x="1173" y="928"/>
                    <a:pt x="1173" y="928"/>
                  </a:cubicBezTo>
                  <a:cubicBezTo>
                    <a:pt x="1173" y="928"/>
                    <a:pt x="949" y="931"/>
                    <a:pt x="917" y="958"/>
                  </a:cubicBezTo>
                  <a:cubicBezTo>
                    <a:pt x="885" y="984"/>
                    <a:pt x="714" y="1222"/>
                    <a:pt x="701" y="1256"/>
                  </a:cubicBezTo>
                  <a:cubicBezTo>
                    <a:pt x="688" y="1291"/>
                    <a:pt x="528" y="1422"/>
                    <a:pt x="528" y="1422"/>
                  </a:cubicBezTo>
                  <a:cubicBezTo>
                    <a:pt x="252" y="1494"/>
                    <a:pt x="252" y="1494"/>
                    <a:pt x="252" y="1494"/>
                  </a:cubicBezTo>
                  <a:cubicBezTo>
                    <a:pt x="252" y="1824"/>
                    <a:pt x="252" y="1824"/>
                    <a:pt x="252" y="1824"/>
                  </a:cubicBezTo>
                  <a:cubicBezTo>
                    <a:pt x="252" y="1824"/>
                    <a:pt x="105" y="1887"/>
                    <a:pt x="22" y="1938"/>
                  </a:cubicBezTo>
                  <a:cubicBezTo>
                    <a:pt x="0" y="1998"/>
                    <a:pt x="0" y="1998"/>
                    <a:pt x="0" y="1998"/>
                  </a:cubicBezTo>
                  <a:cubicBezTo>
                    <a:pt x="27" y="2043"/>
                    <a:pt x="27" y="2043"/>
                    <a:pt x="27" y="2043"/>
                  </a:cubicBezTo>
                  <a:cubicBezTo>
                    <a:pt x="314" y="2052"/>
                    <a:pt x="314" y="2052"/>
                    <a:pt x="314" y="2052"/>
                  </a:cubicBezTo>
                  <a:cubicBezTo>
                    <a:pt x="314" y="2052"/>
                    <a:pt x="482" y="2072"/>
                    <a:pt x="544" y="2158"/>
                  </a:cubicBezTo>
                  <a:cubicBezTo>
                    <a:pt x="605" y="2243"/>
                    <a:pt x="760" y="2371"/>
                    <a:pt x="760" y="2371"/>
                  </a:cubicBezTo>
                  <a:cubicBezTo>
                    <a:pt x="1014" y="2377"/>
                    <a:pt x="1014" y="2377"/>
                    <a:pt x="1014" y="2377"/>
                  </a:cubicBezTo>
                  <a:cubicBezTo>
                    <a:pt x="1014" y="2377"/>
                    <a:pt x="1221" y="2261"/>
                    <a:pt x="1361" y="2158"/>
                  </a:cubicBezTo>
                  <a:cubicBezTo>
                    <a:pt x="1501" y="2054"/>
                    <a:pt x="1645" y="1803"/>
                    <a:pt x="1645" y="1803"/>
                  </a:cubicBezTo>
                  <a:cubicBezTo>
                    <a:pt x="1920" y="833"/>
                    <a:pt x="1920" y="833"/>
                    <a:pt x="1920" y="833"/>
                  </a:cubicBezTo>
                  <a:cubicBezTo>
                    <a:pt x="1850" y="376"/>
                    <a:pt x="1850" y="376"/>
                    <a:pt x="1850" y="376"/>
                  </a:cubicBezTo>
                  <a:cubicBezTo>
                    <a:pt x="1578" y="0"/>
                    <a:pt x="1578" y="0"/>
                    <a:pt x="1578" y="0"/>
                  </a:cubicBezTo>
                  <a:lnTo>
                    <a:pt x="1392" y="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3"/>
            <p:cNvSpPr>
              <a:spLocks/>
            </p:cNvSpPr>
            <p:nvPr/>
          </p:nvSpPr>
          <p:spPr bwMode="auto">
            <a:xfrm>
              <a:off x="1293813" y="3471863"/>
              <a:ext cx="5510213" cy="3409950"/>
            </a:xfrm>
            <a:custGeom>
              <a:avLst/>
              <a:gdLst>
                <a:gd name="T0" fmla="*/ 1848 w 2699"/>
                <a:gd name="T1" fmla="*/ 1265 h 1670"/>
                <a:gd name="T2" fmla="*/ 1509 w 2699"/>
                <a:gd name="T3" fmla="*/ 765 h 1670"/>
                <a:gd name="T4" fmla="*/ 923 w 2699"/>
                <a:gd name="T5" fmla="*/ 45 h 1670"/>
                <a:gd name="T6" fmla="*/ 587 w 2699"/>
                <a:gd name="T7" fmla="*/ 152 h 1670"/>
                <a:gd name="T8" fmla="*/ 392 w 2699"/>
                <a:gd name="T9" fmla="*/ 629 h 1670"/>
                <a:gd name="T10" fmla="*/ 0 w 2699"/>
                <a:gd name="T11" fmla="*/ 1664 h 1670"/>
                <a:gd name="T12" fmla="*/ 411 w 2699"/>
                <a:gd name="T13" fmla="*/ 1670 h 1670"/>
                <a:gd name="T14" fmla="*/ 501 w 2699"/>
                <a:gd name="T15" fmla="*/ 1480 h 1670"/>
                <a:gd name="T16" fmla="*/ 843 w 2699"/>
                <a:gd name="T17" fmla="*/ 776 h 1670"/>
                <a:gd name="T18" fmla="*/ 995 w 2699"/>
                <a:gd name="T19" fmla="*/ 1163 h 1670"/>
                <a:gd name="T20" fmla="*/ 1123 w 2699"/>
                <a:gd name="T21" fmla="*/ 1472 h 1670"/>
                <a:gd name="T22" fmla="*/ 517 w 2699"/>
                <a:gd name="T23" fmla="*/ 1664 h 1670"/>
                <a:gd name="T24" fmla="*/ 2560 w 2699"/>
                <a:gd name="T25" fmla="*/ 1670 h 1670"/>
                <a:gd name="T26" fmla="*/ 2699 w 2699"/>
                <a:gd name="T27" fmla="*/ 1365 h 1670"/>
                <a:gd name="T28" fmla="*/ 2413 w 2699"/>
                <a:gd name="T29" fmla="*/ 1253 h 1670"/>
                <a:gd name="T30" fmla="*/ 1848 w 2699"/>
                <a:gd name="T31" fmla="*/ 126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9" h="1670">
                  <a:moveTo>
                    <a:pt x="1848" y="1265"/>
                  </a:moveTo>
                  <a:cubicBezTo>
                    <a:pt x="1848" y="1265"/>
                    <a:pt x="1597" y="925"/>
                    <a:pt x="1509" y="765"/>
                  </a:cubicBezTo>
                  <a:cubicBezTo>
                    <a:pt x="1421" y="605"/>
                    <a:pt x="1067" y="91"/>
                    <a:pt x="923" y="45"/>
                  </a:cubicBezTo>
                  <a:cubicBezTo>
                    <a:pt x="779" y="0"/>
                    <a:pt x="648" y="59"/>
                    <a:pt x="587" y="152"/>
                  </a:cubicBezTo>
                  <a:cubicBezTo>
                    <a:pt x="525" y="245"/>
                    <a:pt x="453" y="384"/>
                    <a:pt x="392" y="629"/>
                  </a:cubicBezTo>
                  <a:cubicBezTo>
                    <a:pt x="331" y="875"/>
                    <a:pt x="235" y="1327"/>
                    <a:pt x="0" y="1664"/>
                  </a:cubicBezTo>
                  <a:cubicBezTo>
                    <a:pt x="411" y="1670"/>
                    <a:pt x="411" y="1670"/>
                    <a:pt x="411" y="1670"/>
                  </a:cubicBezTo>
                  <a:cubicBezTo>
                    <a:pt x="411" y="1670"/>
                    <a:pt x="416" y="1616"/>
                    <a:pt x="501" y="1480"/>
                  </a:cubicBezTo>
                  <a:cubicBezTo>
                    <a:pt x="587" y="1344"/>
                    <a:pt x="859" y="941"/>
                    <a:pt x="843" y="776"/>
                  </a:cubicBezTo>
                  <a:cubicBezTo>
                    <a:pt x="843" y="776"/>
                    <a:pt x="968" y="1077"/>
                    <a:pt x="995" y="1163"/>
                  </a:cubicBezTo>
                  <a:cubicBezTo>
                    <a:pt x="1021" y="1248"/>
                    <a:pt x="1083" y="1424"/>
                    <a:pt x="1123" y="1472"/>
                  </a:cubicBezTo>
                  <a:cubicBezTo>
                    <a:pt x="1123" y="1472"/>
                    <a:pt x="616" y="1607"/>
                    <a:pt x="517" y="1664"/>
                  </a:cubicBezTo>
                  <a:cubicBezTo>
                    <a:pt x="2560" y="1670"/>
                    <a:pt x="2560" y="1670"/>
                    <a:pt x="2560" y="1670"/>
                  </a:cubicBezTo>
                  <a:cubicBezTo>
                    <a:pt x="2699" y="1365"/>
                    <a:pt x="2699" y="1365"/>
                    <a:pt x="2699" y="1365"/>
                  </a:cubicBezTo>
                  <a:cubicBezTo>
                    <a:pt x="2413" y="1253"/>
                    <a:pt x="2413" y="1253"/>
                    <a:pt x="2413" y="1253"/>
                  </a:cubicBezTo>
                  <a:lnTo>
                    <a:pt x="1848" y="1265"/>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14"/>
            <p:cNvSpPr>
              <a:spLocks/>
            </p:cNvSpPr>
            <p:nvPr/>
          </p:nvSpPr>
          <p:spPr bwMode="auto">
            <a:xfrm>
              <a:off x="8064500" y="3454400"/>
              <a:ext cx="1276350" cy="1395413"/>
            </a:xfrm>
            <a:custGeom>
              <a:avLst/>
              <a:gdLst>
                <a:gd name="T0" fmla="*/ 290 w 625"/>
                <a:gd name="T1" fmla="*/ 167 h 683"/>
                <a:gd name="T2" fmla="*/ 49 w 625"/>
                <a:gd name="T3" fmla="*/ 645 h 683"/>
                <a:gd name="T4" fmla="*/ 100 w 625"/>
                <a:gd name="T5" fmla="*/ 683 h 683"/>
                <a:gd name="T6" fmla="*/ 313 w 625"/>
                <a:gd name="T7" fmla="*/ 199 h 683"/>
                <a:gd name="T8" fmla="*/ 353 w 625"/>
                <a:gd name="T9" fmla="*/ 99 h 683"/>
                <a:gd name="T10" fmla="*/ 290 w 625"/>
                <a:gd name="T11" fmla="*/ 167 h 683"/>
              </a:gdLst>
              <a:ahLst/>
              <a:cxnLst>
                <a:cxn ang="0">
                  <a:pos x="T0" y="T1"/>
                </a:cxn>
                <a:cxn ang="0">
                  <a:pos x="T2" y="T3"/>
                </a:cxn>
                <a:cxn ang="0">
                  <a:pos x="T4" y="T5"/>
                </a:cxn>
                <a:cxn ang="0">
                  <a:pos x="T6" y="T7"/>
                </a:cxn>
                <a:cxn ang="0">
                  <a:pos x="T8" y="T9"/>
                </a:cxn>
                <a:cxn ang="0">
                  <a:pos x="T10" y="T11"/>
                </a:cxn>
              </a:cxnLst>
              <a:rect l="0" t="0" r="r" b="b"/>
              <a:pathLst>
                <a:path w="625" h="683">
                  <a:moveTo>
                    <a:pt x="290" y="167"/>
                  </a:moveTo>
                  <a:cubicBezTo>
                    <a:pt x="290" y="167"/>
                    <a:pt x="21" y="356"/>
                    <a:pt x="49" y="645"/>
                  </a:cubicBezTo>
                  <a:cubicBezTo>
                    <a:pt x="100" y="683"/>
                    <a:pt x="100" y="683"/>
                    <a:pt x="100" y="683"/>
                  </a:cubicBezTo>
                  <a:cubicBezTo>
                    <a:pt x="100" y="683"/>
                    <a:pt x="0" y="398"/>
                    <a:pt x="313" y="199"/>
                  </a:cubicBezTo>
                  <a:cubicBezTo>
                    <a:pt x="625" y="0"/>
                    <a:pt x="353" y="99"/>
                    <a:pt x="353" y="99"/>
                  </a:cubicBezTo>
                  <a:lnTo>
                    <a:pt x="290" y="16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15"/>
            <p:cNvSpPr>
              <a:spLocks/>
            </p:cNvSpPr>
            <p:nvPr/>
          </p:nvSpPr>
          <p:spPr bwMode="auto">
            <a:xfrm>
              <a:off x="6096000" y="4321175"/>
              <a:ext cx="2640013" cy="1387475"/>
            </a:xfrm>
            <a:custGeom>
              <a:avLst/>
              <a:gdLst>
                <a:gd name="T0" fmla="*/ 435 w 1293"/>
                <a:gd name="T1" fmla="*/ 235 h 680"/>
                <a:gd name="T2" fmla="*/ 531 w 1293"/>
                <a:gd name="T3" fmla="*/ 178 h 680"/>
                <a:gd name="T4" fmla="*/ 1085 w 1293"/>
                <a:gd name="T5" fmla="*/ 283 h 680"/>
                <a:gd name="T6" fmla="*/ 1219 w 1293"/>
                <a:gd name="T7" fmla="*/ 568 h 680"/>
                <a:gd name="T8" fmla="*/ 1034 w 1293"/>
                <a:gd name="T9" fmla="*/ 680 h 680"/>
                <a:gd name="T10" fmla="*/ 672 w 1293"/>
                <a:gd name="T11" fmla="*/ 535 h 680"/>
                <a:gd name="T12" fmla="*/ 405 w 1293"/>
                <a:gd name="T13" fmla="*/ 328 h 680"/>
                <a:gd name="T14" fmla="*/ 217 w 1293"/>
                <a:gd name="T15" fmla="*/ 392 h 680"/>
                <a:gd name="T16" fmla="*/ 125 w 1293"/>
                <a:gd name="T17" fmla="*/ 408 h 680"/>
                <a:gd name="T18" fmla="*/ 296 w 1293"/>
                <a:gd name="T19" fmla="*/ 88 h 680"/>
                <a:gd name="T20" fmla="*/ 395 w 1293"/>
                <a:gd name="T21" fmla="*/ 197 h 680"/>
                <a:gd name="T22" fmla="*/ 435 w 1293"/>
                <a:gd name="T23" fmla="*/ 23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3" h="680">
                  <a:moveTo>
                    <a:pt x="435" y="235"/>
                  </a:moveTo>
                  <a:cubicBezTo>
                    <a:pt x="435" y="235"/>
                    <a:pt x="477" y="215"/>
                    <a:pt x="531" y="178"/>
                  </a:cubicBezTo>
                  <a:cubicBezTo>
                    <a:pt x="584" y="141"/>
                    <a:pt x="877" y="0"/>
                    <a:pt x="1085" y="283"/>
                  </a:cubicBezTo>
                  <a:cubicBezTo>
                    <a:pt x="1293" y="565"/>
                    <a:pt x="1219" y="568"/>
                    <a:pt x="1219" y="568"/>
                  </a:cubicBezTo>
                  <a:cubicBezTo>
                    <a:pt x="1034" y="680"/>
                    <a:pt x="1034" y="680"/>
                    <a:pt x="1034" y="680"/>
                  </a:cubicBezTo>
                  <a:cubicBezTo>
                    <a:pt x="1034" y="680"/>
                    <a:pt x="779" y="589"/>
                    <a:pt x="672" y="535"/>
                  </a:cubicBezTo>
                  <a:cubicBezTo>
                    <a:pt x="565" y="480"/>
                    <a:pt x="459" y="363"/>
                    <a:pt x="405" y="328"/>
                  </a:cubicBezTo>
                  <a:cubicBezTo>
                    <a:pt x="405" y="328"/>
                    <a:pt x="287" y="368"/>
                    <a:pt x="217" y="392"/>
                  </a:cubicBezTo>
                  <a:cubicBezTo>
                    <a:pt x="148" y="416"/>
                    <a:pt x="125" y="408"/>
                    <a:pt x="125" y="408"/>
                  </a:cubicBezTo>
                  <a:cubicBezTo>
                    <a:pt x="125" y="408"/>
                    <a:pt x="0" y="133"/>
                    <a:pt x="296" y="88"/>
                  </a:cubicBezTo>
                  <a:cubicBezTo>
                    <a:pt x="296" y="88"/>
                    <a:pt x="352" y="104"/>
                    <a:pt x="395" y="197"/>
                  </a:cubicBezTo>
                  <a:cubicBezTo>
                    <a:pt x="395" y="197"/>
                    <a:pt x="411" y="224"/>
                    <a:pt x="435" y="23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16"/>
            <p:cNvSpPr>
              <a:spLocks/>
            </p:cNvSpPr>
            <p:nvPr/>
          </p:nvSpPr>
          <p:spPr bwMode="auto">
            <a:xfrm>
              <a:off x="6689725" y="3886200"/>
              <a:ext cx="914400" cy="635000"/>
            </a:xfrm>
            <a:custGeom>
              <a:avLst/>
              <a:gdLst>
                <a:gd name="T0" fmla="*/ 448 w 448"/>
                <a:gd name="T1" fmla="*/ 16 h 311"/>
                <a:gd name="T2" fmla="*/ 24 w 448"/>
                <a:gd name="T3" fmla="*/ 311 h 311"/>
                <a:gd name="T4" fmla="*/ 0 w 448"/>
                <a:gd name="T5" fmla="*/ 311 h 311"/>
                <a:gd name="T6" fmla="*/ 432 w 448"/>
                <a:gd name="T7" fmla="*/ 0 h 311"/>
                <a:gd name="T8" fmla="*/ 448 w 448"/>
                <a:gd name="T9" fmla="*/ 16 h 311"/>
              </a:gdLst>
              <a:ahLst/>
              <a:cxnLst>
                <a:cxn ang="0">
                  <a:pos x="T0" y="T1"/>
                </a:cxn>
                <a:cxn ang="0">
                  <a:pos x="T2" y="T3"/>
                </a:cxn>
                <a:cxn ang="0">
                  <a:pos x="T4" y="T5"/>
                </a:cxn>
                <a:cxn ang="0">
                  <a:pos x="T6" y="T7"/>
                </a:cxn>
                <a:cxn ang="0">
                  <a:pos x="T8" y="T9"/>
                </a:cxn>
              </a:cxnLst>
              <a:rect l="0" t="0" r="r" b="b"/>
              <a:pathLst>
                <a:path w="448" h="311">
                  <a:moveTo>
                    <a:pt x="448" y="16"/>
                  </a:moveTo>
                  <a:cubicBezTo>
                    <a:pt x="448" y="16"/>
                    <a:pt x="46" y="189"/>
                    <a:pt x="24" y="311"/>
                  </a:cubicBezTo>
                  <a:cubicBezTo>
                    <a:pt x="0" y="311"/>
                    <a:pt x="0" y="311"/>
                    <a:pt x="0" y="311"/>
                  </a:cubicBezTo>
                  <a:cubicBezTo>
                    <a:pt x="0" y="311"/>
                    <a:pt x="34" y="192"/>
                    <a:pt x="432" y="0"/>
                  </a:cubicBezTo>
                  <a:lnTo>
                    <a:pt x="448"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17"/>
            <p:cNvSpPr>
              <a:spLocks/>
            </p:cNvSpPr>
            <p:nvPr/>
          </p:nvSpPr>
          <p:spPr bwMode="auto">
            <a:xfrm>
              <a:off x="4740275" y="5984875"/>
              <a:ext cx="2025650" cy="896938"/>
            </a:xfrm>
            <a:custGeom>
              <a:avLst/>
              <a:gdLst>
                <a:gd name="T0" fmla="*/ 217 w 992"/>
                <a:gd name="T1" fmla="*/ 0 h 439"/>
                <a:gd name="T2" fmla="*/ 0 w 992"/>
                <a:gd name="T3" fmla="*/ 180 h 439"/>
                <a:gd name="T4" fmla="*/ 309 w 992"/>
                <a:gd name="T5" fmla="*/ 169 h 439"/>
                <a:gd name="T6" fmla="*/ 709 w 992"/>
                <a:gd name="T7" fmla="*/ 233 h 439"/>
                <a:gd name="T8" fmla="*/ 872 w 992"/>
                <a:gd name="T9" fmla="*/ 439 h 439"/>
                <a:gd name="T10" fmla="*/ 992 w 992"/>
                <a:gd name="T11" fmla="*/ 439 h 439"/>
                <a:gd name="T12" fmla="*/ 744 w 992"/>
                <a:gd name="T13" fmla="*/ 174 h 439"/>
                <a:gd name="T14" fmla="*/ 376 w 992"/>
                <a:gd name="T15" fmla="*/ 73 h 439"/>
                <a:gd name="T16" fmla="*/ 217 w 992"/>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439">
                  <a:moveTo>
                    <a:pt x="217" y="0"/>
                  </a:moveTo>
                  <a:cubicBezTo>
                    <a:pt x="217" y="0"/>
                    <a:pt x="45" y="92"/>
                    <a:pt x="0" y="180"/>
                  </a:cubicBezTo>
                  <a:cubicBezTo>
                    <a:pt x="0" y="180"/>
                    <a:pt x="211" y="177"/>
                    <a:pt x="309" y="169"/>
                  </a:cubicBezTo>
                  <a:cubicBezTo>
                    <a:pt x="408" y="161"/>
                    <a:pt x="573" y="84"/>
                    <a:pt x="709" y="233"/>
                  </a:cubicBezTo>
                  <a:cubicBezTo>
                    <a:pt x="845" y="382"/>
                    <a:pt x="872" y="439"/>
                    <a:pt x="872" y="439"/>
                  </a:cubicBezTo>
                  <a:cubicBezTo>
                    <a:pt x="992" y="439"/>
                    <a:pt x="992" y="439"/>
                    <a:pt x="992" y="439"/>
                  </a:cubicBezTo>
                  <a:cubicBezTo>
                    <a:pt x="992" y="439"/>
                    <a:pt x="856" y="241"/>
                    <a:pt x="744" y="174"/>
                  </a:cubicBezTo>
                  <a:cubicBezTo>
                    <a:pt x="632" y="108"/>
                    <a:pt x="466" y="94"/>
                    <a:pt x="376" y="73"/>
                  </a:cubicBezTo>
                  <a:cubicBezTo>
                    <a:pt x="261" y="46"/>
                    <a:pt x="217" y="0"/>
                    <a:pt x="21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18"/>
            <p:cNvSpPr>
              <a:spLocks/>
            </p:cNvSpPr>
            <p:nvPr/>
          </p:nvSpPr>
          <p:spPr bwMode="auto">
            <a:xfrm>
              <a:off x="5668963" y="3657600"/>
              <a:ext cx="781050" cy="1543050"/>
            </a:xfrm>
            <a:custGeom>
              <a:avLst/>
              <a:gdLst>
                <a:gd name="T0" fmla="*/ 92 w 382"/>
                <a:gd name="T1" fmla="*/ 357 h 756"/>
                <a:gd name="T2" fmla="*/ 92 w 382"/>
                <a:gd name="T3" fmla="*/ 0 h 756"/>
                <a:gd name="T4" fmla="*/ 382 w 382"/>
                <a:gd name="T5" fmla="*/ 0 h 756"/>
                <a:gd name="T6" fmla="*/ 286 w 382"/>
                <a:gd name="T7" fmla="*/ 430 h 756"/>
                <a:gd name="T8" fmla="*/ 289 w 382"/>
                <a:gd name="T9" fmla="*/ 688 h 756"/>
                <a:gd name="T10" fmla="*/ 0 w 382"/>
                <a:gd name="T11" fmla="*/ 635 h 756"/>
                <a:gd name="T12" fmla="*/ 92 w 382"/>
                <a:gd name="T13" fmla="*/ 357 h 756"/>
              </a:gdLst>
              <a:ahLst/>
              <a:cxnLst>
                <a:cxn ang="0">
                  <a:pos x="T0" y="T1"/>
                </a:cxn>
                <a:cxn ang="0">
                  <a:pos x="T2" y="T3"/>
                </a:cxn>
                <a:cxn ang="0">
                  <a:pos x="T4" y="T5"/>
                </a:cxn>
                <a:cxn ang="0">
                  <a:pos x="T6" y="T7"/>
                </a:cxn>
                <a:cxn ang="0">
                  <a:pos x="T8" y="T9"/>
                </a:cxn>
                <a:cxn ang="0">
                  <a:pos x="T10" y="T11"/>
                </a:cxn>
                <a:cxn ang="0">
                  <a:pos x="T12" y="T13"/>
                </a:cxn>
              </a:cxnLst>
              <a:rect l="0" t="0" r="r" b="b"/>
              <a:pathLst>
                <a:path w="382" h="756">
                  <a:moveTo>
                    <a:pt x="92" y="357"/>
                  </a:moveTo>
                  <a:cubicBezTo>
                    <a:pt x="92" y="357"/>
                    <a:pt x="97" y="82"/>
                    <a:pt x="92" y="0"/>
                  </a:cubicBezTo>
                  <a:cubicBezTo>
                    <a:pt x="92" y="0"/>
                    <a:pt x="342" y="10"/>
                    <a:pt x="382" y="0"/>
                  </a:cubicBezTo>
                  <a:cubicBezTo>
                    <a:pt x="382" y="0"/>
                    <a:pt x="315" y="330"/>
                    <a:pt x="286" y="430"/>
                  </a:cubicBezTo>
                  <a:cubicBezTo>
                    <a:pt x="257" y="530"/>
                    <a:pt x="306" y="643"/>
                    <a:pt x="289" y="688"/>
                  </a:cubicBezTo>
                  <a:cubicBezTo>
                    <a:pt x="263" y="756"/>
                    <a:pt x="128" y="755"/>
                    <a:pt x="0" y="635"/>
                  </a:cubicBezTo>
                  <a:lnTo>
                    <a:pt x="92"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19"/>
            <p:cNvSpPr>
              <a:spLocks/>
            </p:cNvSpPr>
            <p:nvPr/>
          </p:nvSpPr>
          <p:spPr bwMode="auto">
            <a:xfrm>
              <a:off x="5611813" y="4314825"/>
              <a:ext cx="800100" cy="719138"/>
            </a:xfrm>
            <a:custGeom>
              <a:avLst/>
              <a:gdLst>
                <a:gd name="T0" fmla="*/ 66 w 392"/>
                <a:gd name="T1" fmla="*/ 14 h 352"/>
                <a:gd name="T2" fmla="*/ 226 w 392"/>
                <a:gd name="T3" fmla="*/ 27 h 352"/>
                <a:gd name="T4" fmla="*/ 280 w 392"/>
                <a:gd name="T5" fmla="*/ 91 h 352"/>
                <a:gd name="T6" fmla="*/ 264 w 392"/>
                <a:gd name="T7" fmla="*/ 107 h 352"/>
                <a:gd name="T8" fmla="*/ 312 w 392"/>
                <a:gd name="T9" fmla="*/ 107 h 352"/>
                <a:gd name="T10" fmla="*/ 336 w 392"/>
                <a:gd name="T11" fmla="*/ 59 h 352"/>
                <a:gd name="T12" fmla="*/ 392 w 392"/>
                <a:gd name="T13" fmla="*/ 108 h 352"/>
                <a:gd name="T14" fmla="*/ 336 w 392"/>
                <a:gd name="T15" fmla="*/ 144 h 352"/>
                <a:gd name="T16" fmla="*/ 298 w 392"/>
                <a:gd name="T17" fmla="*/ 251 h 352"/>
                <a:gd name="T18" fmla="*/ 285 w 392"/>
                <a:gd name="T19" fmla="*/ 208 h 352"/>
                <a:gd name="T20" fmla="*/ 208 w 392"/>
                <a:gd name="T21" fmla="*/ 227 h 352"/>
                <a:gd name="T22" fmla="*/ 170 w 392"/>
                <a:gd name="T23" fmla="*/ 286 h 352"/>
                <a:gd name="T24" fmla="*/ 98 w 392"/>
                <a:gd name="T25" fmla="*/ 331 h 352"/>
                <a:gd name="T26" fmla="*/ 45 w 392"/>
                <a:gd name="T27" fmla="*/ 352 h 352"/>
                <a:gd name="T28" fmla="*/ 5 w 392"/>
                <a:gd name="T29" fmla="*/ 222 h 352"/>
                <a:gd name="T30" fmla="*/ 20 w 392"/>
                <a:gd name="T31" fmla="*/ 134 h 352"/>
                <a:gd name="T32" fmla="*/ 45 w 392"/>
                <a:gd name="T33" fmla="*/ 59 h 352"/>
                <a:gd name="T34" fmla="*/ 66 w 392"/>
                <a:gd name="T35" fmla="*/ 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352">
                  <a:moveTo>
                    <a:pt x="66" y="14"/>
                  </a:moveTo>
                  <a:cubicBezTo>
                    <a:pt x="66" y="14"/>
                    <a:pt x="189" y="0"/>
                    <a:pt x="226" y="27"/>
                  </a:cubicBezTo>
                  <a:cubicBezTo>
                    <a:pt x="264" y="54"/>
                    <a:pt x="296" y="75"/>
                    <a:pt x="280" y="91"/>
                  </a:cubicBezTo>
                  <a:cubicBezTo>
                    <a:pt x="264" y="107"/>
                    <a:pt x="264" y="107"/>
                    <a:pt x="264" y="107"/>
                  </a:cubicBezTo>
                  <a:cubicBezTo>
                    <a:pt x="264" y="107"/>
                    <a:pt x="304" y="96"/>
                    <a:pt x="312" y="107"/>
                  </a:cubicBezTo>
                  <a:cubicBezTo>
                    <a:pt x="320" y="118"/>
                    <a:pt x="325" y="48"/>
                    <a:pt x="336" y="59"/>
                  </a:cubicBezTo>
                  <a:cubicBezTo>
                    <a:pt x="346" y="70"/>
                    <a:pt x="392" y="91"/>
                    <a:pt x="392" y="108"/>
                  </a:cubicBezTo>
                  <a:cubicBezTo>
                    <a:pt x="392" y="126"/>
                    <a:pt x="378" y="136"/>
                    <a:pt x="336" y="144"/>
                  </a:cubicBezTo>
                  <a:cubicBezTo>
                    <a:pt x="336" y="144"/>
                    <a:pt x="336" y="214"/>
                    <a:pt x="298" y="251"/>
                  </a:cubicBezTo>
                  <a:cubicBezTo>
                    <a:pt x="285" y="208"/>
                    <a:pt x="285" y="208"/>
                    <a:pt x="285" y="208"/>
                  </a:cubicBezTo>
                  <a:cubicBezTo>
                    <a:pt x="285" y="208"/>
                    <a:pt x="274" y="235"/>
                    <a:pt x="208" y="227"/>
                  </a:cubicBezTo>
                  <a:cubicBezTo>
                    <a:pt x="208" y="227"/>
                    <a:pt x="200" y="278"/>
                    <a:pt x="170" y="286"/>
                  </a:cubicBezTo>
                  <a:cubicBezTo>
                    <a:pt x="141" y="294"/>
                    <a:pt x="122" y="325"/>
                    <a:pt x="98" y="331"/>
                  </a:cubicBezTo>
                  <a:cubicBezTo>
                    <a:pt x="74" y="337"/>
                    <a:pt x="45" y="352"/>
                    <a:pt x="45" y="352"/>
                  </a:cubicBezTo>
                  <a:cubicBezTo>
                    <a:pt x="45" y="352"/>
                    <a:pt x="0" y="251"/>
                    <a:pt x="5" y="222"/>
                  </a:cubicBezTo>
                  <a:cubicBezTo>
                    <a:pt x="10" y="192"/>
                    <a:pt x="12" y="150"/>
                    <a:pt x="20" y="134"/>
                  </a:cubicBezTo>
                  <a:cubicBezTo>
                    <a:pt x="29" y="118"/>
                    <a:pt x="40" y="70"/>
                    <a:pt x="45" y="59"/>
                  </a:cubicBezTo>
                  <a:cubicBezTo>
                    <a:pt x="50" y="48"/>
                    <a:pt x="45" y="15"/>
                    <a:pt x="66" y="14"/>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20"/>
            <p:cNvSpPr>
              <a:spLocks/>
            </p:cNvSpPr>
            <p:nvPr/>
          </p:nvSpPr>
          <p:spPr bwMode="auto">
            <a:xfrm>
              <a:off x="4959350" y="4287838"/>
              <a:ext cx="693738" cy="1138238"/>
            </a:xfrm>
            <a:custGeom>
              <a:avLst/>
              <a:gdLst>
                <a:gd name="T0" fmla="*/ 301 w 340"/>
                <a:gd name="T1" fmla="*/ 269 h 557"/>
                <a:gd name="T2" fmla="*/ 234 w 340"/>
                <a:gd name="T3" fmla="*/ 21 h 557"/>
                <a:gd name="T4" fmla="*/ 216 w 340"/>
                <a:gd name="T5" fmla="*/ 0 h 557"/>
                <a:gd name="T6" fmla="*/ 24 w 340"/>
                <a:gd name="T7" fmla="*/ 11 h 557"/>
                <a:gd name="T8" fmla="*/ 8 w 340"/>
                <a:gd name="T9" fmla="*/ 53 h 557"/>
                <a:gd name="T10" fmla="*/ 128 w 340"/>
                <a:gd name="T11" fmla="*/ 524 h 557"/>
                <a:gd name="T12" fmla="*/ 208 w 340"/>
                <a:gd name="T13" fmla="*/ 549 h 557"/>
                <a:gd name="T14" fmla="*/ 340 w 340"/>
                <a:gd name="T15" fmla="*/ 485 h 557"/>
                <a:gd name="T16" fmla="*/ 301 w 340"/>
                <a:gd name="T17" fmla="*/ 26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557">
                  <a:moveTo>
                    <a:pt x="301" y="269"/>
                  </a:moveTo>
                  <a:cubicBezTo>
                    <a:pt x="234" y="21"/>
                    <a:pt x="234" y="21"/>
                    <a:pt x="234" y="21"/>
                  </a:cubicBezTo>
                  <a:cubicBezTo>
                    <a:pt x="234" y="21"/>
                    <a:pt x="232" y="0"/>
                    <a:pt x="216" y="0"/>
                  </a:cubicBezTo>
                  <a:cubicBezTo>
                    <a:pt x="200" y="0"/>
                    <a:pt x="24" y="11"/>
                    <a:pt x="24" y="11"/>
                  </a:cubicBezTo>
                  <a:cubicBezTo>
                    <a:pt x="24" y="11"/>
                    <a:pt x="0" y="24"/>
                    <a:pt x="8" y="53"/>
                  </a:cubicBezTo>
                  <a:cubicBezTo>
                    <a:pt x="16" y="83"/>
                    <a:pt x="128" y="524"/>
                    <a:pt x="128" y="524"/>
                  </a:cubicBezTo>
                  <a:cubicBezTo>
                    <a:pt x="128" y="524"/>
                    <a:pt x="154" y="557"/>
                    <a:pt x="208" y="549"/>
                  </a:cubicBezTo>
                  <a:cubicBezTo>
                    <a:pt x="261" y="541"/>
                    <a:pt x="340" y="485"/>
                    <a:pt x="340" y="485"/>
                  </a:cubicBezTo>
                  <a:lnTo>
                    <a:pt x="301" y="26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 name="Freeform 21"/>
            <p:cNvSpPr>
              <a:spLocks/>
            </p:cNvSpPr>
            <p:nvPr/>
          </p:nvSpPr>
          <p:spPr bwMode="auto">
            <a:xfrm>
              <a:off x="5159375" y="3527425"/>
              <a:ext cx="4454525" cy="3411538"/>
            </a:xfrm>
            <a:custGeom>
              <a:avLst/>
              <a:gdLst>
                <a:gd name="T0" fmla="*/ 1811 w 2182"/>
                <a:gd name="T1" fmla="*/ 184 h 1671"/>
                <a:gd name="T2" fmla="*/ 1544 w 2182"/>
                <a:gd name="T3" fmla="*/ 672 h 1671"/>
                <a:gd name="T4" fmla="*/ 1451 w 2182"/>
                <a:gd name="T5" fmla="*/ 1157 h 1671"/>
                <a:gd name="T6" fmla="*/ 1400 w 2182"/>
                <a:gd name="T7" fmla="*/ 1242 h 1671"/>
                <a:gd name="T8" fmla="*/ 606 w 2182"/>
                <a:gd name="T9" fmla="*/ 994 h 1671"/>
                <a:gd name="T10" fmla="*/ 419 w 2182"/>
                <a:gd name="T11" fmla="*/ 813 h 1671"/>
                <a:gd name="T12" fmla="*/ 203 w 2182"/>
                <a:gd name="T13" fmla="*/ 642 h 1671"/>
                <a:gd name="T14" fmla="*/ 203 w 2182"/>
                <a:gd name="T15" fmla="*/ 733 h 1671"/>
                <a:gd name="T16" fmla="*/ 72 w 2182"/>
                <a:gd name="T17" fmla="*/ 672 h 1671"/>
                <a:gd name="T18" fmla="*/ 32 w 2182"/>
                <a:gd name="T19" fmla="*/ 713 h 1671"/>
                <a:gd name="T20" fmla="*/ 29 w 2182"/>
                <a:gd name="T21" fmla="*/ 781 h 1671"/>
                <a:gd name="T22" fmla="*/ 72 w 2182"/>
                <a:gd name="T23" fmla="*/ 897 h 1671"/>
                <a:gd name="T24" fmla="*/ 120 w 2182"/>
                <a:gd name="T25" fmla="*/ 1018 h 1671"/>
                <a:gd name="T26" fmla="*/ 242 w 2182"/>
                <a:gd name="T27" fmla="*/ 1197 h 1671"/>
                <a:gd name="T28" fmla="*/ 432 w 2182"/>
                <a:gd name="T29" fmla="*/ 1229 h 1671"/>
                <a:gd name="T30" fmla="*/ 779 w 2182"/>
                <a:gd name="T31" fmla="*/ 1354 h 1671"/>
                <a:gd name="T32" fmla="*/ 1523 w 2182"/>
                <a:gd name="T33" fmla="*/ 1641 h 1671"/>
                <a:gd name="T34" fmla="*/ 2046 w 2182"/>
                <a:gd name="T35" fmla="*/ 672 h 1671"/>
                <a:gd name="T36" fmla="*/ 1923 w 2182"/>
                <a:gd name="T37" fmla="*/ 0 h 1671"/>
                <a:gd name="T38" fmla="*/ 1811 w 2182"/>
                <a:gd name="T39" fmla="*/ 18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2" h="1671">
                  <a:moveTo>
                    <a:pt x="1811" y="184"/>
                  </a:moveTo>
                  <a:cubicBezTo>
                    <a:pt x="1544" y="672"/>
                    <a:pt x="1544" y="672"/>
                    <a:pt x="1544" y="672"/>
                  </a:cubicBezTo>
                  <a:cubicBezTo>
                    <a:pt x="1544" y="672"/>
                    <a:pt x="1467" y="1074"/>
                    <a:pt x="1451" y="1157"/>
                  </a:cubicBezTo>
                  <a:cubicBezTo>
                    <a:pt x="1435" y="1240"/>
                    <a:pt x="1400" y="1242"/>
                    <a:pt x="1400" y="1242"/>
                  </a:cubicBezTo>
                  <a:cubicBezTo>
                    <a:pt x="1400" y="1242"/>
                    <a:pt x="1035" y="1256"/>
                    <a:pt x="606" y="994"/>
                  </a:cubicBezTo>
                  <a:cubicBezTo>
                    <a:pt x="606" y="994"/>
                    <a:pt x="512" y="872"/>
                    <a:pt x="419" y="813"/>
                  </a:cubicBezTo>
                  <a:cubicBezTo>
                    <a:pt x="326" y="754"/>
                    <a:pt x="203" y="642"/>
                    <a:pt x="203" y="642"/>
                  </a:cubicBezTo>
                  <a:cubicBezTo>
                    <a:pt x="203" y="642"/>
                    <a:pt x="152" y="680"/>
                    <a:pt x="203" y="733"/>
                  </a:cubicBezTo>
                  <a:cubicBezTo>
                    <a:pt x="203" y="733"/>
                    <a:pt x="107" y="709"/>
                    <a:pt x="72" y="672"/>
                  </a:cubicBezTo>
                  <a:cubicBezTo>
                    <a:pt x="72" y="672"/>
                    <a:pt x="16" y="664"/>
                    <a:pt x="32" y="713"/>
                  </a:cubicBezTo>
                  <a:cubicBezTo>
                    <a:pt x="32" y="713"/>
                    <a:pt x="0" y="725"/>
                    <a:pt x="29" y="781"/>
                  </a:cubicBezTo>
                  <a:cubicBezTo>
                    <a:pt x="29" y="781"/>
                    <a:pt x="43" y="864"/>
                    <a:pt x="72" y="897"/>
                  </a:cubicBezTo>
                  <a:cubicBezTo>
                    <a:pt x="72" y="897"/>
                    <a:pt x="99" y="970"/>
                    <a:pt x="120" y="1018"/>
                  </a:cubicBezTo>
                  <a:cubicBezTo>
                    <a:pt x="120" y="1018"/>
                    <a:pt x="191" y="1170"/>
                    <a:pt x="242" y="1197"/>
                  </a:cubicBezTo>
                  <a:cubicBezTo>
                    <a:pt x="294" y="1224"/>
                    <a:pt x="374" y="1237"/>
                    <a:pt x="432" y="1229"/>
                  </a:cubicBezTo>
                  <a:cubicBezTo>
                    <a:pt x="491" y="1221"/>
                    <a:pt x="654" y="1280"/>
                    <a:pt x="779" y="1354"/>
                  </a:cubicBezTo>
                  <a:cubicBezTo>
                    <a:pt x="904" y="1429"/>
                    <a:pt x="1293" y="1671"/>
                    <a:pt x="1523" y="1641"/>
                  </a:cubicBezTo>
                  <a:cubicBezTo>
                    <a:pt x="1752" y="1610"/>
                    <a:pt x="1910" y="874"/>
                    <a:pt x="2046" y="672"/>
                  </a:cubicBezTo>
                  <a:cubicBezTo>
                    <a:pt x="2182" y="469"/>
                    <a:pt x="1923" y="0"/>
                    <a:pt x="1923" y="0"/>
                  </a:cubicBezTo>
                  <a:lnTo>
                    <a:pt x="1811" y="184"/>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5" name="Freeform 22"/>
            <p:cNvSpPr>
              <a:spLocks/>
            </p:cNvSpPr>
            <p:nvPr/>
          </p:nvSpPr>
          <p:spPr bwMode="auto">
            <a:xfrm>
              <a:off x="7043738" y="1652588"/>
              <a:ext cx="2857500" cy="3516313"/>
            </a:xfrm>
            <a:custGeom>
              <a:avLst/>
              <a:gdLst>
                <a:gd name="T0" fmla="*/ 328 w 1400"/>
                <a:gd name="T1" fmla="*/ 227 h 1722"/>
                <a:gd name="T2" fmla="*/ 696 w 1400"/>
                <a:gd name="T3" fmla="*/ 395 h 1722"/>
                <a:gd name="T4" fmla="*/ 845 w 1400"/>
                <a:gd name="T5" fmla="*/ 632 h 1722"/>
                <a:gd name="T6" fmla="*/ 776 w 1400"/>
                <a:gd name="T7" fmla="*/ 678 h 1722"/>
                <a:gd name="T8" fmla="*/ 749 w 1400"/>
                <a:gd name="T9" fmla="*/ 966 h 1722"/>
                <a:gd name="T10" fmla="*/ 845 w 1400"/>
                <a:gd name="T11" fmla="*/ 1120 h 1722"/>
                <a:gd name="T12" fmla="*/ 1061 w 1400"/>
                <a:gd name="T13" fmla="*/ 1216 h 1722"/>
                <a:gd name="T14" fmla="*/ 1059 w 1400"/>
                <a:gd name="T15" fmla="*/ 1722 h 1722"/>
                <a:gd name="T16" fmla="*/ 1288 w 1400"/>
                <a:gd name="T17" fmla="*/ 1051 h 1722"/>
                <a:gd name="T18" fmla="*/ 1048 w 1400"/>
                <a:gd name="T19" fmla="*/ 528 h 1722"/>
                <a:gd name="T20" fmla="*/ 544 w 1400"/>
                <a:gd name="T21" fmla="*/ 8 h 1722"/>
                <a:gd name="T22" fmla="*/ 149 w 1400"/>
                <a:gd name="T23" fmla="*/ 315 h 1722"/>
                <a:gd name="T24" fmla="*/ 27 w 1400"/>
                <a:gd name="T25" fmla="*/ 731 h 1722"/>
                <a:gd name="T26" fmla="*/ 240 w 1400"/>
                <a:gd name="T27" fmla="*/ 1112 h 1722"/>
                <a:gd name="T28" fmla="*/ 352 w 1400"/>
                <a:gd name="T29" fmla="*/ 1064 h 1722"/>
                <a:gd name="T30" fmla="*/ 244 w 1400"/>
                <a:gd name="T31" fmla="*/ 903 h 1722"/>
                <a:gd name="T32" fmla="*/ 176 w 1400"/>
                <a:gd name="T33" fmla="*/ 718 h 1722"/>
                <a:gd name="T34" fmla="*/ 179 w 1400"/>
                <a:gd name="T35" fmla="*/ 547 h 1722"/>
                <a:gd name="T36" fmla="*/ 261 w 1400"/>
                <a:gd name="T37" fmla="*/ 256 h 1722"/>
                <a:gd name="T38" fmla="*/ 328 w 1400"/>
                <a:gd name="T39" fmla="*/ 22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1722">
                  <a:moveTo>
                    <a:pt x="328" y="227"/>
                  </a:moveTo>
                  <a:cubicBezTo>
                    <a:pt x="391" y="228"/>
                    <a:pt x="597" y="278"/>
                    <a:pt x="696" y="395"/>
                  </a:cubicBezTo>
                  <a:cubicBezTo>
                    <a:pt x="795" y="512"/>
                    <a:pt x="837" y="624"/>
                    <a:pt x="845" y="632"/>
                  </a:cubicBezTo>
                  <a:cubicBezTo>
                    <a:pt x="845" y="632"/>
                    <a:pt x="837" y="672"/>
                    <a:pt x="776" y="678"/>
                  </a:cubicBezTo>
                  <a:cubicBezTo>
                    <a:pt x="776" y="678"/>
                    <a:pt x="723" y="880"/>
                    <a:pt x="749" y="966"/>
                  </a:cubicBezTo>
                  <a:cubicBezTo>
                    <a:pt x="776" y="1051"/>
                    <a:pt x="845" y="1120"/>
                    <a:pt x="845" y="1120"/>
                  </a:cubicBezTo>
                  <a:cubicBezTo>
                    <a:pt x="845" y="1120"/>
                    <a:pt x="1027" y="1131"/>
                    <a:pt x="1061" y="1216"/>
                  </a:cubicBezTo>
                  <a:cubicBezTo>
                    <a:pt x="1096" y="1302"/>
                    <a:pt x="1157" y="1454"/>
                    <a:pt x="1059" y="1722"/>
                  </a:cubicBezTo>
                  <a:cubicBezTo>
                    <a:pt x="1059" y="1722"/>
                    <a:pt x="1400" y="1446"/>
                    <a:pt x="1288" y="1051"/>
                  </a:cubicBezTo>
                  <a:cubicBezTo>
                    <a:pt x="1176" y="656"/>
                    <a:pt x="1109" y="656"/>
                    <a:pt x="1048" y="528"/>
                  </a:cubicBezTo>
                  <a:cubicBezTo>
                    <a:pt x="987" y="400"/>
                    <a:pt x="760" y="0"/>
                    <a:pt x="544" y="8"/>
                  </a:cubicBezTo>
                  <a:cubicBezTo>
                    <a:pt x="328" y="16"/>
                    <a:pt x="197" y="227"/>
                    <a:pt x="149" y="315"/>
                  </a:cubicBezTo>
                  <a:cubicBezTo>
                    <a:pt x="101" y="403"/>
                    <a:pt x="0" y="582"/>
                    <a:pt x="27" y="731"/>
                  </a:cubicBezTo>
                  <a:cubicBezTo>
                    <a:pt x="53" y="880"/>
                    <a:pt x="93" y="1014"/>
                    <a:pt x="240" y="1112"/>
                  </a:cubicBezTo>
                  <a:cubicBezTo>
                    <a:pt x="240" y="1112"/>
                    <a:pt x="328" y="1115"/>
                    <a:pt x="352" y="1064"/>
                  </a:cubicBezTo>
                  <a:cubicBezTo>
                    <a:pt x="352" y="1064"/>
                    <a:pt x="273" y="1020"/>
                    <a:pt x="244" y="903"/>
                  </a:cubicBezTo>
                  <a:cubicBezTo>
                    <a:pt x="215" y="786"/>
                    <a:pt x="189" y="763"/>
                    <a:pt x="176" y="718"/>
                  </a:cubicBezTo>
                  <a:cubicBezTo>
                    <a:pt x="163" y="672"/>
                    <a:pt x="179" y="547"/>
                    <a:pt x="179" y="547"/>
                  </a:cubicBezTo>
                  <a:cubicBezTo>
                    <a:pt x="179" y="547"/>
                    <a:pt x="115" y="438"/>
                    <a:pt x="261" y="256"/>
                  </a:cubicBezTo>
                  <a:cubicBezTo>
                    <a:pt x="273" y="242"/>
                    <a:pt x="310" y="226"/>
                    <a:pt x="328"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23"/>
            <p:cNvSpPr>
              <a:spLocks/>
            </p:cNvSpPr>
            <p:nvPr/>
          </p:nvSpPr>
          <p:spPr bwMode="auto">
            <a:xfrm>
              <a:off x="7486650" y="3430588"/>
              <a:ext cx="350838" cy="471488"/>
            </a:xfrm>
            <a:custGeom>
              <a:avLst/>
              <a:gdLst>
                <a:gd name="T0" fmla="*/ 18 w 172"/>
                <a:gd name="T1" fmla="*/ 0 h 231"/>
                <a:gd name="T2" fmla="*/ 90 w 172"/>
                <a:gd name="T3" fmla="*/ 126 h 231"/>
                <a:gd name="T4" fmla="*/ 170 w 172"/>
                <a:gd name="T5" fmla="*/ 134 h 231"/>
                <a:gd name="T6" fmla="*/ 131 w 172"/>
                <a:gd name="T7" fmla="*/ 201 h 231"/>
                <a:gd name="T8" fmla="*/ 44 w 172"/>
                <a:gd name="T9" fmla="*/ 162 h 231"/>
                <a:gd name="T10" fmla="*/ 0 w 172"/>
                <a:gd name="T11" fmla="*/ 50 h 231"/>
                <a:gd name="T12" fmla="*/ 18 w 172"/>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72" h="231">
                  <a:moveTo>
                    <a:pt x="18" y="0"/>
                  </a:moveTo>
                  <a:cubicBezTo>
                    <a:pt x="18" y="0"/>
                    <a:pt x="46" y="118"/>
                    <a:pt x="90" y="126"/>
                  </a:cubicBezTo>
                  <a:cubicBezTo>
                    <a:pt x="135" y="134"/>
                    <a:pt x="170" y="134"/>
                    <a:pt x="170" y="134"/>
                  </a:cubicBezTo>
                  <a:cubicBezTo>
                    <a:pt x="170" y="134"/>
                    <a:pt x="172" y="171"/>
                    <a:pt x="131" y="201"/>
                  </a:cubicBezTo>
                  <a:cubicBezTo>
                    <a:pt x="89" y="231"/>
                    <a:pt x="44" y="162"/>
                    <a:pt x="44" y="162"/>
                  </a:cubicBezTo>
                  <a:cubicBezTo>
                    <a:pt x="0" y="50"/>
                    <a:pt x="0" y="50"/>
                    <a:pt x="0" y="50"/>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7" name="Freeform 24"/>
            <p:cNvSpPr>
              <a:spLocks/>
            </p:cNvSpPr>
            <p:nvPr/>
          </p:nvSpPr>
          <p:spPr bwMode="auto">
            <a:xfrm>
              <a:off x="8448675" y="2271713"/>
              <a:ext cx="196850" cy="693738"/>
            </a:xfrm>
            <a:custGeom>
              <a:avLst/>
              <a:gdLst>
                <a:gd name="T0" fmla="*/ 17 w 97"/>
                <a:gd name="T1" fmla="*/ 178 h 340"/>
                <a:gd name="T2" fmla="*/ 32 w 97"/>
                <a:gd name="T3" fmla="*/ 340 h 340"/>
                <a:gd name="T4" fmla="*/ 80 w 97"/>
                <a:gd name="T5" fmla="*/ 109 h 340"/>
                <a:gd name="T6" fmla="*/ 0 w 97"/>
                <a:gd name="T7" fmla="*/ 83 h 340"/>
                <a:gd name="T8" fmla="*/ 17 w 97"/>
                <a:gd name="T9" fmla="*/ 178 h 340"/>
              </a:gdLst>
              <a:ahLst/>
              <a:cxnLst>
                <a:cxn ang="0">
                  <a:pos x="T0" y="T1"/>
                </a:cxn>
                <a:cxn ang="0">
                  <a:pos x="T2" y="T3"/>
                </a:cxn>
                <a:cxn ang="0">
                  <a:pos x="T4" y="T5"/>
                </a:cxn>
                <a:cxn ang="0">
                  <a:pos x="T6" y="T7"/>
                </a:cxn>
                <a:cxn ang="0">
                  <a:pos x="T8" y="T9"/>
                </a:cxn>
              </a:cxnLst>
              <a:rect l="0" t="0" r="r" b="b"/>
              <a:pathLst>
                <a:path w="97" h="340">
                  <a:moveTo>
                    <a:pt x="17" y="178"/>
                  </a:moveTo>
                  <a:cubicBezTo>
                    <a:pt x="17" y="178"/>
                    <a:pt x="56" y="270"/>
                    <a:pt x="32" y="340"/>
                  </a:cubicBezTo>
                  <a:cubicBezTo>
                    <a:pt x="32" y="340"/>
                    <a:pt x="97" y="218"/>
                    <a:pt x="80" y="109"/>
                  </a:cubicBezTo>
                  <a:cubicBezTo>
                    <a:pt x="63" y="0"/>
                    <a:pt x="0" y="83"/>
                    <a:pt x="0" y="83"/>
                  </a:cubicBezTo>
                  <a:lnTo>
                    <a:pt x="1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25"/>
            <p:cNvSpPr>
              <a:spLocks/>
            </p:cNvSpPr>
            <p:nvPr/>
          </p:nvSpPr>
          <p:spPr bwMode="auto">
            <a:xfrm>
              <a:off x="7659688" y="2090738"/>
              <a:ext cx="684213" cy="381000"/>
            </a:xfrm>
            <a:custGeom>
              <a:avLst/>
              <a:gdLst>
                <a:gd name="T0" fmla="*/ 26 w 335"/>
                <a:gd name="T1" fmla="*/ 12 h 186"/>
                <a:gd name="T2" fmla="*/ 323 w 335"/>
                <a:gd name="T3" fmla="*/ 186 h 186"/>
                <a:gd name="T4" fmla="*/ 335 w 335"/>
                <a:gd name="T5" fmla="*/ 164 h 186"/>
                <a:gd name="T6" fmla="*/ 0 w 335"/>
                <a:gd name="T7" fmla="*/ 0 h 186"/>
                <a:gd name="T8" fmla="*/ 26 w 335"/>
                <a:gd name="T9" fmla="*/ 12 h 186"/>
              </a:gdLst>
              <a:ahLst/>
              <a:cxnLst>
                <a:cxn ang="0">
                  <a:pos x="T0" y="T1"/>
                </a:cxn>
                <a:cxn ang="0">
                  <a:pos x="T2" y="T3"/>
                </a:cxn>
                <a:cxn ang="0">
                  <a:pos x="T4" y="T5"/>
                </a:cxn>
                <a:cxn ang="0">
                  <a:pos x="T6" y="T7"/>
                </a:cxn>
                <a:cxn ang="0">
                  <a:pos x="T8" y="T9"/>
                </a:cxn>
              </a:cxnLst>
              <a:rect l="0" t="0" r="r" b="b"/>
              <a:pathLst>
                <a:path w="335" h="186">
                  <a:moveTo>
                    <a:pt x="26" y="12"/>
                  </a:moveTo>
                  <a:cubicBezTo>
                    <a:pt x="26" y="12"/>
                    <a:pt x="234" y="80"/>
                    <a:pt x="323" y="186"/>
                  </a:cubicBezTo>
                  <a:cubicBezTo>
                    <a:pt x="335" y="164"/>
                    <a:pt x="335" y="164"/>
                    <a:pt x="335" y="164"/>
                  </a:cubicBezTo>
                  <a:cubicBezTo>
                    <a:pt x="335" y="164"/>
                    <a:pt x="173" y="18"/>
                    <a:pt x="0" y="0"/>
                  </a:cubicBezTo>
                  <a:lnTo>
                    <a:pt x="2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26"/>
            <p:cNvSpPr>
              <a:spLocks/>
            </p:cNvSpPr>
            <p:nvPr/>
          </p:nvSpPr>
          <p:spPr bwMode="auto">
            <a:xfrm>
              <a:off x="7200900" y="2493963"/>
              <a:ext cx="1425575" cy="635000"/>
            </a:xfrm>
            <a:custGeom>
              <a:avLst/>
              <a:gdLst>
                <a:gd name="T0" fmla="*/ 638 w 698"/>
                <a:gd name="T1" fmla="*/ 84 h 311"/>
                <a:gd name="T2" fmla="*/ 534 w 698"/>
                <a:gd name="T3" fmla="*/ 140 h 311"/>
                <a:gd name="T4" fmla="*/ 492 w 698"/>
                <a:gd name="T5" fmla="*/ 80 h 311"/>
                <a:gd name="T6" fmla="*/ 278 w 698"/>
                <a:gd name="T7" fmla="*/ 103 h 311"/>
                <a:gd name="T8" fmla="*/ 261 w 698"/>
                <a:gd name="T9" fmla="*/ 152 h 311"/>
                <a:gd name="T10" fmla="*/ 221 w 698"/>
                <a:gd name="T11" fmla="*/ 145 h 311"/>
                <a:gd name="T12" fmla="*/ 116 w 698"/>
                <a:gd name="T13" fmla="*/ 70 h 311"/>
                <a:gd name="T14" fmla="*/ 8 w 698"/>
                <a:gd name="T15" fmla="*/ 78 h 311"/>
                <a:gd name="T16" fmla="*/ 9 w 698"/>
                <a:gd name="T17" fmla="*/ 176 h 311"/>
                <a:gd name="T18" fmla="*/ 79 w 698"/>
                <a:gd name="T19" fmla="*/ 263 h 311"/>
                <a:gd name="T20" fmla="*/ 206 w 698"/>
                <a:gd name="T21" fmla="*/ 238 h 311"/>
                <a:gd name="T22" fmla="*/ 223 w 698"/>
                <a:gd name="T23" fmla="*/ 167 h 311"/>
                <a:gd name="T24" fmla="*/ 262 w 698"/>
                <a:gd name="T25" fmla="*/ 167 h 311"/>
                <a:gd name="T26" fmla="*/ 326 w 698"/>
                <a:gd name="T27" fmla="*/ 276 h 311"/>
                <a:gd name="T28" fmla="*/ 529 w 698"/>
                <a:gd name="T29" fmla="*/ 268 h 311"/>
                <a:gd name="T30" fmla="*/ 538 w 698"/>
                <a:gd name="T31" fmla="*/ 173 h 311"/>
                <a:gd name="T32" fmla="*/ 698 w 698"/>
                <a:gd name="T33" fmla="*/ 91 h 311"/>
                <a:gd name="T34" fmla="*/ 678 w 698"/>
                <a:gd name="T35" fmla="*/ 0 h 311"/>
                <a:gd name="T36" fmla="*/ 638 w 698"/>
                <a:gd name="T37" fmla="*/ 8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311">
                  <a:moveTo>
                    <a:pt x="638" y="84"/>
                  </a:moveTo>
                  <a:cubicBezTo>
                    <a:pt x="534" y="140"/>
                    <a:pt x="534" y="140"/>
                    <a:pt x="534" y="140"/>
                  </a:cubicBezTo>
                  <a:cubicBezTo>
                    <a:pt x="534" y="140"/>
                    <a:pt x="510" y="78"/>
                    <a:pt x="492" y="80"/>
                  </a:cubicBezTo>
                  <a:cubicBezTo>
                    <a:pt x="474" y="82"/>
                    <a:pt x="299" y="76"/>
                    <a:pt x="278" y="103"/>
                  </a:cubicBezTo>
                  <a:cubicBezTo>
                    <a:pt x="256" y="130"/>
                    <a:pt x="261" y="152"/>
                    <a:pt x="261" y="152"/>
                  </a:cubicBezTo>
                  <a:cubicBezTo>
                    <a:pt x="221" y="145"/>
                    <a:pt x="221" y="145"/>
                    <a:pt x="221" y="145"/>
                  </a:cubicBezTo>
                  <a:cubicBezTo>
                    <a:pt x="221" y="145"/>
                    <a:pt x="205" y="82"/>
                    <a:pt x="116" y="70"/>
                  </a:cubicBezTo>
                  <a:cubicBezTo>
                    <a:pt x="27" y="58"/>
                    <a:pt x="16" y="66"/>
                    <a:pt x="8" y="78"/>
                  </a:cubicBezTo>
                  <a:cubicBezTo>
                    <a:pt x="0" y="90"/>
                    <a:pt x="4" y="158"/>
                    <a:pt x="9" y="176"/>
                  </a:cubicBezTo>
                  <a:cubicBezTo>
                    <a:pt x="17" y="200"/>
                    <a:pt x="15" y="236"/>
                    <a:pt x="79" y="263"/>
                  </a:cubicBezTo>
                  <a:cubicBezTo>
                    <a:pt x="143" y="290"/>
                    <a:pt x="194" y="270"/>
                    <a:pt x="206" y="238"/>
                  </a:cubicBezTo>
                  <a:cubicBezTo>
                    <a:pt x="218" y="206"/>
                    <a:pt x="223" y="167"/>
                    <a:pt x="223" y="167"/>
                  </a:cubicBezTo>
                  <a:cubicBezTo>
                    <a:pt x="262" y="167"/>
                    <a:pt x="262" y="167"/>
                    <a:pt x="262" y="167"/>
                  </a:cubicBezTo>
                  <a:cubicBezTo>
                    <a:pt x="262" y="167"/>
                    <a:pt x="267" y="241"/>
                    <a:pt x="326" y="276"/>
                  </a:cubicBezTo>
                  <a:cubicBezTo>
                    <a:pt x="385" y="311"/>
                    <a:pt x="506" y="294"/>
                    <a:pt x="529" y="268"/>
                  </a:cubicBezTo>
                  <a:cubicBezTo>
                    <a:pt x="552" y="242"/>
                    <a:pt x="538" y="173"/>
                    <a:pt x="538" y="173"/>
                  </a:cubicBezTo>
                  <a:cubicBezTo>
                    <a:pt x="698" y="91"/>
                    <a:pt x="698" y="91"/>
                    <a:pt x="698" y="91"/>
                  </a:cubicBezTo>
                  <a:cubicBezTo>
                    <a:pt x="678" y="0"/>
                    <a:pt x="678" y="0"/>
                    <a:pt x="678" y="0"/>
                  </a:cubicBezTo>
                  <a:lnTo>
                    <a:pt x="638"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27"/>
            <p:cNvSpPr>
              <a:spLocks/>
            </p:cNvSpPr>
            <p:nvPr/>
          </p:nvSpPr>
          <p:spPr bwMode="auto">
            <a:xfrm>
              <a:off x="7743825" y="2693988"/>
              <a:ext cx="541338" cy="403225"/>
            </a:xfrm>
            <a:custGeom>
              <a:avLst/>
              <a:gdLst>
                <a:gd name="T0" fmla="*/ 227 w 265"/>
                <a:gd name="T1" fmla="*/ 0 h 198"/>
                <a:gd name="T2" fmla="*/ 25 w 265"/>
                <a:gd name="T3" fmla="*/ 16 h 198"/>
                <a:gd name="T4" fmla="*/ 65 w 265"/>
                <a:gd name="T5" fmla="*/ 162 h 198"/>
                <a:gd name="T6" fmla="*/ 252 w 265"/>
                <a:gd name="T7" fmla="*/ 154 h 198"/>
                <a:gd name="T8" fmla="*/ 227 w 265"/>
                <a:gd name="T9" fmla="*/ 0 h 198"/>
              </a:gdLst>
              <a:ahLst/>
              <a:cxnLst>
                <a:cxn ang="0">
                  <a:pos x="T0" y="T1"/>
                </a:cxn>
                <a:cxn ang="0">
                  <a:pos x="T2" y="T3"/>
                </a:cxn>
                <a:cxn ang="0">
                  <a:pos x="T4" y="T5"/>
                </a:cxn>
                <a:cxn ang="0">
                  <a:pos x="T6" y="T7"/>
                </a:cxn>
                <a:cxn ang="0">
                  <a:pos x="T8" y="T9"/>
                </a:cxn>
              </a:cxnLst>
              <a:rect l="0" t="0" r="r" b="b"/>
              <a:pathLst>
                <a:path w="265" h="198">
                  <a:moveTo>
                    <a:pt x="227" y="0"/>
                  </a:moveTo>
                  <a:cubicBezTo>
                    <a:pt x="227" y="0"/>
                    <a:pt x="44" y="2"/>
                    <a:pt x="25" y="16"/>
                  </a:cubicBezTo>
                  <a:cubicBezTo>
                    <a:pt x="6" y="29"/>
                    <a:pt x="0" y="109"/>
                    <a:pt x="65" y="162"/>
                  </a:cubicBezTo>
                  <a:cubicBezTo>
                    <a:pt x="108" y="198"/>
                    <a:pt x="238" y="178"/>
                    <a:pt x="252" y="154"/>
                  </a:cubicBezTo>
                  <a:cubicBezTo>
                    <a:pt x="265" y="130"/>
                    <a:pt x="250" y="37"/>
                    <a:pt x="22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28"/>
            <p:cNvSpPr>
              <a:spLocks/>
            </p:cNvSpPr>
            <p:nvPr/>
          </p:nvSpPr>
          <p:spPr bwMode="auto">
            <a:xfrm>
              <a:off x="7189788" y="2660650"/>
              <a:ext cx="425450" cy="385763"/>
            </a:xfrm>
            <a:custGeom>
              <a:avLst/>
              <a:gdLst>
                <a:gd name="T0" fmla="*/ 25 w 208"/>
                <a:gd name="T1" fmla="*/ 2 h 189"/>
                <a:gd name="T2" fmla="*/ 83 w 208"/>
                <a:gd name="T3" fmla="*/ 165 h 189"/>
                <a:gd name="T4" fmla="*/ 203 w 208"/>
                <a:gd name="T5" fmla="*/ 98 h 189"/>
                <a:gd name="T6" fmla="*/ 25 w 208"/>
                <a:gd name="T7" fmla="*/ 2 h 189"/>
              </a:gdLst>
              <a:ahLst/>
              <a:cxnLst>
                <a:cxn ang="0">
                  <a:pos x="T0" y="T1"/>
                </a:cxn>
                <a:cxn ang="0">
                  <a:pos x="T2" y="T3"/>
                </a:cxn>
                <a:cxn ang="0">
                  <a:pos x="T4" y="T5"/>
                </a:cxn>
                <a:cxn ang="0">
                  <a:pos x="T6" y="T7"/>
                </a:cxn>
              </a:cxnLst>
              <a:rect l="0" t="0" r="r" b="b"/>
              <a:pathLst>
                <a:path w="208" h="189">
                  <a:moveTo>
                    <a:pt x="25" y="2"/>
                  </a:moveTo>
                  <a:cubicBezTo>
                    <a:pt x="25" y="2"/>
                    <a:pt x="0" y="141"/>
                    <a:pt x="83" y="165"/>
                  </a:cubicBezTo>
                  <a:cubicBezTo>
                    <a:pt x="165" y="189"/>
                    <a:pt x="208" y="178"/>
                    <a:pt x="203" y="98"/>
                  </a:cubicBezTo>
                  <a:cubicBezTo>
                    <a:pt x="197" y="18"/>
                    <a:pt x="143" y="0"/>
                    <a:pt x="25" y="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29"/>
            <p:cNvSpPr>
              <a:spLocks/>
            </p:cNvSpPr>
            <p:nvPr/>
          </p:nvSpPr>
          <p:spPr bwMode="auto">
            <a:xfrm>
              <a:off x="8193088" y="2051050"/>
              <a:ext cx="623888" cy="642938"/>
            </a:xfrm>
            <a:custGeom>
              <a:avLst/>
              <a:gdLst>
                <a:gd name="T0" fmla="*/ 170 w 306"/>
                <a:gd name="T1" fmla="*/ 60 h 315"/>
                <a:gd name="T2" fmla="*/ 74 w 306"/>
                <a:gd name="T3" fmla="*/ 16 h 315"/>
                <a:gd name="T4" fmla="*/ 84 w 306"/>
                <a:gd name="T5" fmla="*/ 123 h 315"/>
                <a:gd name="T6" fmla="*/ 8 w 306"/>
                <a:gd name="T7" fmla="*/ 200 h 315"/>
                <a:gd name="T8" fmla="*/ 101 w 306"/>
                <a:gd name="T9" fmla="*/ 229 h 315"/>
                <a:gd name="T10" fmla="*/ 157 w 306"/>
                <a:gd name="T11" fmla="*/ 315 h 315"/>
                <a:gd name="T12" fmla="*/ 212 w 306"/>
                <a:gd name="T13" fmla="*/ 240 h 315"/>
                <a:gd name="T14" fmla="*/ 306 w 306"/>
                <a:gd name="T15" fmla="*/ 208 h 315"/>
                <a:gd name="T16" fmla="*/ 260 w 306"/>
                <a:gd name="T17" fmla="*/ 149 h 315"/>
                <a:gd name="T18" fmla="*/ 272 w 306"/>
                <a:gd name="T19" fmla="*/ 52 h 315"/>
                <a:gd name="T20" fmla="*/ 170 w 306"/>
                <a:gd name="T21" fmla="*/ 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15">
                  <a:moveTo>
                    <a:pt x="170" y="60"/>
                  </a:moveTo>
                  <a:cubicBezTo>
                    <a:pt x="170" y="60"/>
                    <a:pt x="133" y="0"/>
                    <a:pt x="74" y="16"/>
                  </a:cubicBezTo>
                  <a:cubicBezTo>
                    <a:pt x="74" y="16"/>
                    <a:pt x="57" y="67"/>
                    <a:pt x="84" y="123"/>
                  </a:cubicBezTo>
                  <a:cubicBezTo>
                    <a:pt x="84" y="123"/>
                    <a:pt x="0" y="136"/>
                    <a:pt x="8" y="200"/>
                  </a:cubicBezTo>
                  <a:cubicBezTo>
                    <a:pt x="8" y="200"/>
                    <a:pt x="40" y="237"/>
                    <a:pt x="101" y="229"/>
                  </a:cubicBezTo>
                  <a:cubicBezTo>
                    <a:pt x="101" y="229"/>
                    <a:pt x="93" y="291"/>
                    <a:pt x="157" y="315"/>
                  </a:cubicBezTo>
                  <a:cubicBezTo>
                    <a:pt x="157" y="315"/>
                    <a:pt x="204" y="293"/>
                    <a:pt x="212" y="240"/>
                  </a:cubicBezTo>
                  <a:cubicBezTo>
                    <a:pt x="212" y="240"/>
                    <a:pt x="282" y="264"/>
                    <a:pt x="306" y="208"/>
                  </a:cubicBezTo>
                  <a:cubicBezTo>
                    <a:pt x="306" y="208"/>
                    <a:pt x="286" y="160"/>
                    <a:pt x="260" y="149"/>
                  </a:cubicBezTo>
                  <a:cubicBezTo>
                    <a:pt x="260" y="149"/>
                    <a:pt x="290" y="72"/>
                    <a:pt x="272" y="52"/>
                  </a:cubicBezTo>
                  <a:cubicBezTo>
                    <a:pt x="255" y="35"/>
                    <a:pt x="181" y="39"/>
                    <a:pt x="170" y="6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7" name="Group 86"/>
          <p:cNvGrpSpPr/>
          <p:nvPr/>
        </p:nvGrpSpPr>
        <p:grpSpPr>
          <a:xfrm flipH="1">
            <a:off x="4038226" y="4365105"/>
            <a:ext cx="2730017" cy="2628292"/>
            <a:chOff x="4653532" y="2243484"/>
            <a:chExt cx="4903155" cy="4912662"/>
          </a:xfrm>
        </p:grpSpPr>
        <p:sp>
          <p:nvSpPr>
            <p:cNvPr id="88"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4"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5"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6"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6"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969763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2372038" y="384409"/>
            <a:ext cx="6787359" cy="6500580"/>
          </a:xfrm>
          <a:prstGeom prst="rect">
            <a:avLst/>
          </a:prstGeom>
          <a:solidFill>
            <a:schemeClr val="bg1"/>
          </a:solidFill>
          <a:ln w="381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7" name="Group 186"/>
          <p:cNvGrpSpPr/>
          <p:nvPr/>
        </p:nvGrpSpPr>
        <p:grpSpPr>
          <a:xfrm flipH="1">
            <a:off x="-108520" y="4365104"/>
            <a:ext cx="2008187" cy="2538412"/>
            <a:chOff x="5456238" y="901700"/>
            <a:chExt cx="4302125" cy="6067425"/>
          </a:xfrm>
        </p:grpSpPr>
        <p:sp>
          <p:nvSpPr>
            <p:cNvPr id="188" name="Freeform 21"/>
            <p:cNvSpPr>
              <a:spLocks/>
            </p:cNvSpPr>
            <p:nvPr/>
          </p:nvSpPr>
          <p:spPr bwMode="auto">
            <a:xfrm>
              <a:off x="6470650" y="6110287"/>
              <a:ext cx="2998788" cy="858838"/>
            </a:xfrm>
            <a:custGeom>
              <a:avLst/>
              <a:gdLst>
                <a:gd name="T0" fmla="*/ 192 w 1472"/>
                <a:gd name="T1" fmla="*/ 262 h 422"/>
                <a:gd name="T2" fmla="*/ 82 w 1472"/>
                <a:gd name="T3" fmla="*/ 314 h 422"/>
                <a:gd name="T4" fmla="*/ 0 w 1472"/>
                <a:gd name="T5" fmla="*/ 422 h 422"/>
                <a:gd name="T6" fmla="*/ 1472 w 1472"/>
                <a:gd name="T7" fmla="*/ 422 h 422"/>
                <a:gd name="T8" fmla="*/ 1462 w 1472"/>
                <a:gd name="T9" fmla="*/ 342 h 422"/>
                <a:gd name="T10" fmla="*/ 1300 w 1472"/>
                <a:gd name="T11" fmla="*/ 0 h 422"/>
                <a:gd name="T12" fmla="*/ 192 w 1472"/>
                <a:gd name="T13" fmla="*/ 262 h 422"/>
              </a:gdLst>
              <a:ahLst/>
              <a:cxnLst>
                <a:cxn ang="0">
                  <a:pos x="T0" y="T1"/>
                </a:cxn>
                <a:cxn ang="0">
                  <a:pos x="T2" y="T3"/>
                </a:cxn>
                <a:cxn ang="0">
                  <a:pos x="T4" y="T5"/>
                </a:cxn>
                <a:cxn ang="0">
                  <a:pos x="T6" y="T7"/>
                </a:cxn>
                <a:cxn ang="0">
                  <a:pos x="T8" y="T9"/>
                </a:cxn>
                <a:cxn ang="0">
                  <a:pos x="T10" y="T11"/>
                </a:cxn>
                <a:cxn ang="0">
                  <a:pos x="T12" y="T13"/>
                </a:cxn>
              </a:cxnLst>
              <a:rect l="0" t="0" r="r" b="b"/>
              <a:pathLst>
                <a:path w="1472" h="422">
                  <a:moveTo>
                    <a:pt x="192" y="262"/>
                  </a:moveTo>
                  <a:cubicBezTo>
                    <a:pt x="192" y="262"/>
                    <a:pt x="104" y="264"/>
                    <a:pt x="82" y="314"/>
                  </a:cubicBezTo>
                  <a:cubicBezTo>
                    <a:pt x="60" y="364"/>
                    <a:pt x="0" y="422"/>
                    <a:pt x="0" y="422"/>
                  </a:cubicBezTo>
                  <a:cubicBezTo>
                    <a:pt x="1472" y="422"/>
                    <a:pt x="1472" y="422"/>
                    <a:pt x="1472" y="422"/>
                  </a:cubicBezTo>
                  <a:cubicBezTo>
                    <a:pt x="1462" y="342"/>
                    <a:pt x="1462" y="342"/>
                    <a:pt x="1462" y="342"/>
                  </a:cubicBezTo>
                  <a:cubicBezTo>
                    <a:pt x="1300" y="0"/>
                    <a:pt x="1300" y="0"/>
                    <a:pt x="1300" y="0"/>
                  </a:cubicBezTo>
                  <a:lnTo>
                    <a:pt x="192" y="26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22"/>
            <p:cNvSpPr>
              <a:spLocks/>
            </p:cNvSpPr>
            <p:nvPr/>
          </p:nvSpPr>
          <p:spPr bwMode="auto">
            <a:xfrm>
              <a:off x="6808788" y="2719388"/>
              <a:ext cx="2901950" cy="4132264"/>
            </a:xfrm>
            <a:custGeom>
              <a:avLst/>
              <a:gdLst>
                <a:gd name="T0" fmla="*/ 946 w 1424"/>
                <a:gd name="T1" fmla="*/ 0 h 2028"/>
                <a:gd name="T2" fmla="*/ 1152 w 1424"/>
                <a:gd name="T3" fmla="*/ 62 h 2028"/>
                <a:gd name="T4" fmla="*/ 1418 w 1424"/>
                <a:gd name="T5" fmla="*/ 132 h 2028"/>
                <a:gd name="T6" fmla="*/ 1424 w 1424"/>
                <a:gd name="T7" fmla="*/ 2028 h 2028"/>
                <a:gd name="T8" fmla="*/ 1260 w 1424"/>
                <a:gd name="T9" fmla="*/ 2028 h 2028"/>
                <a:gd name="T10" fmla="*/ 1068 w 1424"/>
                <a:gd name="T11" fmla="*/ 1932 h 2028"/>
                <a:gd name="T12" fmla="*/ 806 w 1424"/>
                <a:gd name="T13" fmla="*/ 1984 h 2028"/>
                <a:gd name="T14" fmla="*/ 292 w 1424"/>
                <a:gd name="T15" fmla="*/ 1952 h 2028"/>
                <a:gd name="T16" fmla="*/ 26 w 1424"/>
                <a:gd name="T17" fmla="*/ 1926 h 2028"/>
                <a:gd name="T18" fmla="*/ 136 w 1424"/>
                <a:gd name="T19" fmla="*/ 1724 h 2028"/>
                <a:gd name="T20" fmla="*/ 266 w 1424"/>
                <a:gd name="T21" fmla="*/ 1582 h 2028"/>
                <a:gd name="T22" fmla="*/ 298 w 1424"/>
                <a:gd name="T23" fmla="*/ 1440 h 2028"/>
                <a:gd name="T24" fmla="*/ 250 w 1424"/>
                <a:gd name="T25" fmla="*/ 1300 h 2028"/>
                <a:gd name="T26" fmla="*/ 218 w 1424"/>
                <a:gd name="T27" fmla="*/ 1146 h 2028"/>
                <a:gd name="T28" fmla="*/ 26 w 1424"/>
                <a:gd name="T29" fmla="*/ 670 h 2028"/>
                <a:gd name="T30" fmla="*/ 118 w 1424"/>
                <a:gd name="T31" fmla="*/ 334 h 2028"/>
                <a:gd name="T32" fmla="*/ 460 w 1424"/>
                <a:gd name="T33" fmla="*/ 114 h 2028"/>
                <a:gd name="T34" fmla="*/ 946 w 1424"/>
                <a:gd name="T3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2028">
                  <a:moveTo>
                    <a:pt x="946" y="0"/>
                  </a:moveTo>
                  <a:cubicBezTo>
                    <a:pt x="946" y="0"/>
                    <a:pt x="1076" y="36"/>
                    <a:pt x="1152" y="62"/>
                  </a:cubicBezTo>
                  <a:cubicBezTo>
                    <a:pt x="1228" y="88"/>
                    <a:pt x="1418" y="132"/>
                    <a:pt x="1418" y="132"/>
                  </a:cubicBezTo>
                  <a:cubicBezTo>
                    <a:pt x="1424" y="2028"/>
                    <a:pt x="1424" y="2028"/>
                    <a:pt x="1424" y="2028"/>
                  </a:cubicBezTo>
                  <a:cubicBezTo>
                    <a:pt x="1260" y="2028"/>
                    <a:pt x="1260" y="2028"/>
                    <a:pt x="1260" y="2028"/>
                  </a:cubicBezTo>
                  <a:cubicBezTo>
                    <a:pt x="1260" y="2028"/>
                    <a:pt x="1122" y="1938"/>
                    <a:pt x="1068" y="1932"/>
                  </a:cubicBezTo>
                  <a:cubicBezTo>
                    <a:pt x="1014" y="1926"/>
                    <a:pt x="1032" y="1982"/>
                    <a:pt x="806" y="1984"/>
                  </a:cubicBezTo>
                  <a:cubicBezTo>
                    <a:pt x="580" y="1986"/>
                    <a:pt x="360" y="1954"/>
                    <a:pt x="292" y="1952"/>
                  </a:cubicBezTo>
                  <a:cubicBezTo>
                    <a:pt x="224" y="1950"/>
                    <a:pt x="26" y="1926"/>
                    <a:pt x="26" y="1926"/>
                  </a:cubicBezTo>
                  <a:cubicBezTo>
                    <a:pt x="26" y="1926"/>
                    <a:pt x="88" y="1760"/>
                    <a:pt x="136" y="1724"/>
                  </a:cubicBezTo>
                  <a:cubicBezTo>
                    <a:pt x="184" y="1688"/>
                    <a:pt x="225" y="1632"/>
                    <a:pt x="266" y="1582"/>
                  </a:cubicBezTo>
                  <a:cubicBezTo>
                    <a:pt x="306" y="1532"/>
                    <a:pt x="298" y="1440"/>
                    <a:pt x="298" y="1440"/>
                  </a:cubicBezTo>
                  <a:cubicBezTo>
                    <a:pt x="298" y="1440"/>
                    <a:pt x="262" y="1368"/>
                    <a:pt x="250" y="1300"/>
                  </a:cubicBezTo>
                  <a:cubicBezTo>
                    <a:pt x="238" y="1232"/>
                    <a:pt x="218" y="1146"/>
                    <a:pt x="218" y="1146"/>
                  </a:cubicBezTo>
                  <a:cubicBezTo>
                    <a:pt x="26" y="670"/>
                    <a:pt x="26" y="670"/>
                    <a:pt x="26" y="670"/>
                  </a:cubicBezTo>
                  <a:cubicBezTo>
                    <a:pt x="26" y="670"/>
                    <a:pt x="0" y="410"/>
                    <a:pt x="118" y="334"/>
                  </a:cubicBezTo>
                  <a:cubicBezTo>
                    <a:pt x="236" y="258"/>
                    <a:pt x="442" y="180"/>
                    <a:pt x="460" y="114"/>
                  </a:cubicBezTo>
                  <a:cubicBezTo>
                    <a:pt x="478" y="48"/>
                    <a:pt x="946" y="0"/>
                    <a:pt x="946" y="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23"/>
            <p:cNvSpPr>
              <a:spLocks/>
            </p:cNvSpPr>
            <p:nvPr/>
          </p:nvSpPr>
          <p:spPr bwMode="auto">
            <a:xfrm>
              <a:off x="7648575" y="2393950"/>
              <a:ext cx="1087438" cy="1592263"/>
            </a:xfrm>
            <a:custGeom>
              <a:avLst/>
              <a:gdLst>
                <a:gd name="T0" fmla="*/ 434 w 534"/>
                <a:gd name="T1" fmla="*/ 0 h 782"/>
                <a:gd name="T2" fmla="*/ 534 w 534"/>
                <a:gd name="T3" fmla="*/ 160 h 782"/>
                <a:gd name="T4" fmla="*/ 298 w 534"/>
                <a:gd name="T5" fmla="*/ 608 h 782"/>
                <a:gd name="T6" fmla="*/ 126 w 534"/>
                <a:gd name="T7" fmla="*/ 734 h 782"/>
                <a:gd name="T8" fmla="*/ 94 w 534"/>
                <a:gd name="T9" fmla="*/ 314 h 782"/>
                <a:gd name="T10" fmla="*/ 226 w 534"/>
                <a:gd name="T11" fmla="*/ 68 h 782"/>
                <a:gd name="T12" fmla="*/ 434 w 534"/>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534" h="782">
                  <a:moveTo>
                    <a:pt x="434" y="0"/>
                  </a:moveTo>
                  <a:cubicBezTo>
                    <a:pt x="434" y="0"/>
                    <a:pt x="404" y="140"/>
                    <a:pt x="534" y="160"/>
                  </a:cubicBezTo>
                  <a:cubicBezTo>
                    <a:pt x="534" y="160"/>
                    <a:pt x="474" y="434"/>
                    <a:pt x="298" y="608"/>
                  </a:cubicBezTo>
                  <a:cubicBezTo>
                    <a:pt x="122" y="782"/>
                    <a:pt x="126" y="734"/>
                    <a:pt x="126" y="734"/>
                  </a:cubicBezTo>
                  <a:cubicBezTo>
                    <a:pt x="126" y="734"/>
                    <a:pt x="0" y="534"/>
                    <a:pt x="94" y="314"/>
                  </a:cubicBezTo>
                  <a:cubicBezTo>
                    <a:pt x="188" y="94"/>
                    <a:pt x="226" y="68"/>
                    <a:pt x="226" y="68"/>
                  </a:cubicBezTo>
                  <a:lnTo>
                    <a:pt x="43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24"/>
            <p:cNvSpPr>
              <a:spLocks/>
            </p:cNvSpPr>
            <p:nvPr/>
          </p:nvSpPr>
          <p:spPr bwMode="auto">
            <a:xfrm>
              <a:off x="5456238" y="3530600"/>
              <a:ext cx="2587625" cy="1989138"/>
            </a:xfrm>
            <a:custGeom>
              <a:avLst/>
              <a:gdLst>
                <a:gd name="T0" fmla="*/ 990 w 1270"/>
                <a:gd name="T1" fmla="*/ 230 h 976"/>
                <a:gd name="T2" fmla="*/ 974 w 1270"/>
                <a:gd name="T3" fmla="*/ 190 h 976"/>
                <a:gd name="T4" fmla="*/ 324 w 1270"/>
                <a:gd name="T5" fmla="*/ 190 h 976"/>
                <a:gd name="T6" fmla="*/ 0 w 1270"/>
                <a:gd name="T7" fmla="*/ 84 h 976"/>
                <a:gd name="T8" fmla="*/ 292 w 1270"/>
                <a:gd name="T9" fmla="*/ 492 h 976"/>
                <a:gd name="T10" fmla="*/ 540 w 1270"/>
                <a:gd name="T11" fmla="*/ 827 h 976"/>
                <a:gd name="T12" fmla="*/ 700 w 1270"/>
                <a:gd name="T13" fmla="*/ 976 h 976"/>
                <a:gd name="T14" fmla="*/ 914 w 1270"/>
                <a:gd name="T15" fmla="*/ 902 h 976"/>
                <a:gd name="T16" fmla="*/ 1270 w 1270"/>
                <a:gd name="T17" fmla="*/ 894 h 976"/>
                <a:gd name="T18" fmla="*/ 1070 w 1270"/>
                <a:gd name="T19" fmla="*/ 416 h 976"/>
                <a:gd name="T20" fmla="*/ 990 w 1270"/>
                <a:gd name="T21" fmla="*/ 2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976">
                  <a:moveTo>
                    <a:pt x="990" y="230"/>
                  </a:moveTo>
                  <a:cubicBezTo>
                    <a:pt x="974" y="190"/>
                    <a:pt x="974" y="190"/>
                    <a:pt x="974" y="190"/>
                  </a:cubicBezTo>
                  <a:cubicBezTo>
                    <a:pt x="974" y="190"/>
                    <a:pt x="468" y="294"/>
                    <a:pt x="324" y="190"/>
                  </a:cubicBezTo>
                  <a:cubicBezTo>
                    <a:pt x="180" y="86"/>
                    <a:pt x="0" y="0"/>
                    <a:pt x="0" y="84"/>
                  </a:cubicBezTo>
                  <a:cubicBezTo>
                    <a:pt x="0" y="84"/>
                    <a:pt x="186" y="348"/>
                    <a:pt x="292" y="492"/>
                  </a:cubicBezTo>
                  <a:cubicBezTo>
                    <a:pt x="398" y="636"/>
                    <a:pt x="540" y="827"/>
                    <a:pt x="540" y="827"/>
                  </a:cubicBezTo>
                  <a:cubicBezTo>
                    <a:pt x="700" y="976"/>
                    <a:pt x="700" y="976"/>
                    <a:pt x="700" y="976"/>
                  </a:cubicBezTo>
                  <a:cubicBezTo>
                    <a:pt x="914" y="902"/>
                    <a:pt x="914" y="902"/>
                    <a:pt x="914" y="902"/>
                  </a:cubicBezTo>
                  <a:cubicBezTo>
                    <a:pt x="1270" y="894"/>
                    <a:pt x="1270" y="894"/>
                    <a:pt x="1270" y="894"/>
                  </a:cubicBezTo>
                  <a:cubicBezTo>
                    <a:pt x="1070" y="416"/>
                    <a:pt x="1070" y="416"/>
                    <a:pt x="1070" y="416"/>
                  </a:cubicBezTo>
                  <a:lnTo>
                    <a:pt x="990" y="2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25"/>
            <p:cNvSpPr>
              <a:spLocks/>
            </p:cNvSpPr>
            <p:nvPr/>
          </p:nvSpPr>
          <p:spPr bwMode="auto">
            <a:xfrm>
              <a:off x="6164263" y="3889375"/>
              <a:ext cx="1089025" cy="582613"/>
            </a:xfrm>
            <a:custGeom>
              <a:avLst/>
              <a:gdLst>
                <a:gd name="T0" fmla="*/ 534 w 534"/>
                <a:gd name="T1" fmla="*/ 30 h 286"/>
                <a:gd name="T2" fmla="*/ 522 w 534"/>
                <a:gd name="T3" fmla="*/ 0 h 286"/>
                <a:gd name="T4" fmla="*/ 0 w 534"/>
                <a:gd name="T5" fmla="*/ 30 h 286"/>
                <a:gd name="T6" fmla="*/ 166 w 534"/>
                <a:gd name="T7" fmla="*/ 286 h 286"/>
                <a:gd name="T8" fmla="*/ 494 w 534"/>
                <a:gd name="T9" fmla="*/ 118 h 286"/>
                <a:gd name="T10" fmla="*/ 534 w 534"/>
                <a:gd name="T11" fmla="*/ 30 h 286"/>
              </a:gdLst>
              <a:ahLst/>
              <a:cxnLst>
                <a:cxn ang="0">
                  <a:pos x="T0" y="T1"/>
                </a:cxn>
                <a:cxn ang="0">
                  <a:pos x="T2" y="T3"/>
                </a:cxn>
                <a:cxn ang="0">
                  <a:pos x="T4" y="T5"/>
                </a:cxn>
                <a:cxn ang="0">
                  <a:pos x="T6" y="T7"/>
                </a:cxn>
                <a:cxn ang="0">
                  <a:pos x="T8" y="T9"/>
                </a:cxn>
                <a:cxn ang="0">
                  <a:pos x="T10" y="T11"/>
                </a:cxn>
              </a:cxnLst>
              <a:rect l="0" t="0" r="r" b="b"/>
              <a:pathLst>
                <a:path w="534" h="286">
                  <a:moveTo>
                    <a:pt x="534" y="30"/>
                  </a:moveTo>
                  <a:cubicBezTo>
                    <a:pt x="522" y="0"/>
                    <a:pt x="522" y="0"/>
                    <a:pt x="522" y="0"/>
                  </a:cubicBezTo>
                  <a:cubicBezTo>
                    <a:pt x="522" y="0"/>
                    <a:pt x="161" y="109"/>
                    <a:pt x="0" y="30"/>
                  </a:cubicBezTo>
                  <a:cubicBezTo>
                    <a:pt x="166" y="286"/>
                    <a:pt x="166" y="286"/>
                    <a:pt x="166" y="286"/>
                  </a:cubicBezTo>
                  <a:cubicBezTo>
                    <a:pt x="494" y="118"/>
                    <a:pt x="494" y="118"/>
                    <a:pt x="494" y="118"/>
                  </a:cubicBezTo>
                  <a:lnTo>
                    <a:pt x="534" y="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Freeform 26"/>
            <p:cNvSpPr>
              <a:spLocks/>
            </p:cNvSpPr>
            <p:nvPr/>
          </p:nvSpPr>
          <p:spPr bwMode="auto">
            <a:xfrm>
              <a:off x="7464425" y="3546475"/>
              <a:ext cx="750888" cy="860425"/>
            </a:xfrm>
            <a:custGeom>
              <a:avLst/>
              <a:gdLst>
                <a:gd name="T0" fmla="*/ 4 w 368"/>
                <a:gd name="T1" fmla="*/ 0 h 422"/>
                <a:gd name="T2" fmla="*/ 286 w 368"/>
                <a:gd name="T3" fmla="*/ 6 h 422"/>
                <a:gd name="T4" fmla="*/ 282 w 368"/>
                <a:gd name="T5" fmla="*/ 59 h 422"/>
                <a:gd name="T6" fmla="*/ 368 w 368"/>
                <a:gd name="T7" fmla="*/ 48 h 422"/>
                <a:gd name="T8" fmla="*/ 368 w 368"/>
                <a:gd name="T9" fmla="*/ 80 h 422"/>
                <a:gd name="T10" fmla="*/ 280 w 368"/>
                <a:gd name="T11" fmla="*/ 92 h 422"/>
                <a:gd name="T12" fmla="*/ 272 w 368"/>
                <a:gd name="T13" fmla="*/ 302 h 422"/>
                <a:gd name="T14" fmla="*/ 356 w 368"/>
                <a:gd name="T15" fmla="*/ 286 h 422"/>
                <a:gd name="T16" fmla="*/ 348 w 368"/>
                <a:gd name="T17" fmla="*/ 318 h 422"/>
                <a:gd name="T18" fmla="*/ 272 w 368"/>
                <a:gd name="T19" fmla="*/ 350 h 422"/>
                <a:gd name="T20" fmla="*/ 272 w 368"/>
                <a:gd name="T21" fmla="*/ 422 h 422"/>
                <a:gd name="T22" fmla="*/ 86 w 368"/>
                <a:gd name="T23" fmla="*/ 412 h 422"/>
                <a:gd name="T24" fmla="*/ 0 w 368"/>
                <a:gd name="T25" fmla="*/ 214 h 422"/>
                <a:gd name="T26" fmla="*/ 4 w 368"/>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22">
                  <a:moveTo>
                    <a:pt x="4" y="0"/>
                  </a:moveTo>
                  <a:cubicBezTo>
                    <a:pt x="286" y="6"/>
                    <a:pt x="286" y="6"/>
                    <a:pt x="286" y="6"/>
                  </a:cubicBezTo>
                  <a:cubicBezTo>
                    <a:pt x="282" y="59"/>
                    <a:pt x="282" y="59"/>
                    <a:pt x="282" y="59"/>
                  </a:cubicBezTo>
                  <a:cubicBezTo>
                    <a:pt x="368" y="48"/>
                    <a:pt x="368" y="48"/>
                    <a:pt x="368" y="48"/>
                  </a:cubicBezTo>
                  <a:cubicBezTo>
                    <a:pt x="368" y="80"/>
                    <a:pt x="368" y="80"/>
                    <a:pt x="368" y="80"/>
                  </a:cubicBezTo>
                  <a:cubicBezTo>
                    <a:pt x="368" y="80"/>
                    <a:pt x="287" y="109"/>
                    <a:pt x="280" y="92"/>
                  </a:cubicBezTo>
                  <a:cubicBezTo>
                    <a:pt x="272" y="302"/>
                    <a:pt x="272" y="302"/>
                    <a:pt x="272" y="302"/>
                  </a:cubicBezTo>
                  <a:cubicBezTo>
                    <a:pt x="356" y="286"/>
                    <a:pt x="356" y="286"/>
                    <a:pt x="356" y="286"/>
                  </a:cubicBezTo>
                  <a:cubicBezTo>
                    <a:pt x="348" y="318"/>
                    <a:pt x="348" y="318"/>
                    <a:pt x="348" y="318"/>
                  </a:cubicBezTo>
                  <a:cubicBezTo>
                    <a:pt x="272" y="350"/>
                    <a:pt x="272" y="350"/>
                    <a:pt x="272" y="350"/>
                  </a:cubicBezTo>
                  <a:cubicBezTo>
                    <a:pt x="272" y="422"/>
                    <a:pt x="272" y="422"/>
                    <a:pt x="272" y="422"/>
                  </a:cubicBezTo>
                  <a:cubicBezTo>
                    <a:pt x="86" y="412"/>
                    <a:pt x="86" y="412"/>
                    <a:pt x="86" y="412"/>
                  </a:cubicBezTo>
                  <a:cubicBezTo>
                    <a:pt x="0" y="214"/>
                    <a:pt x="0" y="214"/>
                    <a:pt x="0" y="214"/>
                  </a:cubicBezTo>
                  <a:lnTo>
                    <a:pt x="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27"/>
            <p:cNvSpPr>
              <a:spLocks/>
            </p:cNvSpPr>
            <p:nvPr/>
          </p:nvSpPr>
          <p:spPr bwMode="auto">
            <a:xfrm>
              <a:off x="7277100" y="1590675"/>
              <a:ext cx="1430338" cy="1646238"/>
            </a:xfrm>
            <a:custGeom>
              <a:avLst/>
              <a:gdLst>
                <a:gd name="T0" fmla="*/ 0 w 702"/>
                <a:gd name="T1" fmla="*/ 186 h 808"/>
                <a:gd name="T2" fmla="*/ 20 w 702"/>
                <a:gd name="T3" fmla="*/ 286 h 808"/>
                <a:gd name="T4" fmla="*/ 50 w 702"/>
                <a:gd name="T5" fmla="*/ 394 h 808"/>
                <a:gd name="T6" fmla="*/ 96 w 702"/>
                <a:gd name="T7" fmla="*/ 552 h 808"/>
                <a:gd name="T8" fmla="*/ 188 w 702"/>
                <a:gd name="T9" fmla="*/ 726 h 808"/>
                <a:gd name="T10" fmla="*/ 308 w 702"/>
                <a:gd name="T11" fmla="*/ 796 h 808"/>
                <a:gd name="T12" fmla="*/ 604 w 702"/>
                <a:gd name="T13" fmla="*/ 480 h 808"/>
                <a:gd name="T14" fmla="*/ 616 w 702"/>
                <a:gd name="T15" fmla="*/ 388 h 808"/>
                <a:gd name="T16" fmla="*/ 694 w 702"/>
                <a:gd name="T17" fmla="*/ 240 h 808"/>
                <a:gd name="T18" fmla="*/ 632 w 702"/>
                <a:gd name="T19" fmla="*/ 114 h 808"/>
                <a:gd name="T20" fmla="*/ 522 w 702"/>
                <a:gd name="T21" fmla="*/ 62 h 808"/>
                <a:gd name="T22" fmla="*/ 96 w 702"/>
                <a:gd name="T23" fmla="*/ 22 h 808"/>
                <a:gd name="T24" fmla="*/ 0 w 702"/>
                <a:gd name="T25" fmla="*/ 64 h 808"/>
                <a:gd name="T26" fmla="*/ 0 w 702"/>
                <a:gd name="T27" fmla="*/ 18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808">
                  <a:moveTo>
                    <a:pt x="0" y="186"/>
                  </a:moveTo>
                  <a:cubicBezTo>
                    <a:pt x="0" y="186"/>
                    <a:pt x="10" y="222"/>
                    <a:pt x="20" y="286"/>
                  </a:cubicBezTo>
                  <a:cubicBezTo>
                    <a:pt x="30" y="350"/>
                    <a:pt x="48" y="354"/>
                    <a:pt x="50" y="394"/>
                  </a:cubicBezTo>
                  <a:cubicBezTo>
                    <a:pt x="52" y="434"/>
                    <a:pt x="67" y="502"/>
                    <a:pt x="96" y="552"/>
                  </a:cubicBezTo>
                  <a:cubicBezTo>
                    <a:pt x="126" y="602"/>
                    <a:pt x="182" y="680"/>
                    <a:pt x="188" y="726"/>
                  </a:cubicBezTo>
                  <a:cubicBezTo>
                    <a:pt x="194" y="772"/>
                    <a:pt x="244" y="808"/>
                    <a:pt x="308" y="796"/>
                  </a:cubicBezTo>
                  <a:cubicBezTo>
                    <a:pt x="372" y="784"/>
                    <a:pt x="568" y="652"/>
                    <a:pt x="604" y="480"/>
                  </a:cubicBezTo>
                  <a:cubicBezTo>
                    <a:pt x="604" y="480"/>
                    <a:pt x="614" y="432"/>
                    <a:pt x="616" y="388"/>
                  </a:cubicBezTo>
                  <a:cubicBezTo>
                    <a:pt x="616" y="388"/>
                    <a:pt x="686" y="378"/>
                    <a:pt x="694" y="240"/>
                  </a:cubicBezTo>
                  <a:cubicBezTo>
                    <a:pt x="702" y="102"/>
                    <a:pt x="672" y="110"/>
                    <a:pt x="632" y="114"/>
                  </a:cubicBezTo>
                  <a:cubicBezTo>
                    <a:pt x="592" y="118"/>
                    <a:pt x="522" y="62"/>
                    <a:pt x="522" y="62"/>
                  </a:cubicBezTo>
                  <a:cubicBezTo>
                    <a:pt x="522" y="62"/>
                    <a:pt x="145" y="0"/>
                    <a:pt x="96" y="22"/>
                  </a:cubicBezTo>
                  <a:cubicBezTo>
                    <a:pt x="48" y="44"/>
                    <a:pt x="0" y="64"/>
                    <a:pt x="0" y="64"/>
                  </a:cubicBezTo>
                  <a:lnTo>
                    <a:pt x="0" y="18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28"/>
            <p:cNvSpPr>
              <a:spLocks/>
            </p:cNvSpPr>
            <p:nvPr/>
          </p:nvSpPr>
          <p:spPr bwMode="auto">
            <a:xfrm>
              <a:off x="7970838" y="3543300"/>
              <a:ext cx="1739900" cy="2146300"/>
            </a:xfrm>
            <a:custGeom>
              <a:avLst/>
              <a:gdLst>
                <a:gd name="T0" fmla="*/ 848 w 854"/>
                <a:gd name="T1" fmla="*/ 606 h 1054"/>
                <a:gd name="T2" fmla="*/ 488 w 854"/>
                <a:gd name="T3" fmla="*/ 304 h 1054"/>
                <a:gd name="T4" fmla="*/ 355 w 854"/>
                <a:gd name="T5" fmla="*/ 148 h 1054"/>
                <a:gd name="T6" fmla="*/ 182 w 854"/>
                <a:gd name="T7" fmla="*/ 14 h 1054"/>
                <a:gd name="T8" fmla="*/ 52 w 854"/>
                <a:gd name="T9" fmla="*/ 30 h 1054"/>
                <a:gd name="T10" fmla="*/ 80 w 854"/>
                <a:gd name="T11" fmla="*/ 61 h 1054"/>
                <a:gd name="T12" fmla="*/ 62 w 854"/>
                <a:gd name="T13" fmla="*/ 130 h 1054"/>
                <a:gd name="T14" fmla="*/ 34 w 854"/>
                <a:gd name="T15" fmla="*/ 208 h 1054"/>
                <a:gd name="T16" fmla="*/ 48 w 854"/>
                <a:gd name="T17" fmla="*/ 230 h 1054"/>
                <a:gd name="T18" fmla="*/ 28 w 854"/>
                <a:gd name="T19" fmla="*/ 282 h 1054"/>
                <a:gd name="T20" fmla="*/ 40 w 854"/>
                <a:gd name="T21" fmla="*/ 322 h 1054"/>
                <a:gd name="T22" fmla="*/ 42 w 854"/>
                <a:gd name="T23" fmla="*/ 374 h 1054"/>
                <a:gd name="T24" fmla="*/ 196 w 854"/>
                <a:gd name="T25" fmla="*/ 490 h 1054"/>
                <a:gd name="T26" fmla="*/ 396 w 854"/>
                <a:gd name="T27" fmla="*/ 548 h 1054"/>
                <a:gd name="T28" fmla="*/ 854 w 854"/>
                <a:gd name="T29" fmla="*/ 1054 h 1054"/>
                <a:gd name="T30" fmla="*/ 848 w 854"/>
                <a:gd name="T31" fmla="*/ 606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 h="1054">
                  <a:moveTo>
                    <a:pt x="848" y="606"/>
                  </a:moveTo>
                  <a:cubicBezTo>
                    <a:pt x="848" y="606"/>
                    <a:pt x="528" y="336"/>
                    <a:pt x="488" y="304"/>
                  </a:cubicBezTo>
                  <a:cubicBezTo>
                    <a:pt x="448" y="272"/>
                    <a:pt x="387" y="164"/>
                    <a:pt x="355" y="148"/>
                  </a:cubicBezTo>
                  <a:cubicBezTo>
                    <a:pt x="324" y="132"/>
                    <a:pt x="272" y="28"/>
                    <a:pt x="182" y="14"/>
                  </a:cubicBezTo>
                  <a:cubicBezTo>
                    <a:pt x="92" y="0"/>
                    <a:pt x="58" y="12"/>
                    <a:pt x="52" y="30"/>
                  </a:cubicBezTo>
                  <a:cubicBezTo>
                    <a:pt x="46" y="48"/>
                    <a:pt x="80" y="61"/>
                    <a:pt x="80" y="61"/>
                  </a:cubicBezTo>
                  <a:cubicBezTo>
                    <a:pt x="80" y="61"/>
                    <a:pt x="46" y="97"/>
                    <a:pt x="62" y="130"/>
                  </a:cubicBezTo>
                  <a:cubicBezTo>
                    <a:pt x="62" y="130"/>
                    <a:pt x="0" y="170"/>
                    <a:pt x="34" y="208"/>
                  </a:cubicBezTo>
                  <a:cubicBezTo>
                    <a:pt x="34" y="208"/>
                    <a:pt x="32" y="216"/>
                    <a:pt x="48" y="230"/>
                  </a:cubicBezTo>
                  <a:cubicBezTo>
                    <a:pt x="48" y="230"/>
                    <a:pt x="22" y="256"/>
                    <a:pt x="28" y="282"/>
                  </a:cubicBezTo>
                  <a:cubicBezTo>
                    <a:pt x="34" y="308"/>
                    <a:pt x="40" y="322"/>
                    <a:pt x="40" y="322"/>
                  </a:cubicBezTo>
                  <a:cubicBezTo>
                    <a:pt x="40" y="322"/>
                    <a:pt x="22" y="352"/>
                    <a:pt x="42" y="374"/>
                  </a:cubicBezTo>
                  <a:cubicBezTo>
                    <a:pt x="62" y="396"/>
                    <a:pt x="156" y="464"/>
                    <a:pt x="196" y="490"/>
                  </a:cubicBezTo>
                  <a:cubicBezTo>
                    <a:pt x="236" y="516"/>
                    <a:pt x="358" y="516"/>
                    <a:pt x="396" y="548"/>
                  </a:cubicBezTo>
                  <a:cubicBezTo>
                    <a:pt x="434" y="580"/>
                    <a:pt x="730" y="976"/>
                    <a:pt x="854" y="1054"/>
                  </a:cubicBezTo>
                  <a:lnTo>
                    <a:pt x="848" y="60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6" name="Freeform 29"/>
            <p:cNvSpPr>
              <a:spLocks/>
            </p:cNvSpPr>
            <p:nvPr/>
          </p:nvSpPr>
          <p:spPr bwMode="auto">
            <a:xfrm>
              <a:off x="6457950" y="5197475"/>
              <a:ext cx="901700" cy="993775"/>
            </a:xfrm>
            <a:custGeom>
              <a:avLst/>
              <a:gdLst>
                <a:gd name="T0" fmla="*/ 64 w 442"/>
                <a:gd name="T1" fmla="*/ 0 h 488"/>
                <a:gd name="T2" fmla="*/ 254 w 442"/>
                <a:gd name="T3" fmla="*/ 22 h 488"/>
                <a:gd name="T4" fmla="*/ 296 w 442"/>
                <a:gd name="T5" fmla="*/ 84 h 488"/>
                <a:gd name="T6" fmla="*/ 434 w 442"/>
                <a:gd name="T7" fmla="*/ 84 h 488"/>
                <a:gd name="T8" fmla="*/ 434 w 442"/>
                <a:gd name="T9" fmla="*/ 130 h 488"/>
                <a:gd name="T10" fmla="*/ 426 w 442"/>
                <a:gd name="T11" fmla="*/ 178 h 488"/>
                <a:gd name="T12" fmla="*/ 300 w 442"/>
                <a:gd name="T13" fmla="*/ 440 h 488"/>
                <a:gd name="T14" fmla="*/ 98 w 442"/>
                <a:gd name="T15" fmla="*/ 294 h 488"/>
                <a:gd name="T16" fmla="*/ 54 w 442"/>
                <a:gd name="T17" fmla="*/ 242 h 488"/>
                <a:gd name="T18" fmla="*/ 6 w 442"/>
                <a:gd name="T19" fmla="*/ 148 h 488"/>
                <a:gd name="T20" fmla="*/ 20 w 442"/>
                <a:gd name="T21" fmla="*/ 38 h 488"/>
                <a:gd name="T22" fmla="*/ 64 w 442"/>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488">
                  <a:moveTo>
                    <a:pt x="64" y="0"/>
                  </a:moveTo>
                  <a:cubicBezTo>
                    <a:pt x="64" y="0"/>
                    <a:pt x="182" y="22"/>
                    <a:pt x="254" y="22"/>
                  </a:cubicBezTo>
                  <a:cubicBezTo>
                    <a:pt x="326" y="22"/>
                    <a:pt x="296" y="84"/>
                    <a:pt x="296" y="84"/>
                  </a:cubicBezTo>
                  <a:cubicBezTo>
                    <a:pt x="434" y="84"/>
                    <a:pt x="434" y="84"/>
                    <a:pt x="434" y="84"/>
                  </a:cubicBezTo>
                  <a:cubicBezTo>
                    <a:pt x="442" y="116"/>
                    <a:pt x="434" y="130"/>
                    <a:pt x="434" y="130"/>
                  </a:cubicBezTo>
                  <a:cubicBezTo>
                    <a:pt x="434" y="130"/>
                    <a:pt x="432" y="170"/>
                    <a:pt x="426" y="178"/>
                  </a:cubicBezTo>
                  <a:cubicBezTo>
                    <a:pt x="420" y="186"/>
                    <a:pt x="424" y="392"/>
                    <a:pt x="300" y="440"/>
                  </a:cubicBezTo>
                  <a:cubicBezTo>
                    <a:pt x="176" y="488"/>
                    <a:pt x="98" y="294"/>
                    <a:pt x="98" y="294"/>
                  </a:cubicBezTo>
                  <a:cubicBezTo>
                    <a:pt x="98" y="294"/>
                    <a:pt x="54" y="260"/>
                    <a:pt x="54" y="242"/>
                  </a:cubicBezTo>
                  <a:cubicBezTo>
                    <a:pt x="54" y="242"/>
                    <a:pt x="0" y="192"/>
                    <a:pt x="6" y="148"/>
                  </a:cubicBezTo>
                  <a:cubicBezTo>
                    <a:pt x="12" y="104"/>
                    <a:pt x="0" y="74"/>
                    <a:pt x="20" y="38"/>
                  </a:cubicBezTo>
                  <a:cubicBezTo>
                    <a:pt x="40" y="2"/>
                    <a:pt x="64" y="0"/>
                    <a:pt x="64" y="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7" name="Freeform 30"/>
            <p:cNvSpPr>
              <a:spLocks/>
            </p:cNvSpPr>
            <p:nvPr/>
          </p:nvSpPr>
          <p:spPr bwMode="auto">
            <a:xfrm>
              <a:off x="9517063" y="4573587"/>
              <a:ext cx="241300" cy="346075"/>
            </a:xfrm>
            <a:custGeom>
              <a:avLst/>
              <a:gdLst>
                <a:gd name="T0" fmla="*/ 0 w 152"/>
                <a:gd name="T1" fmla="*/ 32 h 218"/>
                <a:gd name="T2" fmla="*/ 114 w 152"/>
                <a:gd name="T3" fmla="*/ 0 h 218"/>
                <a:gd name="T4" fmla="*/ 152 w 152"/>
                <a:gd name="T5" fmla="*/ 218 h 218"/>
                <a:gd name="T6" fmla="*/ 65 w 152"/>
                <a:gd name="T7" fmla="*/ 190 h 218"/>
                <a:gd name="T8" fmla="*/ 0 w 152"/>
                <a:gd name="T9" fmla="*/ 32 h 218"/>
              </a:gdLst>
              <a:ahLst/>
              <a:cxnLst>
                <a:cxn ang="0">
                  <a:pos x="T0" y="T1"/>
                </a:cxn>
                <a:cxn ang="0">
                  <a:pos x="T2" y="T3"/>
                </a:cxn>
                <a:cxn ang="0">
                  <a:pos x="T4" y="T5"/>
                </a:cxn>
                <a:cxn ang="0">
                  <a:pos x="T6" y="T7"/>
                </a:cxn>
                <a:cxn ang="0">
                  <a:pos x="T8" y="T9"/>
                </a:cxn>
              </a:cxnLst>
              <a:rect l="0" t="0" r="r" b="b"/>
              <a:pathLst>
                <a:path w="152" h="218">
                  <a:moveTo>
                    <a:pt x="0" y="32"/>
                  </a:moveTo>
                  <a:lnTo>
                    <a:pt x="114" y="0"/>
                  </a:lnTo>
                  <a:lnTo>
                    <a:pt x="152" y="218"/>
                  </a:lnTo>
                  <a:lnTo>
                    <a:pt x="65" y="190"/>
                  </a:lnTo>
                  <a:lnTo>
                    <a:pt x="0" y="3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8" name="Freeform 31"/>
            <p:cNvSpPr>
              <a:spLocks/>
            </p:cNvSpPr>
            <p:nvPr/>
          </p:nvSpPr>
          <p:spPr bwMode="auto">
            <a:xfrm>
              <a:off x="7175500" y="901700"/>
              <a:ext cx="1503363" cy="1344613"/>
            </a:xfrm>
            <a:custGeom>
              <a:avLst/>
              <a:gdLst>
                <a:gd name="T0" fmla="*/ 552 w 738"/>
                <a:gd name="T1" fmla="*/ 478 h 660"/>
                <a:gd name="T2" fmla="*/ 586 w 738"/>
                <a:gd name="T3" fmla="*/ 520 h 660"/>
                <a:gd name="T4" fmla="*/ 646 w 738"/>
                <a:gd name="T5" fmla="*/ 660 h 660"/>
                <a:gd name="T6" fmla="*/ 662 w 738"/>
                <a:gd name="T7" fmla="*/ 536 h 660"/>
                <a:gd name="T8" fmla="*/ 710 w 738"/>
                <a:gd name="T9" fmla="*/ 450 h 660"/>
                <a:gd name="T10" fmla="*/ 726 w 738"/>
                <a:gd name="T11" fmla="*/ 334 h 660"/>
                <a:gd name="T12" fmla="*/ 622 w 738"/>
                <a:gd name="T13" fmla="*/ 118 h 660"/>
                <a:gd name="T14" fmla="*/ 434 w 738"/>
                <a:gd name="T15" fmla="*/ 46 h 660"/>
                <a:gd name="T16" fmla="*/ 314 w 738"/>
                <a:gd name="T17" fmla="*/ 10 h 660"/>
                <a:gd name="T18" fmla="*/ 72 w 738"/>
                <a:gd name="T19" fmla="*/ 192 h 660"/>
                <a:gd name="T20" fmla="*/ 50 w 738"/>
                <a:gd name="T21" fmla="*/ 524 h 660"/>
                <a:gd name="T22" fmla="*/ 60 w 738"/>
                <a:gd name="T23" fmla="*/ 478 h 660"/>
                <a:gd name="T24" fmla="*/ 244 w 738"/>
                <a:gd name="T25" fmla="*/ 540 h 660"/>
                <a:gd name="T26" fmla="*/ 552 w 738"/>
                <a:gd name="T27" fmla="*/ 4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660">
                  <a:moveTo>
                    <a:pt x="552" y="478"/>
                  </a:moveTo>
                  <a:cubicBezTo>
                    <a:pt x="552" y="478"/>
                    <a:pt x="570" y="472"/>
                    <a:pt x="586" y="520"/>
                  </a:cubicBezTo>
                  <a:cubicBezTo>
                    <a:pt x="602" y="568"/>
                    <a:pt x="604" y="630"/>
                    <a:pt x="646" y="660"/>
                  </a:cubicBezTo>
                  <a:cubicBezTo>
                    <a:pt x="646" y="660"/>
                    <a:pt x="642" y="566"/>
                    <a:pt x="662" y="536"/>
                  </a:cubicBezTo>
                  <a:cubicBezTo>
                    <a:pt x="682" y="506"/>
                    <a:pt x="696" y="454"/>
                    <a:pt x="710" y="450"/>
                  </a:cubicBezTo>
                  <a:cubicBezTo>
                    <a:pt x="710" y="450"/>
                    <a:pt x="732" y="356"/>
                    <a:pt x="726" y="334"/>
                  </a:cubicBezTo>
                  <a:cubicBezTo>
                    <a:pt x="720" y="312"/>
                    <a:pt x="738" y="200"/>
                    <a:pt x="622" y="118"/>
                  </a:cubicBezTo>
                  <a:cubicBezTo>
                    <a:pt x="506" y="36"/>
                    <a:pt x="478" y="50"/>
                    <a:pt x="434" y="46"/>
                  </a:cubicBezTo>
                  <a:cubicBezTo>
                    <a:pt x="434" y="46"/>
                    <a:pt x="348" y="0"/>
                    <a:pt x="314" y="10"/>
                  </a:cubicBezTo>
                  <a:cubicBezTo>
                    <a:pt x="280" y="20"/>
                    <a:pt x="106" y="116"/>
                    <a:pt x="72" y="192"/>
                  </a:cubicBezTo>
                  <a:cubicBezTo>
                    <a:pt x="38" y="268"/>
                    <a:pt x="0" y="444"/>
                    <a:pt x="50" y="524"/>
                  </a:cubicBezTo>
                  <a:cubicBezTo>
                    <a:pt x="50" y="524"/>
                    <a:pt x="50" y="500"/>
                    <a:pt x="60" y="478"/>
                  </a:cubicBezTo>
                  <a:cubicBezTo>
                    <a:pt x="60" y="478"/>
                    <a:pt x="164" y="544"/>
                    <a:pt x="244" y="540"/>
                  </a:cubicBezTo>
                  <a:cubicBezTo>
                    <a:pt x="324" y="536"/>
                    <a:pt x="514" y="464"/>
                    <a:pt x="552" y="47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9" name="Freeform 32"/>
            <p:cNvSpPr>
              <a:spLocks/>
            </p:cNvSpPr>
            <p:nvPr/>
          </p:nvSpPr>
          <p:spPr bwMode="auto">
            <a:xfrm>
              <a:off x="5581650" y="3648075"/>
              <a:ext cx="436563" cy="241300"/>
            </a:xfrm>
            <a:custGeom>
              <a:avLst/>
              <a:gdLst>
                <a:gd name="T0" fmla="*/ 214 w 214"/>
                <a:gd name="T1" fmla="*/ 118 h 118"/>
                <a:gd name="T2" fmla="*/ 76 w 214"/>
                <a:gd name="T3" fmla="*/ 32 h 118"/>
                <a:gd name="T4" fmla="*/ 10 w 214"/>
                <a:gd name="T5" fmla="*/ 32 h 118"/>
                <a:gd name="T6" fmla="*/ 214 w 214"/>
                <a:gd name="T7" fmla="*/ 118 h 118"/>
              </a:gdLst>
              <a:ahLst/>
              <a:cxnLst>
                <a:cxn ang="0">
                  <a:pos x="T0" y="T1"/>
                </a:cxn>
                <a:cxn ang="0">
                  <a:pos x="T2" y="T3"/>
                </a:cxn>
                <a:cxn ang="0">
                  <a:pos x="T4" y="T5"/>
                </a:cxn>
                <a:cxn ang="0">
                  <a:pos x="T6" y="T7"/>
                </a:cxn>
              </a:cxnLst>
              <a:rect l="0" t="0" r="r" b="b"/>
              <a:pathLst>
                <a:path w="214" h="118">
                  <a:moveTo>
                    <a:pt x="214" y="118"/>
                  </a:moveTo>
                  <a:cubicBezTo>
                    <a:pt x="214" y="118"/>
                    <a:pt x="142" y="64"/>
                    <a:pt x="76" y="32"/>
                  </a:cubicBezTo>
                  <a:cubicBezTo>
                    <a:pt x="10" y="0"/>
                    <a:pt x="0" y="4"/>
                    <a:pt x="10" y="32"/>
                  </a:cubicBezTo>
                  <a:cubicBezTo>
                    <a:pt x="20" y="60"/>
                    <a:pt x="0" y="110"/>
                    <a:pt x="214" y="1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0" name="Freeform 33"/>
            <p:cNvSpPr>
              <a:spLocks/>
            </p:cNvSpPr>
            <p:nvPr/>
          </p:nvSpPr>
          <p:spPr bwMode="auto">
            <a:xfrm>
              <a:off x="5508625" y="3619500"/>
              <a:ext cx="269875" cy="212725"/>
            </a:xfrm>
            <a:custGeom>
              <a:avLst/>
              <a:gdLst>
                <a:gd name="T0" fmla="*/ 66 w 132"/>
                <a:gd name="T1" fmla="*/ 26 h 104"/>
                <a:gd name="T2" fmla="*/ 20 w 132"/>
                <a:gd name="T3" fmla="*/ 52 h 104"/>
                <a:gd name="T4" fmla="*/ 42 w 132"/>
                <a:gd name="T5" fmla="*/ 90 h 104"/>
                <a:gd name="T6" fmla="*/ 66 w 132"/>
                <a:gd name="T7" fmla="*/ 38 h 104"/>
                <a:gd name="T8" fmla="*/ 116 w 132"/>
                <a:gd name="T9" fmla="*/ 78 h 104"/>
                <a:gd name="T10" fmla="*/ 66 w 132"/>
                <a:gd name="T11" fmla="*/ 26 h 104"/>
              </a:gdLst>
              <a:ahLst/>
              <a:cxnLst>
                <a:cxn ang="0">
                  <a:pos x="T0" y="T1"/>
                </a:cxn>
                <a:cxn ang="0">
                  <a:pos x="T2" y="T3"/>
                </a:cxn>
                <a:cxn ang="0">
                  <a:pos x="T4" y="T5"/>
                </a:cxn>
                <a:cxn ang="0">
                  <a:pos x="T6" y="T7"/>
                </a:cxn>
                <a:cxn ang="0">
                  <a:pos x="T8" y="T9"/>
                </a:cxn>
                <a:cxn ang="0">
                  <a:pos x="T10" y="T11"/>
                </a:cxn>
              </a:cxnLst>
              <a:rect l="0" t="0" r="r" b="b"/>
              <a:pathLst>
                <a:path w="132" h="104">
                  <a:moveTo>
                    <a:pt x="66" y="26"/>
                  </a:moveTo>
                  <a:cubicBezTo>
                    <a:pt x="66" y="26"/>
                    <a:pt x="4" y="0"/>
                    <a:pt x="20" y="52"/>
                  </a:cubicBezTo>
                  <a:cubicBezTo>
                    <a:pt x="36" y="104"/>
                    <a:pt x="42" y="90"/>
                    <a:pt x="42" y="90"/>
                  </a:cubicBezTo>
                  <a:cubicBezTo>
                    <a:pt x="42" y="90"/>
                    <a:pt x="0" y="4"/>
                    <a:pt x="66" y="38"/>
                  </a:cubicBezTo>
                  <a:cubicBezTo>
                    <a:pt x="132" y="72"/>
                    <a:pt x="116" y="78"/>
                    <a:pt x="116" y="78"/>
                  </a:cubicBezTo>
                  <a:lnTo>
                    <a:pt x="66" y="26"/>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3" name="Group 172"/>
          <p:cNvGrpSpPr/>
          <p:nvPr/>
        </p:nvGrpSpPr>
        <p:grpSpPr>
          <a:xfrm>
            <a:off x="2311431" y="5609074"/>
            <a:ext cx="369438" cy="321792"/>
            <a:chOff x="8721725" y="-757238"/>
            <a:chExt cx="1809751" cy="1517650"/>
          </a:xfrm>
        </p:grpSpPr>
        <p:sp>
          <p:nvSpPr>
            <p:cNvPr id="174" name="Freeform 84"/>
            <p:cNvSpPr>
              <a:spLocks/>
            </p:cNvSpPr>
            <p:nvPr/>
          </p:nvSpPr>
          <p:spPr bwMode="auto">
            <a:xfrm>
              <a:off x="9323388" y="-757238"/>
              <a:ext cx="1208088" cy="1501775"/>
            </a:xfrm>
            <a:custGeom>
              <a:avLst/>
              <a:gdLst>
                <a:gd name="T0" fmla="*/ 4 w 593"/>
                <a:gd name="T1" fmla="*/ 390 h 738"/>
                <a:gd name="T2" fmla="*/ 168 w 593"/>
                <a:gd name="T3" fmla="*/ 183 h 738"/>
                <a:gd name="T4" fmla="*/ 173 w 593"/>
                <a:gd name="T5" fmla="*/ 63 h 738"/>
                <a:gd name="T6" fmla="*/ 276 w 593"/>
                <a:gd name="T7" fmla="*/ 86 h 738"/>
                <a:gd name="T8" fmla="*/ 278 w 593"/>
                <a:gd name="T9" fmla="*/ 317 h 738"/>
                <a:gd name="T10" fmla="*/ 487 w 593"/>
                <a:gd name="T11" fmla="*/ 317 h 738"/>
                <a:gd name="T12" fmla="*/ 539 w 593"/>
                <a:gd name="T13" fmla="*/ 440 h 738"/>
                <a:gd name="T14" fmla="*/ 518 w 593"/>
                <a:gd name="T15" fmla="*/ 535 h 738"/>
                <a:gd name="T16" fmla="*/ 485 w 593"/>
                <a:gd name="T17" fmla="*/ 634 h 738"/>
                <a:gd name="T18" fmla="*/ 418 w 593"/>
                <a:gd name="T19" fmla="*/ 722 h 738"/>
                <a:gd name="T20" fmla="*/ 102 w 593"/>
                <a:gd name="T21" fmla="*/ 722 h 738"/>
                <a:gd name="T22" fmla="*/ 0 w 593"/>
                <a:gd name="T23" fmla="*/ 65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 h="738">
                  <a:moveTo>
                    <a:pt x="4" y="390"/>
                  </a:moveTo>
                  <a:cubicBezTo>
                    <a:pt x="4" y="390"/>
                    <a:pt x="108" y="341"/>
                    <a:pt x="168" y="183"/>
                  </a:cubicBezTo>
                  <a:cubicBezTo>
                    <a:pt x="168" y="183"/>
                    <a:pt x="184" y="155"/>
                    <a:pt x="173" y="63"/>
                  </a:cubicBezTo>
                  <a:cubicBezTo>
                    <a:pt x="173" y="63"/>
                    <a:pt x="220" y="0"/>
                    <a:pt x="276" y="86"/>
                  </a:cubicBezTo>
                  <a:cubicBezTo>
                    <a:pt x="332" y="172"/>
                    <a:pt x="278" y="317"/>
                    <a:pt x="278" y="317"/>
                  </a:cubicBezTo>
                  <a:cubicBezTo>
                    <a:pt x="487" y="317"/>
                    <a:pt x="487" y="317"/>
                    <a:pt x="487" y="317"/>
                  </a:cubicBezTo>
                  <a:cubicBezTo>
                    <a:pt x="487" y="317"/>
                    <a:pt x="593" y="352"/>
                    <a:pt x="539" y="440"/>
                  </a:cubicBezTo>
                  <a:cubicBezTo>
                    <a:pt x="539" y="440"/>
                    <a:pt x="567" y="507"/>
                    <a:pt x="518" y="535"/>
                  </a:cubicBezTo>
                  <a:cubicBezTo>
                    <a:pt x="518" y="535"/>
                    <a:pt x="533" y="615"/>
                    <a:pt x="485" y="634"/>
                  </a:cubicBezTo>
                  <a:cubicBezTo>
                    <a:pt x="485" y="634"/>
                    <a:pt x="505" y="707"/>
                    <a:pt x="418" y="722"/>
                  </a:cubicBezTo>
                  <a:cubicBezTo>
                    <a:pt x="102" y="722"/>
                    <a:pt x="102" y="722"/>
                    <a:pt x="102" y="722"/>
                  </a:cubicBezTo>
                  <a:cubicBezTo>
                    <a:pt x="102" y="722"/>
                    <a:pt x="24" y="738"/>
                    <a:pt x="0" y="658"/>
                  </a:cubicBezTo>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85"/>
            <p:cNvSpPr>
              <a:spLocks noEditPoints="1"/>
            </p:cNvSpPr>
            <p:nvPr/>
          </p:nvSpPr>
          <p:spPr bwMode="auto">
            <a:xfrm>
              <a:off x="8721725" y="-84138"/>
              <a:ext cx="561975" cy="844550"/>
            </a:xfrm>
            <a:custGeom>
              <a:avLst/>
              <a:gdLst>
                <a:gd name="T0" fmla="*/ 247 w 276"/>
                <a:gd name="T1" fmla="*/ 0 h 415"/>
                <a:gd name="T2" fmla="*/ 28 w 276"/>
                <a:gd name="T3" fmla="*/ 0 h 415"/>
                <a:gd name="T4" fmla="*/ 0 w 276"/>
                <a:gd name="T5" fmla="*/ 29 h 415"/>
                <a:gd name="T6" fmla="*/ 0 w 276"/>
                <a:gd name="T7" fmla="*/ 387 h 415"/>
                <a:gd name="T8" fmla="*/ 28 w 276"/>
                <a:gd name="T9" fmla="*/ 415 h 415"/>
                <a:gd name="T10" fmla="*/ 247 w 276"/>
                <a:gd name="T11" fmla="*/ 415 h 415"/>
                <a:gd name="T12" fmla="*/ 276 w 276"/>
                <a:gd name="T13" fmla="*/ 387 h 415"/>
                <a:gd name="T14" fmla="*/ 276 w 276"/>
                <a:gd name="T15" fmla="*/ 29 h 415"/>
                <a:gd name="T16" fmla="*/ 247 w 276"/>
                <a:gd name="T17" fmla="*/ 0 h 415"/>
                <a:gd name="T18" fmla="*/ 196 w 276"/>
                <a:gd name="T19" fmla="*/ 335 h 415"/>
                <a:gd name="T20" fmla="*/ 175 w 276"/>
                <a:gd name="T21" fmla="*/ 314 h 415"/>
                <a:gd name="T22" fmla="*/ 196 w 276"/>
                <a:gd name="T23" fmla="*/ 294 h 415"/>
                <a:gd name="T24" fmla="*/ 216 w 276"/>
                <a:gd name="T25" fmla="*/ 314 h 415"/>
                <a:gd name="T26" fmla="*/ 196 w 276"/>
                <a:gd name="T27" fmla="*/ 33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415">
                  <a:moveTo>
                    <a:pt x="247" y="0"/>
                  </a:moveTo>
                  <a:cubicBezTo>
                    <a:pt x="28" y="0"/>
                    <a:pt x="28" y="0"/>
                    <a:pt x="28" y="0"/>
                  </a:cubicBezTo>
                  <a:cubicBezTo>
                    <a:pt x="13" y="0"/>
                    <a:pt x="0" y="13"/>
                    <a:pt x="0" y="29"/>
                  </a:cubicBezTo>
                  <a:cubicBezTo>
                    <a:pt x="0" y="387"/>
                    <a:pt x="0" y="387"/>
                    <a:pt x="0" y="387"/>
                  </a:cubicBezTo>
                  <a:cubicBezTo>
                    <a:pt x="0" y="403"/>
                    <a:pt x="13" y="415"/>
                    <a:pt x="28" y="415"/>
                  </a:cubicBezTo>
                  <a:cubicBezTo>
                    <a:pt x="247" y="415"/>
                    <a:pt x="247" y="415"/>
                    <a:pt x="247" y="415"/>
                  </a:cubicBezTo>
                  <a:cubicBezTo>
                    <a:pt x="263" y="415"/>
                    <a:pt x="276" y="403"/>
                    <a:pt x="276" y="387"/>
                  </a:cubicBezTo>
                  <a:cubicBezTo>
                    <a:pt x="276" y="29"/>
                    <a:pt x="276" y="29"/>
                    <a:pt x="276" y="29"/>
                  </a:cubicBezTo>
                  <a:cubicBezTo>
                    <a:pt x="276" y="13"/>
                    <a:pt x="263" y="0"/>
                    <a:pt x="247" y="0"/>
                  </a:cubicBezTo>
                  <a:close/>
                  <a:moveTo>
                    <a:pt x="196" y="335"/>
                  </a:moveTo>
                  <a:cubicBezTo>
                    <a:pt x="184" y="335"/>
                    <a:pt x="175" y="326"/>
                    <a:pt x="175" y="314"/>
                  </a:cubicBezTo>
                  <a:cubicBezTo>
                    <a:pt x="175" y="303"/>
                    <a:pt x="184" y="294"/>
                    <a:pt x="196" y="294"/>
                  </a:cubicBezTo>
                  <a:cubicBezTo>
                    <a:pt x="207" y="294"/>
                    <a:pt x="216" y="303"/>
                    <a:pt x="216" y="314"/>
                  </a:cubicBezTo>
                  <a:cubicBezTo>
                    <a:pt x="216" y="326"/>
                    <a:pt x="207" y="335"/>
                    <a:pt x="196" y="335"/>
                  </a:cubicBezTo>
                  <a:close/>
                </a:path>
              </a:pathLst>
            </a:custGeom>
            <a:solidFill>
              <a:srgbClr val="176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4" name="Rectangle 7"/>
          <p:cNvSpPr>
            <a:spLocks noChangeArrowheads="1"/>
          </p:cNvSpPr>
          <p:nvPr/>
        </p:nvSpPr>
        <p:spPr bwMode="auto">
          <a:xfrm>
            <a:off x="2368791" y="2772103"/>
            <a:ext cx="6773622" cy="523220"/>
          </a:xfrm>
          <a:prstGeom prst="rect">
            <a:avLst/>
          </a:prstGeom>
          <a:solidFill>
            <a:schemeClr val="tx1">
              <a:lumMod val="65000"/>
              <a:lumOff val="35000"/>
            </a:schemeClr>
          </a:solidFill>
          <a:ln>
            <a:noFill/>
          </a:ln>
          <a:extLst/>
        </p:spPr>
        <p:txBody>
          <a:bodyPr wrap="square">
            <a:spAutoFit/>
          </a:bodyPr>
          <a:lstStyle/>
          <a:p>
            <a:pPr algn="ctr"/>
            <a:r>
              <a:rPr lang="en-GB" sz="2800" dirty="0" smtClean="0">
                <a:solidFill>
                  <a:schemeClr val="bg1"/>
                </a:solidFill>
              </a:rPr>
              <a:t>IN YOUR CASE (STUDIES) …</a:t>
            </a:r>
          </a:p>
        </p:txBody>
      </p:sp>
      <p:sp>
        <p:nvSpPr>
          <p:cNvPr id="161" name="Freeform 36"/>
          <p:cNvSpPr>
            <a:spLocks/>
          </p:cNvSpPr>
          <p:nvPr/>
        </p:nvSpPr>
        <p:spPr bwMode="auto">
          <a:xfrm>
            <a:off x="5405918" y="5013317"/>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3F3F3F"/>
              </a:solidFill>
              <a:cs typeface="Arial" charset="0"/>
            </a:endParaRPr>
          </a:p>
        </p:txBody>
      </p:sp>
      <p:sp>
        <p:nvSpPr>
          <p:cNvPr id="164" name="Rectangle 58"/>
          <p:cNvSpPr>
            <a:spLocks noChangeArrowheads="1"/>
          </p:cNvSpPr>
          <p:nvPr/>
        </p:nvSpPr>
        <p:spPr bwMode="auto">
          <a:xfrm rot="5400000">
            <a:off x="2540843" y="5236185"/>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grpSp>
        <p:nvGrpSpPr>
          <p:cNvPr id="201" name="Group 200"/>
          <p:cNvGrpSpPr/>
          <p:nvPr/>
        </p:nvGrpSpPr>
        <p:grpSpPr>
          <a:xfrm>
            <a:off x="1475656" y="4653136"/>
            <a:ext cx="2944253" cy="2328685"/>
            <a:chOff x="-795338" y="611187"/>
            <a:chExt cx="8029576" cy="6743701"/>
          </a:xfrm>
        </p:grpSpPr>
        <p:sp>
          <p:nvSpPr>
            <p:cNvPr id="202" name="Freeform 8"/>
            <p:cNvSpPr>
              <a:spLocks/>
            </p:cNvSpPr>
            <p:nvPr/>
          </p:nvSpPr>
          <p:spPr bwMode="auto">
            <a:xfrm>
              <a:off x="4284662" y="4260850"/>
              <a:ext cx="2751138" cy="1981200"/>
            </a:xfrm>
            <a:custGeom>
              <a:avLst/>
              <a:gdLst>
                <a:gd name="T0" fmla="*/ 324 w 1352"/>
                <a:gd name="T1" fmla="*/ 333 h 974"/>
                <a:gd name="T2" fmla="*/ 412 w 1352"/>
                <a:gd name="T3" fmla="*/ 225 h 974"/>
                <a:gd name="T4" fmla="*/ 1248 w 1352"/>
                <a:gd name="T5" fmla="*/ 29 h 974"/>
                <a:gd name="T6" fmla="*/ 1332 w 1352"/>
                <a:gd name="T7" fmla="*/ 97 h 974"/>
                <a:gd name="T8" fmla="*/ 1080 w 1352"/>
                <a:gd name="T9" fmla="*/ 725 h 974"/>
                <a:gd name="T10" fmla="*/ 829 w 1352"/>
                <a:gd name="T11" fmla="*/ 710 h 974"/>
                <a:gd name="T12" fmla="*/ 420 w 1352"/>
                <a:gd name="T13" fmla="*/ 825 h 974"/>
                <a:gd name="T14" fmla="*/ 324 w 1352"/>
                <a:gd name="T15" fmla="*/ 974 h 974"/>
                <a:gd name="T16" fmla="*/ 0 w 1352"/>
                <a:gd name="T17" fmla="*/ 809 h 974"/>
                <a:gd name="T18" fmla="*/ 6 w 1352"/>
                <a:gd name="T19" fmla="*/ 325 h 974"/>
                <a:gd name="T20" fmla="*/ 184 w 1352"/>
                <a:gd name="T21" fmla="*/ 257 h 974"/>
                <a:gd name="T22" fmla="*/ 324 w 1352"/>
                <a:gd name="T23" fmla="*/ 33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974">
                  <a:moveTo>
                    <a:pt x="324" y="333"/>
                  </a:moveTo>
                  <a:cubicBezTo>
                    <a:pt x="324" y="333"/>
                    <a:pt x="352" y="249"/>
                    <a:pt x="412" y="225"/>
                  </a:cubicBezTo>
                  <a:cubicBezTo>
                    <a:pt x="472" y="201"/>
                    <a:pt x="1248" y="29"/>
                    <a:pt x="1248" y="29"/>
                  </a:cubicBezTo>
                  <a:cubicBezTo>
                    <a:pt x="1248" y="29"/>
                    <a:pt x="1352" y="0"/>
                    <a:pt x="1332" y="97"/>
                  </a:cubicBezTo>
                  <a:cubicBezTo>
                    <a:pt x="1312" y="193"/>
                    <a:pt x="1080" y="725"/>
                    <a:pt x="1080" y="725"/>
                  </a:cubicBezTo>
                  <a:cubicBezTo>
                    <a:pt x="829" y="710"/>
                    <a:pt x="829" y="710"/>
                    <a:pt x="829" y="710"/>
                  </a:cubicBezTo>
                  <a:cubicBezTo>
                    <a:pt x="420" y="825"/>
                    <a:pt x="420" y="825"/>
                    <a:pt x="420" y="825"/>
                  </a:cubicBezTo>
                  <a:cubicBezTo>
                    <a:pt x="324" y="974"/>
                    <a:pt x="324" y="974"/>
                    <a:pt x="324" y="974"/>
                  </a:cubicBezTo>
                  <a:cubicBezTo>
                    <a:pt x="0" y="809"/>
                    <a:pt x="0" y="809"/>
                    <a:pt x="0" y="809"/>
                  </a:cubicBezTo>
                  <a:cubicBezTo>
                    <a:pt x="6" y="325"/>
                    <a:pt x="6" y="325"/>
                    <a:pt x="6" y="325"/>
                  </a:cubicBezTo>
                  <a:cubicBezTo>
                    <a:pt x="184" y="257"/>
                    <a:pt x="184" y="257"/>
                    <a:pt x="184" y="257"/>
                  </a:cubicBezTo>
                  <a:lnTo>
                    <a:pt x="324" y="3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3" name="Freeform 9"/>
            <p:cNvSpPr>
              <a:spLocks/>
            </p:cNvSpPr>
            <p:nvPr/>
          </p:nvSpPr>
          <p:spPr bwMode="auto">
            <a:xfrm>
              <a:off x="-455613" y="4065588"/>
              <a:ext cx="2590800" cy="2174875"/>
            </a:xfrm>
            <a:custGeom>
              <a:avLst/>
              <a:gdLst>
                <a:gd name="T0" fmla="*/ 734 w 1273"/>
                <a:gd name="T1" fmla="*/ 0 h 1069"/>
                <a:gd name="T2" fmla="*/ 285 w 1273"/>
                <a:gd name="T3" fmla="*/ 161 h 1069"/>
                <a:gd name="T4" fmla="*/ 217 w 1273"/>
                <a:gd name="T5" fmla="*/ 321 h 1069"/>
                <a:gd name="T6" fmla="*/ 83 w 1273"/>
                <a:gd name="T7" fmla="*/ 717 h 1069"/>
                <a:gd name="T8" fmla="*/ 697 w 1273"/>
                <a:gd name="T9" fmla="*/ 997 h 1069"/>
                <a:gd name="T10" fmla="*/ 1273 w 1273"/>
                <a:gd name="T11" fmla="*/ 874 h 1069"/>
                <a:gd name="T12" fmla="*/ 1049 w 1273"/>
                <a:gd name="T13" fmla="*/ 125 h 1069"/>
                <a:gd name="T14" fmla="*/ 734 w 1273"/>
                <a:gd name="T15" fmla="*/ 0 h 1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1069">
                  <a:moveTo>
                    <a:pt x="734" y="0"/>
                  </a:moveTo>
                  <a:cubicBezTo>
                    <a:pt x="285" y="161"/>
                    <a:pt x="285" y="161"/>
                    <a:pt x="285" y="161"/>
                  </a:cubicBezTo>
                  <a:cubicBezTo>
                    <a:pt x="217" y="321"/>
                    <a:pt x="217" y="321"/>
                    <a:pt x="217" y="321"/>
                  </a:cubicBezTo>
                  <a:cubicBezTo>
                    <a:pt x="217" y="321"/>
                    <a:pt x="0" y="545"/>
                    <a:pt x="83" y="717"/>
                  </a:cubicBezTo>
                  <a:cubicBezTo>
                    <a:pt x="83" y="717"/>
                    <a:pt x="189" y="925"/>
                    <a:pt x="697" y="997"/>
                  </a:cubicBezTo>
                  <a:cubicBezTo>
                    <a:pt x="1205" y="1069"/>
                    <a:pt x="1273" y="874"/>
                    <a:pt x="1273" y="874"/>
                  </a:cubicBezTo>
                  <a:cubicBezTo>
                    <a:pt x="1049" y="125"/>
                    <a:pt x="1049" y="125"/>
                    <a:pt x="1049" y="125"/>
                  </a:cubicBezTo>
                  <a:lnTo>
                    <a:pt x="73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4" name="Freeform 10"/>
            <p:cNvSpPr>
              <a:spLocks/>
            </p:cNvSpPr>
            <p:nvPr/>
          </p:nvSpPr>
          <p:spPr bwMode="auto">
            <a:xfrm>
              <a:off x="-795338" y="2305050"/>
              <a:ext cx="1009650" cy="1387475"/>
            </a:xfrm>
            <a:custGeom>
              <a:avLst/>
              <a:gdLst>
                <a:gd name="T0" fmla="*/ 496 w 496"/>
                <a:gd name="T1" fmla="*/ 182 h 682"/>
                <a:gd name="T2" fmla="*/ 231 w 496"/>
                <a:gd name="T3" fmla="*/ 14 h 682"/>
                <a:gd name="T4" fmla="*/ 24 w 496"/>
                <a:gd name="T5" fmla="*/ 502 h 682"/>
                <a:gd name="T6" fmla="*/ 188 w 496"/>
                <a:gd name="T7" fmla="*/ 502 h 682"/>
                <a:gd name="T8" fmla="*/ 280 w 496"/>
                <a:gd name="T9" fmla="*/ 441 h 682"/>
                <a:gd name="T10" fmla="*/ 496 w 496"/>
                <a:gd name="T11" fmla="*/ 182 h 682"/>
              </a:gdLst>
              <a:ahLst/>
              <a:cxnLst>
                <a:cxn ang="0">
                  <a:pos x="T0" y="T1"/>
                </a:cxn>
                <a:cxn ang="0">
                  <a:pos x="T2" y="T3"/>
                </a:cxn>
                <a:cxn ang="0">
                  <a:pos x="T4" y="T5"/>
                </a:cxn>
                <a:cxn ang="0">
                  <a:pos x="T6" y="T7"/>
                </a:cxn>
                <a:cxn ang="0">
                  <a:pos x="T8" y="T9"/>
                </a:cxn>
                <a:cxn ang="0">
                  <a:pos x="T10" y="T11"/>
                </a:cxn>
              </a:cxnLst>
              <a:rect l="0" t="0" r="r" b="b"/>
              <a:pathLst>
                <a:path w="496" h="682">
                  <a:moveTo>
                    <a:pt x="496" y="182"/>
                  </a:moveTo>
                  <a:cubicBezTo>
                    <a:pt x="496" y="182"/>
                    <a:pt x="308" y="0"/>
                    <a:pt x="231" y="14"/>
                  </a:cubicBezTo>
                  <a:cubicBezTo>
                    <a:pt x="101" y="38"/>
                    <a:pt x="0" y="322"/>
                    <a:pt x="24" y="502"/>
                  </a:cubicBezTo>
                  <a:cubicBezTo>
                    <a:pt x="48" y="682"/>
                    <a:pt x="176" y="542"/>
                    <a:pt x="188" y="502"/>
                  </a:cubicBezTo>
                  <a:cubicBezTo>
                    <a:pt x="200" y="462"/>
                    <a:pt x="280" y="441"/>
                    <a:pt x="280" y="441"/>
                  </a:cubicBezTo>
                  <a:lnTo>
                    <a:pt x="496" y="1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 name="Freeform 11"/>
            <p:cNvSpPr>
              <a:spLocks/>
            </p:cNvSpPr>
            <p:nvPr/>
          </p:nvSpPr>
          <p:spPr bwMode="auto">
            <a:xfrm>
              <a:off x="-539750" y="3236912"/>
              <a:ext cx="754063" cy="1277938"/>
            </a:xfrm>
            <a:custGeom>
              <a:avLst/>
              <a:gdLst>
                <a:gd name="T0" fmla="*/ 270 w 370"/>
                <a:gd name="T1" fmla="*/ 0 h 628"/>
                <a:gd name="T2" fmla="*/ 105 w 370"/>
                <a:gd name="T3" fmla="*/ 184 h 628"/>
                <a:gd name="T4" fmla="*/ 105 w 370"/>
                <a:gd name="T5" fmla="*/ 596 h 628"/>
                <a:gd name="T6" fmla="*/ 370 w 370"/>
                <a:gd name="T7" fmla="*/ 432 h 628"/>
                <a:gd name="T8" fmla="*/ 370 w 370"/>
                <a:gd name="T9" fmla="*/ 0 h 628"/>
                <a:gd name="T10" fmla="*/ 270 w 370"/>
                <a:gd name="T11" fmla="*/ 0 h 628"/>
              </a:gdLst>
              <a:ahLst/>
              <a:cxnLst>
                <a:cxn ang="0">
                  <a:pos x="T0" y="T1"/>
                </a:cxn>
                <a:cxn ang="0">
                  <a:pos x="T2" y="T3"/>
                </a:cxn>
                <a:cxn ang="0">
                  <a:pos x="T4" y="T5"/>
                </a:cxn>
                <a:cxn ang="0">
                  <a:pos x="T6" y="T7"/>
                </a:cxn>
                <a:cxn ang="0">
                  <a:pos x="T8" y="T9"/>
                </a:cxn>
                <a:cxn ang="0">
                  <a:pos x="T10" y="T11"/>
                </a:cxn>
              </a:cxnLst>
              <a:rect l="0" t="0" r="r" b="b"/>
              <a:pathLst>
                <a:path w="370" h="628">
                  <a:moveTo>
                    <a:pt x="270" y="0"/>
                  </a:moveTo>
                  <a:cubicBezTo>
                    <a:pt x="270" y="0"/>
                    <a:pt x="112" y="44"/>
                    <a:pt x="105" y="184"/>
                  </a:cubicBezTo>
                  <a:cubicBezTo>
                    <a:pt x="98" y="324"/>
                    <a:pt x="0" y="565"/>
                    <a:pt x="105" y="596"/>
                  </a:cubicBezTo>
                  <a:cubicBezTo>
                    <a:pt x="210" y="628"/>
                    <a:pt x="370" y="432"/>
                    <a:pt x="370" y="432"/>
                  </a:cubicBezTo>
                  <a:cubicBezTo>
                    <a:pt x="370" y="0"/>
                    <a:pt x="370" y="0"/>
                    <a:pt x="370" y="0"/>
                  </a:cubicBezTo>
                  <a:lnTo>
                    <a:pt x="27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6" name="Freeform 12"/>
            <p:cNvSpPr>
              <a:spLocks/>
            </p:cNvSpPr>
            <p:nvPr/>
          </p:nvSpPr>
          <p:spPr bwMode="auto">
            <a:xfrm>
              <a:off x="596900" y="4465638"/>
              <a:ext cx="238125" cy="928688"/>
            </a:xfrm>
            <a:custGeom>
              <a:avLst/>
              <a:gdLst>
                <a:gd name="T0" fmla="*/ 116 w 117"/>
                <a:gd name="T1" fmla="*/ 0 h 456"/>
                <a:gd name="T2" fmla="*/ 12 w 117"/>
                <a:gd name="T3" fmla="*/ 456 h 456"/>
                <a:gd name="T4" fmla="*/ 117 w 117"/>
                <a:gd name="T5" fmla="*/ 204 h 456"/>
                <a:gd name="T6" fmla="*/ 116 w 117"/>
                <a:gd name="T7" fmla="*/ 0 h 456"/>
              </a:gdLst>
              <a:ahLst/>
              <a:cxnLst>
                <a:cxn ang="0">
                  <a:pos x="T0" y="T1"/>
                </a:cxn>
                <a:cxn ang="0">
                  <a:pos x="T2" y="T3"/>
                </a:cxn>
                <a:cxn ang="0">
                  <a:pos x="T4" y="T5"/>
                </a:cxn>
                <a:cxn ang="0">
                  <a:pos x="T6" y="T7"/>
                </a:cxn>
              </a:cxnLst>
              <a:rect l="0" t="0" r="r" b="b"/>
              <a:pathLst>
                <a:path w="117" h="456">
                  <a:moveTo>
                    <a:pt x="116" y="0"/>
                  </a:moveTo>
                  <a:cubicBezTo>
                    <a:pt x="116" y="0"/>
                    <a:pt x="0" y="272"/>
                    <a:pt x="12" y="456"/>
                  </a:cubicBezTo>
                  <a:cubicBezTo>
                    <a:pt x="12" y="456"/>
                    <a:pt x="63" y="218"/>
                    <a:pt x="117" y="204"/>
                  </a:cubicBezTo>
                  <a:lnTo>
                    <a:pt x="11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7" name="Freeform 13"/>
            <p:cNvSpPr>
              <a:spLocks/>
            </p:cNvSpPr>
            <p:nvPr/>
          </p:nvSpPr>
          <p:spPr bwMode="auto">
            <a:xfrm>
              <a:off x="274637" y="4284663"/>
              <a:ext cx="552450" cy="936625"/>
            </a:xfrm>
            <a:custGeom>
              <a:avLst/>
              <a:gdLst>
                <a:gd name="T0" fmla="*/ 271 w 271"/>
                <a:gd name="T1" fmla="*/ 0 h 460"/>
                <a:gd name="T2" fmla="*/ 0 w 271"/>
                <a:gd name="T3" fmla="*/ 460 h 460"/>
                <a:gd name="T4" fmla="*/ 267 w 271"/>
                <a:gd name="T5" fmla="*/ 110 h 460"/>
                <a:gd name="T6" fmla="*/ 271 w 271"/>
                <a:gd name="T7" fmla="*/ 0 h 460"/>
              </a:gdLst>
              <a:ahLst/>
              <a:cxnLst>
                <a:cxn ang="0">
                  <a:pos x="T0" y="T1"/>
                </a:cxn>
                <a:cxn ang="0">
                  <a:pos x="T2" y="T3"/>
                </a:cxn>
                <a:cxn ang="0">
                  <a:pos x="T4" y="T5"/>
                </a:cxn>
                <a:cxn ang="0">
                  <a:pos x="T6" y="T7"/>
                </a:cxn>
              </a:cxnLst>
              <a:rect l="0" t="0" r="r" b="b"/>
              <a:pathLst>
                <a:path w="271" h="460">
                  <a:moveTo>
                    <a:pt x="271" y="0"/>
                  </a:moveTo>
                  <a:cubicBezTo>
                    <a:pt x="271" y="0"/>
                    <a:pt x="12" y="81"/>
                    <a:pt x="0" y="460"/>
                  </a:cubicBezTo>
                  <a:cubicBezTo>
                    <a:pt x="0" y="460"/>
                    <a:pt x="55" y="168"/>
                    <a:pt x="267" y="110"/>
                  </a:cubicBezTo>
                  <a:lnTo>
                    <a:pt x="2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8" name="Freeform 14"/>
            <p:cNvSpPr>
              <a:spLocks/>
            </p:cNvSpPr>
            <p:nvPr/>
          </p:nvSpPr>
          <p:spPr bwMode="auto">
            <a:xfrm>
              <a:off x="773112" y="2689225"/>
              <a:ext cx="3586163" cy="3673475"/>
            </a:xfrm>
            <a:custGeom>
              <a:avLst/>
              <a:gdLst>
                <a:gd name="T0" fmla="*/ 219 w 1762"/>
                <a:gd name="T1" fmla="*/ 299 h 1805"/>
                <a:gd name="T2" fmla="*/ 689 w 1762"/>
                <a:gd name="T3" fmla="*/ 55 h 1805"/>
                <a:gd name="T4" fmla="*/ 865 w 1762"/>
                <a:gd name="T5" fmla="*/ 429 h 1805"/>
                <a:gd name="T6" fmla="*/ 1501 w 1762"/>
                <a:gd name="T7" fmla="*/ 701 h 1805"/>
                <a:gd name="T8" fmla="*/ 1762 w 1762"/>
                <a:gd name="T9" fmla="*/ 701 h 1805"/>
                <a:gd name="T10" fmla="*/ 1607 w 1762"/>
                <a:gd name="T11" fmla="*/ 1005 h 1805"/>
                <a:gd name="T12" fmla="*/ 1365 w 1762"/>
                <a:gd name="T13" fmla="*/ 1601 h 1805"/>
                <a:gd name="T14" fmla="*/ 936 w 1762"/>
                <a:gd name="T15" fmla="*/ 1689 h 1805"/>
                <a:gd name="T16" fmla="*/ 569 w 1762"/>
                <a:gd name="T17" fmla="*/ 1657 h 1805"/>
                <a:gd name="T18" fmla="*/ 397 w 1762"/>
                <a:gd name="T19" fmla="*/ 1681 h 1805"/>
                <a:gd name="T20" fmla="*/ 317 w 1762"/>
                <a:gd name="T21" fmla="*/ 1746 h 1805"/>
                <a:gd name="T22" fmla="*/ 93 w 1762"/>
                <a:gd name="T23" fmla="*/ 1673 h 1805"/>
                <a:gd name="T24" fmla="*/ 31 w 1762"/>
                <a:gd name="T25" fmla="*/ 761 h 1805"/>
                <a:gd name="T26" fmla="*/ 219 w 1762"/>
                <a:gd name="T27" fmla="*/ 299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2" h="1805">
                  <a:moveTo>
                    <a:pt x="219" y="299"/>
                  </a:moveTo>
                  <a:cubicBezTo>
                    <a:pt x="219" y="299"/>
                    <a:pt x="402" y="111"/>
                    <a:pt x="689" y="55"/>
                  </a:cubicBezTo>
                  <a:cubicBezTo>
                    <a:pt x="976" y="0"/>
                    <a:pt x="865" y="429"/>
                    <a:pt x="865" y="429"/>
                  </a:cubicBezTo>
                  <a:cubicBezTo>
                    <a:pt x="1501" y="701"/>
                    <a:pt x="1501" y="701"/>
                    <a:pt x="1501" y="701"/>
                  </a:cubicBezTo>
                  <a:cubicBezTo>
                    <a:pt x="1762" y="701"/>
                    <a:pt x="1762" y="701"/>
                    <a:pt x="1762" y="701"/>
                  </a:cubicBezTo>
                  <a:cubicBezTo>
                    <a:pt x="1607" y="1005"/>
                    <a:pt x="1607" y="1005"/>
                    <a:pt x="1607" y="1005"/>
                  </a:cubicBezTo>
                  <a:cubicBezTo>
                    <a:pt x="1607" y="1005"/>
                    <a:pt x="1649" y="1493"/>
                    <a:pt x="1365" y="1601"/>
                  </a:cubicBezTo>
                  <a:cubicBezTo>
                    <a:pt x="1081" y="1709"/>
                    <a:pt x="1035" y="1645"/>
                    <a:pt x="936" y="1689"/>
                  </a:cubicBezTo>
                  <a:cubicBezTo>
                    <a:pt x="837" y="1733"/>
                    <a:pt x="801" y="1805"/>
                    <a:pt x="569" y="1657"/>
                  </a:cubicBezTo>
                  <a:cubicBezTo>
                    <a:pt x="337" y="1509"/>
                    <a:pt x="397" y="1681"/>
                    <a:pt x="397" y="1681"/>
                  </a:cubicBezTo>
                  <a:cubicBezTo>
                    <a:pt x="317" y="1746"/>
                    <a:pt x="317" y="1746"/>
                    <a:pt x="317" y="1746"/>
                  </a:cubicBezTo>
                  <a:cubicBezTo>
                    <a:pt x="317" y="1746"/>
                    <a:pt x="153" y="1709"/>
                    <a:pt x="93" y="1673"/>
                  </a:cubicBezTo>
                  <a:cubicBezTo>
                    <a:pt x="33" y="1637"/>
                    <a:pt x="0" y="897"/>
                    <a:pt x="31" y="761"/>
                  </a:cubicBezTo>
                  <a:cubicBezTo>
                    <a:pt x="61" y="625"/>
                    <a:pt x="298" y="769"/>
                    <a:pt x="219" y="299"/>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9" name="Freeform 15"/>
            <p:cNvSpPr>
              <a:spLocks/>
            </p:cNvSpPr>
            <p:nvPr/>
          </p:nvSpPr>
          <p:spPr bwMode="auto">
            <a:xfrm>
              <a:off x="2230437" y="1560512"/>
              <a:ext cx="2566988" cy="4191001"/>
            </a:xfrm>
            <a:custGeom>
              <a:avLst/>
              <a:gdLst>
                <a:gd name="T0" fmla="*/ 1261 w 1261"/>
                <a:gd name="T1" fmla="*/ 444 h 2060"/>
                <a:gd name="T2" fmla="*/ 822 w 1261"/>
                <a:gd name="T3" fmla="*/ 0 h 2060"/>
                <a:gd name="T4" fmla="*/ 129 w 1261"/>
                <a:gd name="T5" fmla="*/ 720 h 2060"/>
                <a:gd name="T6" fmla="*/ 0 w 1261"/>
                <a:gd name="T7" fmla="*/ 1088 h 2060"/>
                <a:gd name="T8" fmla="*/ 28 w 1261"/>
                <a:gd name="T9" fmla="*/ 1616 h 2060"/>
                <a:gd name="T10" fmla="*/ 269 w 1261"/>
                <a:gd name="T11" fmla="*/ 2052 h 2060"/>
                <a:gd name="T12" fmla="*/ 757 w 1261"/>
                <a:gd name="T13" fmla="*/ 1724 h 2060"/>
                <a:gd name="T14" fmla="*/ 785 w 1261"/>
                <a:gd name="T15" fmla="*/ 1286 h 2060"/>
                <a:gd name="T16" fmla="*/ 951 w 1261"/>
                <a:gd name="T17" fmla="*/ 1184 h 2060"/>
                <a:gd name="T18" fmla="*/ 1105 w 1261"/>
                <a:gd name="T19" fmla="*/ 892 h 2060"/>
                <a:gd name="T20" fmla="*/ 1233 w 1261"/>
                <a:gd name="T21" fmla="*/ 740 h 2060"/>
                <a:gd name="T22" fmla="*/ 1261 w 1261"/>
                <a:gd name="T23" fmla="*/ 444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1" h="2060">
                  <a:moveTo>
                    <a:pt x="1261" y="444"/>
                  </a:moveTo>
                  <a:cubicBezTo>
                    <a:pt x="822" y="0"/>
                    <a:pt x="822" y="0"/>
                    <a:pt x="822" y="0"/>
                  </a:cubicBezTo>
                  <a:cubicBezTo>
                    <a:pt x="129" y="720"/>
                    <a:pt x="129" y="720"/>
                    <a:pt x="129" y="720"/>
                  </a:cubicBezTo>
                  <a:cubicBezTo>
                    <a:pt x="0" y="1088"/>
                    <a:pt x="0" y="1088"/>
                    <a:pt x="0" y="1088"/>
                  </a:cubicBezTo>
                  <a:cubicBezTo>
                    <a:pt x="28" y="1616"/>
                    <a:pt x="28" y="1616"/>
                    <a:pt x="28" y="1616"/>
                  </a:cubicBezTo>
                  <a:cubicBezTo>
                    <a:pt x="28" y="1616"/>
                    <a:pt x="1" y="2060"/>
                    <a:pt x="269" y="2052"/>
                  </a:cubicBezTo>
                  <a:cubicBezTo>
                    <a:pt x="537" y="2044"/>
                    <a:pt x="745" y="1940"/>
                    <a:pt x="757" y="1724"/>
                  </a:cubicBezTo>
                  <a:cubicBezTo>
                    <a:pt x="769" y="1508"/>
                    <a:pt x="785" y="1286"/>
                    <a:pt x="785" y="1286"/>
                  </a:cubicBezTo>
                  <a:cubicBezTo>
                    <a:pt x="951" y="1184"/>
                    <a:pt x="951" y="1184"/>
                    <a:pt x="951" y="1184"/>
                  </a:cubicBezTo>
                  <a:cubicBezTo>
                    <a:pt x="1105" y="892"/>
                    <a:pt x="1105" y="892"/>
                    <a:pt x="1105" y="892"/>
                  </a:cubicBezTo>
                  <a:cubicBezTo>
                    <a:pt x="1233" y="740"/>
                    <a:pt x="1233" y="740"/>
                    <a:pt x="1233" y="740"/>
                  </a:cubicBezTo>
                  <a:lnTo>
                    <a:pt x="1261" y="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0" name="Freeform 16"/>
            <p:cNvSpPr>
              <a:spLocks/>
            </p:cNvSpPr>
            <p:nvPr/>
          </p:nvSpPr>
          <p:spPr bwMode="auto">
            <a:xfrm>
              <a:off x="4006850" y="3211512"/>
              <a:ext cx="3227388" cy="3802063"/>
            </a:xfrm>
            <a:custGeom>
              <a:avLst/>
              <a:gdLst>
                <a:gd name="T0" fmla="*/ 348 w 1585"/>
                <a:gd name="T1" fmla="*/ 0 h 1868"/>
                <a:gd name="T2" fmla="*/ 492 w 1585"/>
                <a:gd name="T3" fmla="*/ 372 h 1868"/>
                <a:gd name="T4" fmla="*/ 460 w 1585"/>
                <a:gd name="T5" fmla="*/ 848 h 1868"/>
                <a:gd name="T6" fmla="*/ 268 w 1585"/>
                <a:gd name="T7" fmla="*/ 1340 h 1868"/>
                <a:gd name="T8" fmla="*/ 556 w 1585"/>
                <a:gd name="T9" fmla="*/ 1340 h 1868"/>
                <a:gd name="T10" fmla="*/ 588 w 1585"/>
                <a:gd name="T11" fmla="*/ 1402 h 1868"/>
                <a:gd name="T12" fmla="*/ 908 w 1585"/>
                <a:gd name="T13" fmla="*/ 1240 h 1868"/>
                <a:gd name="T14" fmla="*/ 1200 w 1585"/>
                <a:gd name="T15" fmla="*/ 1164 h 1868"/>
                <a:gd name="T16" fmla="*/ 1030 w 1585"/>
                <a:gd name="T17" fmla="*/ 1076 h 1868"/>
                <a:gd name="T18" fmla="*/ 1044 w 1585"/>
                <a:gd name="T19" fmla="*/ 1018 h 1868"/>
                <a:gd name="T20" fmla="*/ 1035 w 1585"/>
                <a:gd name="T21" fmla="*/ 952 h 1868"/>
                <a:gd name="T22" fmla="*/ 1090 w 1585"/>
                <a:gd name="T23" fmla="*/ 927 h 1868"/>
                <a:gd name="T24" fmla="*/ 1312 w 1585"/>
                <a:gd name="T25" fmla="*/ 989 h 1868"/>
                <a:gd name="T26" fmla="*/ 1132 w 1585"/>
                <a:gd name="T27" fmla="*/ 914 h 1868"/>
                <a:gd name="T28" fmla="*/ 1102 w 1585"/>
                <a:gd name="T29" fmla="*/ 846 h 1868"/>
                <a:gd name="T30" fmla="*/ 1201 w 1585"/>
                <a:gd name="T31" fmla="*/ 812 h 1868"/>
                <a:gd name="T32" fmla="*/ 1369 w 1585"/>
                <a:gd name="T33" fmla="*/ 873 h 1868"/>
                <a:gd name="T34" fmla="*/ 1336 w 1585"/>
                <a:gd name="T35" fmla="*/ 836 h 1868"/>
                <a:gd name="T36" fmla="*/ 1222 w 1585"/>
                <a:gd name="T37" fmla="*/ 741 h 1868"/>
                <a:gd name="T38" fmla="*/ 1326 w 1585"/>
                <a:gd name="T39" fmla="*/ 701 h 1868"/>
                <a:gd name="T40" fmla="*/ 1422 w 1585"/>
                <a:gd name="T41" fmla="*/ 728 h 1868"/>
                <a:gd name="T42" fmla="*/ 1569 w 1585"/>
                <a:gd name="T43" fmla="*/ 845 h 1868"/>
                <a:gd name="T44" fmla="*/ 1562 w 1585"/>
                <a:gd name="T45" fmla="*/ 920 h 1868"/>
                <a:gd name="T46" fmla="*/ 1567 w 1585"/>
                <a:gd name="T47" fmla="*/ 977 h 1868"/>
                <a:gd name="T48" fmla="*/ 1549 w 1585"/>
                <a:gd name="T49" fmla="*/ 1062 h 1868"/>
                <a:gd name="T50" fmla="*/ 1532 w 1585"/>
                <a:gd name="T51" fmla="*/ 1149 h 1868"/>
                <a:gd name="T52" fmla="*/ 1422 w 1585"/>
                <a:gd name="T53" fmla="*/ 1234 h 1868"/>
                <a:gd name="T54" fmla="*/ 1326 w 1585"/>
                <a:gd name="T55" fmla="*/ 1276 h 1868"/>
                <a:gd name="T56" fmla="*/ 1235 w 1585"/>
                <a:gd name="T57" fmla="*/ 1301 h 1868"/>
                <a:gd name="T58" fmla="*/ 1163 w 1585"/>
                <a:gd name="T59" fmla="*/ 1360 h 1868"/>
                <a:gd name="T60" fmla="*/ 866 w 1585"/>
                <a:gd name="T61" fmla="*/ 1685 h 1868"/>
                <a:gd name="T62" fmla="*/ 725 w 1585"/>
                <a:gd name="T63" fmla="*/ 1825 h 1868"/>
                <a:gd name="T64" fmla="*/ 267 w 1585"/>
                <a:gd name="T65" fmla="*/ 1868 h 1868"/>
                <a:gd name="T66" fmla="*/ 173 w 1585"/>
                <a:gd name="T67" fmla="*/ 1544 h 1868"/>
                <a:gd name="T68" fmla="*/ 115 w 1585"/>
                <a:gd name="T69" fmla="*/ 1156 h 1868"/>
                <a:gd name="T70" fmla="*/ 56 w 1585"/>
                <a:gd name="T71" fmla="*/ 724 h 1868"/>
                <a:gd name="T72" fmla="*/ 18 w 1585"/>
                <a:gd name="T73" fmla="*/ 748 h 1868"/>
                <a:gd name="T74" fmla="*/ 0 w 1585"/>
                <a:gd name="T75" fmla="*/ 544 h 1868"/>
                <a:gd name="T76" fmla="*/ 142 w 1585"/>
                <a:gd name="T77" fmla="*/ 156 h 1868"/>
                <a:gd name="T78" fmla="*/ 348 w 1585"/>
                <a:gd name="T7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5" h="1868">
                  <a:moveTo>
                    <a:pt x="348" y="0"/>
                  </a:moveTo>
                  <a:cubicBezTo>
                    <a:pt x="349" y="6"/>
                    <a:pt x="472" y="204"/>
                    <a:pt x="492" y="372"/>
                  </a:cubicBezTo>
                  <a:cubicBezTo>
                    <a:pt x="512" y="540"/>
                    <a:pt x="460" y="848"/>
                    <a:pt x="460" y="848"/>
                  </a:cubicBezTo>
                  <a:cubicBezTo>
                    <a:pt x="460" y="848"/>
                    <a:pt x="280" y="1248"/>
                    <a:pt x="268" y="1340"/>
                  </a:cubicBezTo>
                  <a:cubicBezTo>
                    <a:pt x="256" y="1432"/>
                    <a:pt x="336" y="1412"/>
                    <a:pt x="556" y="1340"/>
                  </a:cubicBezTo>
                  <a:cubicBezTo>
                    <a:pt x="588" y="1402"/>
                    <a:pt x="588" y="1402"/>
                    <a:pt x="588" y="1402"/>
                  </a:cubicBezTo>
                  <a:cubicBezTo>
                    <a:pt x="588" y="1402"/>
                    <a:pt x="840" y="1284"/>
                    <a:pt x="908" y="1240"/>
                  </a:cubicBezTo>
                  <a:cubicBezTo>
                    <a:pt x="1200" y="1164"/>
                    <a:pt x="1200" y="1164"/>
                    <a:pt x="1200" y="1164"/>
                  </a:cubicBezTo>
                  <a:cubicBezTo>
                    <a:pt x="1200" y="1164"/>
                    <a:pt x="1049" y="1112"/>
                    <a:pt x="1030" y="1076"/>
                  </a:cubicBezTo>
                  <a:cubicBezTo>
                    <a:pt x="1011" y="1040"/>
                    <a:pt x="1027" y="1024"/>
                    <a:pt x="1044" y="1018"/>
                  </a:cubicBezTo>
                  <a:cubicBezTo>
                    <a:pt x="1044" y="1018"/>
                    <a:pt x="1017" y="993"/>
                    <a:pt x="1035" y="952"/>
                  </a:cubicBezTo>
                  <a:cubicBezTo>
                    <a:pt x="1053" y="911"/>
                    <a:pt x="1090" y="927"/>
                    <a:pt x="1090" y="927"/>
                  </a:cubicBezTo>
                  <a:cubicBezTo>
                    <a:pt x="1090" y="927"/>
                    <a:pt x="1188" y="975"/>
                    <a:pt x="1312" y="989"/>
                  </a:cubicBezTo>
                  <a:cubicBezTo>
                    <a:pt x="1312" y="989"/>
                    <a:pt x="1164" y="924"/>
                    <a:pt x="1132" y="914"/>
                  </a:cubicBezTo>
                  <a:cubicBezTo>
                    <a:pt x="1100" y="904"/>
                    <a:pt x="1102" y="846"/>
                    <a:pt x="1102" y="846"/>
                  </a:cubicBezTo>
                  <a:cubicBezTo>
                    <a:pt x="1102" y="846"/>
                    <a:pt x="1110" y="787"/>
                    <a:pt x="1201" y="812"/>
                  </a:cubicBezTo>
                  <a:cubicBezTo>
                    <a:pt x="1292" y="837"/>
                    <a:pt x="1350" y="867"/>
                    <a:pt x="1369" y="873"/>
                  </a:cubicBezTo>
                  <a:cubicBezTo>
                    <a:pt x="1369" y="873"/>
                    <a:pt x="1354" y="841"/>
                    <a:pt x="1336" y="836"/>
                  </a:cubicBezTo>
                  <a:cubicBezTo>
                    <a:pt x="1318" y="831"/>
                    <a:pt x="1209" y="797"/>
                    <a:pt x="1222" y="741"/>
                  </a:cubicBezTo>
                  <a:cubicBezTo>
                    <a:pt x="1235" y="685"/>
                    <a:pt x="1285" y="685"/>
                    <a:pt x="1326" y="701"/>
                  </a:cubicBezTo>
                  <a:cubicBezTo>
                    <a:pt x="1367" y="717"/>
                    <a:pt x="1412" y="725"/>
                    <a:pt x="1422" y="728"/>
                  </a:cubicBezTo>
                  <a:cubicBezTo>
                    <a:pt x="1432" y="731"/>
                    <a:pt x="1563" y="834"/>
                    <a:pt x="1569" y="845"/>
                  </a:cubicBezTo>
                  <a:cubicBezTo>
                    <a:pt x="1575" y="856"/>
                    <a:pt x="1585" y="899"/>
                    <a:pt x="1562" y="920"/>
                  </a:cubicBezTo>
                  <a:cubicBezTo>
                    <a:pt x="1539" y="941"/>
                    <a:pt x="1562" y="962"/>
                    <a:pt x="1567" y="977"/>
                  </a:cubicBezTo>
                  <a:cubicBezTo>
                    <a:pt x="1572" y="992"/>
                    <a:pt x="1573" y="1025"/>
                    <a:pt x="1549" y="1062"/>
                  </a:cubicBezTo>
                  <a:cubicBezTo>
                    <a:pt x="1525" y="1099"/>
                    <a:pt x="1565" y="1121"/>
                    <a:pt x="1532" y="1149"/>
                  </a:cubicBezTo>
                  <a:cubicBezTo>
                    <a:pt x="1499" y="1177"/>
                    <a:pt x="1440" y="1211"/>
                    <a:pt x="1422" y="1234"/>
                  </a:cubicBezTo>
                  <a:cubicBezTo>
                    <a:pt x="1404" y="1257"/>
                    <a:pt x="1340" y="1269"/>
                    <a:pt x="1326" y="1276"/>
                  </a:cubicBezTo>
                  <a:cubicBezTo>
                    <a:pt x="1312" y="1283"/>
                    <a:pt x="1282" y="1300"/>
                    <a:pt x="1235" y="1301"/>
                  </a:cubicBezTo>
                  <a:cubicBezTo>
                    <a:pt x="1235" y="1301"/>
                    <a:pt x="1198" y="1347"/>
                    <a:pt x="1163" y="1360"/>
                  </a:cubicBezTo>
                  <a:cubicBezTo>
                    <a:pt x="1128" y="1373"/>
                    <a:pt x="866" y="1685"/>
                    <a:pt x="866" y="1685"/>
                  </a:cubicBezTo>
                  <a:cubicBezTo>
                    <a:pt x="725" y="1825"/>
                    <a:pt x="725" y="1825"/>
                    <a:pt x="725" y="1825"/>
                  </a:cubicBezTo>
                  <a:cubicBezTo>
                    <a:pt x="267" y="1868"/>
                    <a:pt x="267" y="1868"/>
                    <a:pt x="267" y="1868"/>
                  </a:cubicBezTo>
                  <a:cubicBezTo>
                    <a:pt x="173" y="1544"/>
                    <a:pt x="173" y="1544"/>
                    <a:pt x="173" y="1544"/>
                  </a:cubicBezTo>
                  <a:cubicBezTo>
                    <a:pt x="115" y="1156"/>
                    <a:pt x="115" y="1156"/>
                    <a:pt x="115" y="1156"/>
                  </a:cubicBezTo>
                  <a:cubicBezTo>
                    <a:pt x="56" y="724"/>
                    <a:pt x="56" y="724"/>
                    <a:pt x="56" y="724"/>
                  </a:cubicBezTo>
                  <a:cubicBezTo>
                    <a:pt x="56" y="724"/>
                    <a:pt x="40" y="724"/>
                    <a:pt x="18" y="748"/>
                  </a:cubicBezTo>
                  <a:cubicBezTo>
                    <a:pt x="0" y="544"/>
                    <a:pt x="0" y="544"/>
                    <a:pt x="0" y="544"/>
                  </a:cubicBezTo>
                  <a:cubicBezTo>
                    <a:pt x="142" y="156"/>
                    <a:pt x="142" y="156"/>
                    <a:pt x="142" y="156"/>
                  </a:cubicBez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1" name="Freeform 17"/>
            <p:cNvSpPr>
              <a:spLocks/>
            </p:cNvSpPr>
            <p:nvPr/>
          </p:nvSpPr>
          <p:spPr bwMode="auto">
            <a:xfrm>
              <a:off x="792162" y="2984500"/>
              <a:ext cx="3646488" cy="4370388"/>
            </a:xfrm>
            <a:custGeom>
              <a:avLst/>
              <a:gdLst>
                <a:gd name="T0" fmla="*/ 1722 w 1792"/>
                <a:gd name="T1" fmla="*/ 1292 h 2148"/>
                <a:gd name="T2" fmla="*/ 1636 w 1792"/>
                <a:gd name="T3" fmla="*/ 1264 h 2148"/>
                <a:gd name="T4" fmla="*/ 1580 w 1792"/>
                <a:gd name="T5" fmla="*/ 1352 h 2148"/>
                <a:gd name="T6" fmla="*/ 1492 w 1792"/>
                <a:gd name="T7" fmla="*/ 1368 h 2148"/>
                <a:gd name="T8" fmla="*/ 1492 w 1792"/>
                <a:gd name="T9" fmla="*/ 1488 h 2148"/>
                <a:gd name="T10" fmla="*/ 735 w 1792"/>
                <a:gd name="T11" fmla="*/ 1772 h 2148"/>
                <a:gd name="T12" fmla="*/ 568 w 1792"/>
                <a:gd name="T13" fmla="*/ 984 h 2148"/>
                <a:gd name="T14" fmla="*/ 628 w 1792"/>
                <a:gd name="T15" fmla="*/ 736 h 2148"/>
                <a:gd name="T16" fmla="*/ 256 w 1792"/>
                <a:gd name="T17" fmla="*/ 124 h 2148"/>
                <a:gd name="T18" fmla="*/ 40 w 1792"/>
                <a:gd name="T19" fmla="*/ 384 h 2148"/>
                <a:gd name="T20" fmla="*/ 112 w 1792"/>
                <a:gd name="T21" fmla="*/ 1172 h 2148"/>
                <a:gd name="T22" fmla="*/ 364 w 1792"/>
                <a:gd name="T23" fmla="*/ 2044 h 2148"/>
                <a:gd name="T24" fmla="*/ 976 w 1792"/>
                <a:gd name="T25" fmla="*/ 2148 h 2148"/>
                <a:gd name="T26" fmla="*/ 1449 w 1792"/>
                <a:gd name="T27" fmla="*/ 1804 h 2148"/>
                <a:gd name="T28" fmla="*/ 1584 w 1792"/>
                <a:gd name="T29" fmla="*/ 1720 h 2148"/>
                <a:gd name="T30" fmla="*/ 1700 w 1792"/>
                <a:gd name="T31" fmla="*/ 1632 h 2148"/>
                <a:gd name="T32" fmla="*/ 1788 w 1792"/>
                <a:gd name="T33" fmla="*/ 1600 h 2148"/>
                <a:gd name="T34" fmla="*/ 1722 w 1792"/>
                <a:gd name="T35" fmla="*/ 1292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2148">
                  <a:moveTo>
                    <a:pt x="1722" y="1292"/>
                  </a:moveTo>
                  <a:cubicBezTo>
                    <a:pt x="1722" y="1292"/>
                    <a:pt x="1676" y="1260"/>
                    <a:pt x="1636" y="1264"/>
                  </a:cubicBezTo>
                  <a:cubicBezTo>
                    <a:pt x="1596" y="1268"/>
                    <a:pt x="1580" y="1352"/>
                    <a:pt x="1580" y="1352"/>
                  </a:cubicBezTo>
                  <a:cubicBezTo>
                    <a:pt x="1580" y="1352"/>
                    <a:pt x="1516" y="1324"/>
                    <a:pt x="1492" y="1368"/>
                  </a:cubicBezTo>
                  <a:cubicBezTo>
                    <a:pt x="1468" y="1412"/>
                    <a:pt x="1492" y="1488"/>
                    <a:pt x="1492" y="1488"/>
                  </a:cubicBezTo>
                  <a:cubicBezTo>
                    <a:pt x="1492" y="1488"/>
                    <a:pt x="994" y="1752"/>
                    <a:pt x="735" y="1772"/>
                  </a:cubicBezTo>
                  <a:cubicBezTo>
                    <a:pt x="735" y="1772"/>
                    <a:pt x="600" y="1100"/>
                    <a:pt x="568" y="984"/>
                  </a:cubicBezTo>
                  <a:cubicBezTo>
                    <a:pt x="568" y="984"/>
                    <a:pt x="624" y="880"/>
                    <a:pt x="628" y="736"/>
                  </a:cubicBezTo>
                  <a:cubicBezTo>
                    <a:pt x="632" y="592"/>
                    <a:pt x="544" y="0"/>
                    <a:pt x="256" y="124"/>
                  </a:cubicBezTo>
                  <a:cubicBezTo>
                    <a:pt x="256" y="124"/>
                    <a:pt x="80" y="220"/>
                    <a:pt x="40" y="384"/>
                  </a:cubicBezTo>
                  <a:cubicBezTo>
                    <a:pt x="0" y="548"/>
                    <a:pt x="24" y="872"/>
                    <a:pt x="112" y="1172"/>
                  </a:cubicBezTo>
                  <a:cubicBezTo>
                    <a:pt x="200" y="1472"/>
                    <a:pt x="364" y="2044"/>
                    <a:pt x="364" y="2044"/>
                  </a:cubicBezTo>
                  <a:cubicBezTo>
                    <a:pt x="976" y="2148"/>
                    <a:pt x="976" y="2148"/>
                    <a:pt x="976" y="2148"/>
                  </a:cubicBezTo>
                  <a:cubicBezTo>
                    <a:pt x="976" y="2148"/>
                    <a:pt x="1414" y="1860"/>
                    <a:pt x="1449" y="1804"/>
                  </a:cubicBezTo>
                  <a:cubicBezTo>
                    <a:pt x="1449" y="1804"/>
                    <a:pt x="1527" y="1817"/>
                    <a:pt x="1584" y="1720"/>
                  </a:cubicBezTo>
                  <a:cubicBezTo>
                    <a:pt x="1584" y="1720"/>
                    <a:pt x="1640" y="1672"/>
                    <a:pt x="1700" y="1632"/>
                  </a:cubicBezTo>
                  <a:cubicBezTo>
                    <a:pt x="1760" y="1592"/>
                    <a:pt x="1784" y="1660"/>
                    <a:pt x="1788" y="1600"/>
                  </a:cubicBezTo>
                  <a:cubicBezTo>
                    <a:pt x="1792" y="1540"/>
                    <a:pt x="1722" y="1292"/>
                    <a:pt x="1722" y="1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2" name="Freeform 18"/>
            <p:cNvSpPr>
              <a:spLocks/>
            </p:cNvSpPr>
            <p:nvPr/>
          </p:nvSpPr>
          <p:spPr bwMode="auto">
            <a:xfrm>
              <a:off x="-339725" y="2625725"/>
              <a:ext cx="1485900" cy="2092325"/>
            </a:xfrm>
            <a:custGeom>
              <a:avLst/>
              <a:gdLst>
                <a:gd name="T0" fmla="*/ 160 w 730"/>
                <a:gd name="T1" fmla="*/ 1028 h 1028"/>
                <a:gd name="T2" fmla="*/ 36 w 730"/>
                <a:gd name="T3" fmla="*/ 732 h 1028"/>
                <a:gd name="T4" fmla="*/ 188 w 730"/>
                <a:gd name="T5" fmla="*/ 408 h 1028"/>
                <a:gd name="T6" fmla="*/ 264 w 730"/>
                <a:gd name="T7" fmla="*/ 408 h 1028"/>
                <a:gd name="T8" fmla="*/ 56 w 730"/>
                <a:gd name="T9" fmla="*/ 283 h 1028"/>
                <a:gd name="T10" fmla="*/ 145 w 730"/>
                <a:gd name="T11" fmla="*/ 86 h 1028"/>
                <a:gd name="T12" fmla="*/ 216 w 730"/>
                <a:gd name="T13" fmla="*/ 8 h 1028"/>
                <a:gd name="T14" fmla="*/ 336 w 730"/>
                <a:gd name="T15" fmla="*/ 108 h 1028"/>
                <a:gd name="T16" fmla="*/ 730 w 730"/>
                <a:gd name="T17" fmla="*/ 359 h 1028"/>
                <a:gd name="T18" fmla="*/ 600 w 730"/>
                <a:gd name="T19" fmla="*/ 762 h 1028"/>
                <a:gd name="T20" fmla="*/ 160 w 730"/>
                <a:gd name="T21"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0" h="1028">
                  <a:moveTo>
                    <a:pt x="160" y="1028"/>
                  </a:moveTo>
                  <a:cubicBezTo>
                    <a:pt x="160" y="1028"/>
                    <a:pt x="72" y="856"/>
                    <a:pt x="36" y="732"/>
                  </a:cubicBezTo>
                  <a:cubicBezTo>
                    <a:pt x="0" y="608"/>
                    <a:pt x="60" y="416"/>
                    <a:pt x="188" y="408"/>
                  </a:cubicBezTo>
                  <a:cubicBezTo>
                    <a:pt x="264" y="408"/>
                    <a:pt x="264" y="408"/>
                    <a:pt x="264" y="408"/>
                  </a:cubicBezTo>
                  <a:cubicBezTo>
                    <a:pt x="56" y="283"/>
                    <a:pt x="56" y="283"/>
                    <a:pt x="56" y="283"/>
                  </a:cubicBezTo>
                  <a:cubicBezTo>
                    <a:pt x="56" y="283"/>
                    <a:pt x="10" y="156"/>
                    <a:pt x="145" y="86"/>
                  </a:cubicBezTo>
                  <a:cubicBezTo>
                    <a:pt x="145" y="86"/>
                    <a:pt x="136" y="16"/>
                    <a:pt x="216" y="8"/>
                  </a:cubicBezTo>
                  <a:cubicBezTo>
                    <a:pt x="296" y="0"/>
                    <a:pt x="296" y="88"/>
                    <a:pt x="336" y="108"/>
                  </a:cubicBezTo>
                  <a:cubicBezTo>
                    <a:pt x="376" y="128"/>
                    <a:pt x="730" y="359"/>
                    <a:pt x="730" y="359"/>
                  </a:cubicBezTo>
                  <a:cubicBezTo>
                    <a:pt x="600" y="762"/>
                    <a:pt x="600" y="762"/>
                    <a:pt x="600" y="762"/>
                  </a:cubicBezTo>
                  <a:cubicBezTo>
                    <a:pt x="600" y="762"/>
                    <a:pt x="456" y="762"/>
                    <a:pt x="160" y="10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3" name="Freeform 19"/>
            <p:cNvSpPr>
              <a:spLocks/>
            </p:cNvSpPr>
            <p:nvPr/>
          </p:nvSpPr>
          <p:spPr bwMode="auto">
            <a:xfrm>
              <a:off x="2533650" y="2373312"/>
              <a:ext cx="1090613" cy="1612900"/>
            </a:xfrm>
            <a:custGeom>
              <a:avLst/>
              <a:gdLst>
                <a:gd name="T0" fmla="*/ 120 w 536"/>
                <a:gd name="T1" fmla="*/ 716 h 792"/>
                <a:gd name="T2" fmla="*/ 536 w 536"/>
                <a:gd name="T3" fmla="*/ 792 h 792"/>
                <a:gd name="T4" fmla="*/ 232 w 536"/>
                <a:gd name="T5" fmla="*/ 367 h 792"/>
                <a:gd name="T6" fmla="*/ 54 w 536"/>
                <a:gd name="T7" fmla="*/ 30 h 792"/>
                <a:gd name="T8" fmla="*/ 0 w 536"/>
                <a:gd name="T9" fmla="*/ 678 h 792"/>
                <a:gd name="T10" fmla="*/ 120 w 536"/>
                <a:gd name="T11" fmla="*/ 716 h 792"/>
              </a:gdLst>
              <a:ahLst/>
              <a:cxnLst>
                <a:cxn ang="0">
                  <a:pos x="T0" y="T1"/>
                </a:cxn>
                <a:cxn ang="0">
                  <a:pos x="T2" y="T3"/>
                </a:cxn>
                <a:cxn ang="0">
                  <a:pos x="T4" y="T5"/>
                </a:cxn>
                <a:cxn ang="0">
                  <a:pos x="T6" y="T7"/>
                </a:cxn>
                <a:cxn ang="0">
                  <a:pos x="T8" y="T9"/>
                </a:cxn>
                <a:cxn ang="0">
                  <a:pos x="T10" y="T11"/>
                </a:cxn>
              </a:cxnLst>
              <a:rect l="0" t="0" r="r" b="b"/>
              <a:pathLst>
                <a:path w="536" h="792">
                  <a:moveTo>
                    <a:pt x="120" y="716"/>
                  </a:moveTo>
                  <a:cubicBezTo>
                    <a:pt x="120" y="716"/>
                    <a:pt x="148" y="678"/>
                    <a:pt x="536" y="792"/>
                  </a:cubicBezTo>
                  <a:cubicBezTo>
                    <a:pt x="536" y="792"/>
                    <a:pt x="206" y="689"/>
                    <a:pt x="232" y="367"/>
                  </a:cubicBezTo>
                  <a:cubicBezTo>
                    <a:pt x="261" y="0"/>
                    <a:pt x="54" y="30"/>
                    <a:pt x="54" y="30"/>
                  </a:cubicBezTo>
                  <a:cubicBezTo>
                    <a:pt x="0" y="678"/>
                    <a:pt x="0" y="678"/>
                    <a:pt x="0" y="678"/>
                  </a:cubicBezTo>
                  <a:lnTo>
                    <a:pt x="120" y="7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4" name="Freeform 20"/>
            <p:cNvSpPr>
              <a:spLocks/>
            </p:cNvSpPr>
            <p:nvPr/>
          </p:nvSpPr>
          <p:spPr bwMode="auto">
            <a:xfrm>
              <a:off x="3371850" y="3932238"/>
              <a:ext cx="252413" cy="461963"/>
            </a:xfrm>
            <a:custGeom>
              <a:avLst/>
              <a:gdLst>
                <a:gd name="T0" fmla="*/ 62 w 124"/>
                <a:gd name="T1" fmla="*/ 0 h 227"/>
                <a:gd name="T2" fmla="*/ 0 w 124"/>
                <a:gd name="T3" fmla="*/ 227 h 227"/>
                <a:gd name="T4" fmla="*/ 124 w 124"/>
                <a:gd name="T5" fmla="*/ 26 h 227"/>
                <a:gd name="T6" fmla="*/ 62 w 124"/>
                <a:gd name="T7" fmla="*/ 0 h 227"/>
              </a:gdLst>
              <a:ahLst/>
              <a:cxnLst>
                <a:cxn ang="0">
                  <a:pos x="T0" y="T1"/>
                </a:cxn>
                <a:cxn ang="0">
                  <a:pos x="T2" y="T3"/>
                </a:cxn>
                <a:cxn ang="0">
                  <a:pos x="T4" y="T5"/>
                </a:cxn>
                <a:cxn ang="0">
                  <a:pos x="T6" y="T7"/>
                </a:cxn>
              </a:cxnLst>
              <a:rect l="0" t="0" r="r" b="b"/>
              <a:pathLst>
                <a:path w="124" h="227">
                  <a:moveTo>
                    <a:pt x="62" y="0"/>
                  </a:moveTo>
                  <a:cubicBezTo>
                    <a:pt x="62" y="0"/>
                    <a:pt x="54" y="119"/>
                    <a:pt x="0" y="227"/>
                  </a:cubicBezTo>
                  <a:cubicBezTo>
                    <a:pt x="0" y="227"/>
                    <a:pt x="90" y="194"/>
                    <a:pt x="124" y="26"/>
                  </a:cubicBezTo>
                  <a:lnTo>
                    <a:pt x="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5" name="Freeform 21"/>
            <p:cNvSpPr>
              <a:spLocks/>
            </p:cNvSpPr>
            <p:nvPr/>
          </p:nvSpPr>
          <p:spPr bwMode="auto">
            <a:xfrm>
              <a:off x="3275012" y="4027488"/>
              <a:ext cx="296863" cy="392113"/>
            </a:xfrm>
            <a:custGeom>
              <a:avLst/>
              <a:gdLst>
                <a:gd name="T0" fmla="*/ 110 w 146"/>
                <a:gd name="T1" fmla="*/ 0 h 192"/>
                <a:gd name="T2" fmla="*/ 0 w 146"/>
                <a:gd name="T3" fmla="*/ 192 h 192"/>
                <a:gd name="T4" fmla="*/ 146 w 146"/>
                <a:gd name="T5" fmla="*/ 18 h 192"/>
                <a:gd name="T6" fmla="*/ 110 w 146"/>
                <a:gd name="T7" fmla="*/ 0 h 192"/>
              </a:gdLst>
              <a:ahLst/>
              <a:cxnLst>
                <a:cxn ang="0">
                  <a:pos x="T0" y="T1"/>
                </a:cxn>
                <a:cxn ang="0">
                  <a:pos x="T2" y="T3"/>
                </a:cxn>
                <a:cxn ang="0">
                  <a:pos x="T4" y="T5"/>
                </a:cxn>
                <a:cxn ang="0">
                  <a:pos x="T6" y="T7"/>
                </a:cxn>
              </a:cxnLst>
              <a:rect l="0" t="0" r="r" b="b"/>
              <a:pathLst>
                <a:path w="146" h="192">
                  <a:moveTo>
                    <a:pt x="110" y="0"/>
                  </a:moveTo>
                  <a:cubicBezTo>
                    <a:pt x="110" y="0"/>
                    <a:pt x="96" y="104"/>
                    <a:pt x="0" y="192"/>
                  </a:cubicBezTo>
                  <a:cubicBezTo>
                    <a:pt x="0" y="192"/>
                    <a:pt x="140" y="101"/>
                    <a:pt x="146" y="18"/>
                  </a:cubicBezTo>
                  <a:lnTo>
                    <a:pt x="11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6" name="Freeform 22"/>
            <p:cNvSpPr>
              <a:spLocks/>
            </p:cNvSpPr>
            <p:nvPr/>
          </p:nvSpPr>
          <p:spPr bwMode="auto">
            <a:xfrm>
              <a:off x="2713037" y="5375275"/>
              <a:ext cx="368300" cy="396875"/>
            </a:xfrm>
            <a:custGeom>
              <a:avLst/>
              <a:gdLst>
                <a:gd name="T0" fmla="*/ 44 w 181"/>
                <a:gd name="T1" fmla="*/ 0 h 195"/>
                <a:gd name="T2" fmla="*/ 9 w 181"/>
                <a:gd name="T3" fmla="*/ 177 h 195"/>
                <a:gd name="T4" fmla="*/ 181 w 181"/>
                <a:gd name="T5" fmla="*/ 161 h 195"/>
                <a:gd name="T6" fmla="*/ 97 w 181"/>
                <a:gd name="T7" fmla="*/ 98 h 195"/>
                <a:gd name="T8" fmla="*/ 44 w 181"/>
                <a:gd name="T9" fmla="*/ 0 h 195"/>
              </a:gdLst>
              <a:ahLst/>
              <a:cxnLst>
                <a:cxn ang="0">
                  <a:pos x="T0" y="T1"/>
                </a:cxn>
                <a:cxn ang="0">
                  <a:pos x="T2" y="T3"/>
                </a:cxn>
                <a:cxn ang="0">
                  <a:pos x="T4" y="T5"/>
                </a:cxn>
                <a:cxn ang="0">
                  <a:pos x="T6" y="T7"/>
                </a:cxn>
                <a:cxn ang="0">
                  <a:pos x="T8" y="T9"/>
                </a:cxn>
              </a:cxnLst>
              <a:rect l="0" t="0" r="r" b="b"/>
              <a:pathLst>
                <a:path w="181" h="195">
                  <a:moveTo>
                    <a:pt x="44" y="0"/>
                  </a:moveTo>
                  <a:cubicBezTo>
                    <a:pt x="0" y="11"/>
                    <a:pt x="9" y="177"/>
                    <a:pt x="9" y="177"/>
                  </a:cubicBezTo>
                  <a:cubicBezTo>
                    <a:pt x="9" y="177"/>
                    <a:pt x="95" y="195"/>
                    <a:pt x="181" y="161"/>
                  </a:cubicBezTo>
                  <a:cubicBezTo>
                    <a:pt x="181" y="161"/>
                    <a:pt x="138" y="153"/>
                    <a:pt x="97" y="98"/>
                  </a:cubicBezTo>
                  <a:cubicBezTo>
                    <a:pt x="56" y="44"/>
                    <a:pt x="44" y="0"/>
                    <a:pt x="44"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7" name="Freeform 23"/>
            <p:cNvSpPr>
              <a:spLocks/>
            </p:cNvSpPr>
            <p:nvPr/>
          </p:nvSpPr>
          <p:spPr bwMode="auto">
            <a:xfrm>
              <a:off x="3997325" y="5643563"/>
              <a:ext cx="625475" cy="360363"/>
            </a:xfrm>
            <a:custGeom>
              <a:avLst/>
              <a:gdLst>
                <a:gd name="T0" fmla="*/ 307 w 307"/>
                <a:gd name="T1" fmla="*/ 36 h 177"/>
                <a:gd name="T2" fmla="*/ 279 w 307"/>
                <a:gd name="T3" fmla="*/ 171 h 177"/>
                <a:gd name="T4" fmla="*/ 167 w 307"/>
                <a:gd name="T5" fmla="*/ 126 h 177"/>
                <a:gd name="T6" fmla="*/ 143 w 307"/>
                <a:gd name="T7" fmla="*/ 152 h 177"/>
                <a:gd name="T8" fmla="*/ 23 w 307"/>
                <a:gd name="T9" fmla="*/ 88 h 177"/>
                <a:gd name="T10" fmla="*/ 0 w 307"/>
                <a:gd name="T11" fmla="*/ 43 h 177"/>
                <a:gd name="T12" fmla="*/ 6 w 307"/>
                <a:gd name="T13" fmla="*/ 36 h 177"/>
                <a:gd name="T14" fmla="*/ 75 w 307"/>
                <a:gd name="T15" fmla="*/ 13 h 177"/>
                <a:gd name="T16" fmla="*/ 237 w 307"/>
                <a:gd name="T17" fmla="*/ 0 h 177"/>
                <a:gd name="T18" fmla="*/ 307 w 307"/>
                <a:gd name="T19"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77">
                  <a:moveTo>
                    <a:pt x="307" y="36"/>
                  </a:moveTo>
                  <a:cubicBezTo>
                    <a:pt x="279" y="171"/>
                    <a:pt x="279" y="171"/>
                    <a:pt x="279" y="171"/>
                  </a:cubicBezTo>
                  <a:cubicBezTo>
                    <a:pt x="279" y="171"/>
                    <a:pt x="247" y="177"/>
                    <a:pt x="167" y="126"/>
                  </a:cubicBezTo>
                  <a:cubicBezTo>
                    <a:pt x="143" y="152"/>
                    <a:pt x="143" y="152"/>
                    <a:pt x="143" y="152"/>
                  </a:cubicBezTo>
                  <a:cubicBezTo>
                    <a:pt x="23" y="88"/>
                    <a:pt x="23" y="88"/>
                    <a:pt x="23" y="88"/>
                  </a:cubicBezTo>
                  <a:cubicBezTo>
                    <a:pt x="0" y="43"/>
                    <a:pt x="0" y="43"/>
                    <a:pt x="0" y="43"/>
                  </a:cubicBezTo>
                  <a:cubicBezTo>
                    <a:pt x="6" y="36"/>
                    <a:pt x="6" y="36"/>
                    <a:pt x="6" y="36"/>
                  </a:cubicBezTo>
                  <a:cubicBezTo>
                    <a:pt x="75" y="13"/>
                    <a:pt x="75" y="13"/>
                    <a:pt x="75" y="13"/>
                  </a:cubicBezTo>
                  <a:cubicBezTo>
                    <a:pt x="75" y="13"/>
                    <a:pt x="228" y="0"/>
                    <a:pt x="237" y="0"/>
                  </a:cubicBezTo>
                  <a:cubicBezTo>
                    <a:pt x="246" y="0"/>
                    <a:pt x="307" y="36"/>
                    <a:pt x="307" y="3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8" name="Freeform 24"/>
            <p:cNvSpPr>
              <a:spLocks/>
            </p:cNvSpPr>
            <p:nvPr/>
          </p:nvSpPr>
          <p:spPr bwMode="auto">
            <a:xfrm>
              <a:off x="4149725" y="5918200"/>
              <a:ext cx="249238" cy="214313"/>
            </a:xfrm>
            <a:custGeom>
              <a:avLst/>
              <a:gdLst>
                <a:gd name="T0" fmla="*/ 68 w 122"/>
                <a:gd name="T1" fmla="*/ 98 h 105"/>
                <a:gd name="T2" fmla="*/ 122 w 122"/>
                <a:gd name="T3" fmla="*/ 78 h 105"/>
                <a:gd name="T4" fmla="*/ 68 w 122"/>
                <a:gd name="T5" fmla="*/ 17 h 105"/>
                <a:gd name="T6" fmla="*/ 15 w 122"/>
                <a:gd name="T7" fmla="*/ 0 h 105"/>
                <a:gd name="T8" fmla="*/ 0 w 122"/>
                <a:gd name="T9" fmla="*/ 22 h 105"/>
                <a:gd name="T10" fmla="*/ 68 w 122"/>
                <a:gd name="T11" fmla="*/ 98 h 105"/>
              </a:gdLst>
              <a:ahLst/>
              <a:cxnLst>
                <a:cxn ang="0">
                  <a:pos x="T0" y="T1"/>
                </a:cxn>
                <a:cxn ang="0">
                  <a:pos x="T2" y="T3"/>
                </a:cxn>
                <a:cxn ang="0">
                  <a:pos x="T4" y="T5"/>
                </a:cxn>
                <a:cxn ang="0">
                  <a:pos x="T6" y="T7"/>
                </a:cxn>
                <a:cxn ang="0">
                  <a:pos x="T8" y="T9"/>
                </a:cxn>
                <a:cxn ang="0">
                  <a:pos x="T10" y="T11"/>
                </a:cxn>
              </a:cxnLst>
              <a:rect l="0" t="0" r="r" b="b"/>
              <a:pathLst>
                <a:path w="122" h="105">
                  <a:moveTo>
                    <a:pt x="68" y="98"/>
                  </a:moveTo>
                  <a:cubicBezTo>
                    <a:pt x="68" y="98"/>
                    <a:pt x="108" y="105"/>
                    <a:pt x="122" y="78"/>
                  </a:cubicBezTo>
                  <a:cubicBezTo>
                    <a:pt x="68" y="17"/>
                    <a:pt x="68" y="17"/>
                    <a:pt x="68" y="17"/>
                  </a:cubicBezTo>
                  <a:cubicBezTo>
                    <a:pt x="15" y="0"/>
                    <a:pt x="15" y="0"/>
                    <a:pt x="15" y="0"/>
                  </a:cubicBezTo>
                  <a:cubicBezTo>
                    <a:pt x="0" y="22"/>
                    <a:pt x="0" y="22"/>
                    <a:pt x="0" y="22"/>
                  </a:cubicBezTo>
                  <a:lnTo>
                    <a:pt x="68" y="9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9" name="Freeform 25"/>
            <p:cNvSpPr>
              <a:spLocks/>
            </p:cNvSpPr>
            <p:nvPr/>
          </p:nvSpPr>
          <p:spPr bwMode="auto">
            <a:xfrm>
              <a:off x="3792537" y="5816600"/>
              <a:ext cx="457200" cy="322263"/>
            </a:xfrm>
            <a:custGeom>
              <a:avLst/>
              <a:gdLst>
                <a:gd name="T0" fmla="*/ 0 w 225"/>
                <a:gd name="T1" fmla="*/ 0 h 158"/>
                <a:gd name="T2" fmla="*/ 18 w 225"/>
                <a:gd name="T3" fmla="*/ 99 h 158"/>
                <a:gd name="T4" fmla="*/ 155 w 225"/>
                <a:gd name="T5" fmla="*/ 99 h 158"/>
                <a:gd name="T6" fmla="*/ 106 w 225"/>
                <a:gd name="T7" fmla="*/ 14 h 158"/>
                <a:gd name="T8" fmla="*/ 0 w 225"/>
                <a:gd name="T9" fmla="*/ 0 h 158"/>
              </a:gdLst>
              <a:ahLst/>
              <a:cxnLst>
                <a:cxn ang="0">
                  <a:pos x="T0" y="T1"/>
                </a:cxn>
                <a:cxn ang="0">
                  <a:pos x="T2" y="T3"/>
                </a:cxn>
                <a:cxn ang="0">
                  <a:pos x="T4" y="T5"/>
                </a:cxn>
                <a:cxn ang="0">
                  <a:pos x="T6" y="T7"/>
                </a:cxn>
                <a:cxn ang="0">
                  <a:pos x="T8" y="T9"/>
                </a:cxn>
              </a:cxnLst>
              <a:rect l="0" t="0" r="r" b="b"/>
              <a:pathLst>
                <a:path w="225" h="158">
                  <a:moveTo>
                    <a:pt x="0" y="0"/>
                  </a:moveTo>
                  <a:cubicBezTo>
                    <a:pt x="0" y="0"/>
                    <a:pt x="1" y="60"/>
                    <a:pt x="18" y="99"/>
                  </a:cubicBezTo>
                  <a:cubicBezTo>
                    <a:pt x="18" y="99"/>
                    <a:pt x="86" y="158"/>
                    <a:pt x="155" y="99"/>
                  </a:cubicBezTo>
                  <a:cubicBezTo>
                    <a:pt x="225" y="40"/>
                    <a:pt x="106" y="14"/>
                    <a:pt x="106" y="14"/>
                  </a:cubicBez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0" name="Freeform 26"/>
            <p:cNvSpPr>
              <a:spLocks/>
            </p:cNvSpPr>
            <p:nvPr/>
          </p:nvSpPr>
          <p:spPr bwMode="auto">
            <a:xfrm>
              <a:off x="1719262" y="6507163"/>
              <a:ext cx="536575" cy="374650"/>
            </a:xfrm>
            <a:custGeom>
              <a:avLst/>
              <a:gdLst>
                <a:gd name="T0" fmla="*/ 91 w 263"/>
                <a:gd name="T1" fmla="*/ 83 h 184"/>
                <a:gd name="T2" fmla="*/ 0 w 263"/>
                <a:gd name="T3" fmla="*/ 184 h 184"/>
                <a:gd name="T4" fmla="*/ 263 w 263"/>
                <a:gd name="T5" fmla="*/ 40 h 184"/>
                <a:gd name="T6" fmla="*/ 91 w 263"/>
                <a:gd name="T7" fmla="*/ 83 h 184"/>
              </a:gdLst>
              <a:ahLst/>
              <a:cxnLst>
                <a:cxn ang="0">
                  <a:pos x="T0" y="T1"/>
                </a:cxn>
                <a:cxn ang="0">
                  <a:pos x="T2" y="T3"/>
                </a:cxn>
                <a:cxn ang="0">
                  <a:pos x="T4" y="T5"/>
                </a:cxn>
                <a:cxn ang="0">
                  <a:pos x="T6" y="T7"/>
                </a:cxn>
              </a:cxnLst>
              <a:rect l="0" t="0" r="r" b="b"/>
              <a:pathLst>
                <a:path w="263" h="184">
                  <a:moveTo>
                    <a:pt x="91" y="83"/>
                  </a:moveTo>
                  <a:cubicBezTo>
                    <a:pt x="91" y="83"/>
                    <a:pt x="27" y="116"/>
                    <a:pt x="0" y="184"/>
                  </a:cubicBezTo>
                  <a:cubicBezTo>
                    <a:pt x="0" y="184"/>
                    <a:pt x="85" y="109"/>
                    <a:pt x="263" y="40"/>
                  </a:cubicBezTo>
                  <a:cubicBezTo>
                    <a:pt x="263" y="40"/>
                    <a:pt x="254" y="0"/>
                    <a:pt x="91" y="8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1" name="Freeform 27"/>
            <p:cNvSpPr>
              <a:spLocks/>
            </p:cNvSpPr>
            <p:nvPr/>
          </p:nvSpPr>
          <p:spPr bwMode="auto">
            <a:xfrm>
              <a:off x="6464300" y="4611688"/>
              <a:ext cx="225425" cy="193675"/>
            </a:xfrm>
            <a:custGeom>
              <a:avLst/>
              <a:gdLst>
                <a:gd name="T0" fmla="*/ 45 w 111"/>
                <a:gd name="T1" fmla="*/ 0 h 95"/>
                <a:gd name="T2" fmla="*/ 97 w 111"/>
                <a:gd name="T3" fmla="*/ 64 h 95"/>
                <a:gd name="T4" fmla="*/ 13 w 111"/>
                <a:gd name="T5" fmla="*/ 75 h 95"/>
                <a:gd name="T6" fmla="*/ 45 w 111"/>
                <a:gd name="T7" fmla="*/ 0 h 95"/>
              </a:gdLst>
              <a:ahLst/>
              <a:cxnLst>
                <a:cxn ang="0">
                  <a:pos x="T0" y="T1"/>
                </a:cxn>
                <a:cxn ang="0">
                  <a:pos x="T2" y="T3"/>
                </a:cxn>
                <a:cxn ang="0">
                  <a:pos x="T4" y="T5"/>
                </a:cxn>
                <a:cxn ang="0">
                  <a:pos x="T6" y="T7"/>
                </a:cxn>
              </a:cxnLst>
              <a:rect l="0" t="0" r="r" b="b"/>
              <a:pathLst>
                <a:path w="111" h="95">
                  <a:moveTo>
                    <a:pt x="45" y="0"/>
                  </a:moveTo>
                  <a:cubicBezTo>
                    <a:pt x="45" y="0"/>
                    <a:pt x="111" y="33"/>
                    <a:pt x="97" y="64"/>
                  </a:cubicBezTo>
                  <a:cubicBezTo>
                    <a:pt x="83" y="95"/>
                    <a:pt x="13" y="75"/>
                    <a:pt x="13" y="75"/>
                  </a:cubicBezTo>
                  <a:cubicBezTo>
                    <a:pt x="13" y="75"/>
                    <a:pt x="0" y="21"/>
                    <a:pt x="45"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2" name="Freeform 28"/>
            <p:cNvSpPr>
              <a:spLocks/>
            </p:cNvSpPr>
            <p:nvPr/>
          </p:nvSpPr>
          <p:spPr bwMode="auto">
            <a:xfrm>
              <a:off x="6213475" y="4840288"/>
              <a:ext cx="230188" cy="233363"/>
            </a:xfrm>
            <a:custGeom>
              <a:avLst/>
              <a:gdLst>
                <a:gd name="T0" fmla="*/ 54 w 113"/>
                <a:gd name="T1" fmla="*/ 23 h 115"/>
                <a:gd name="T2" fmla="*/ 112 w 113"/>
                <a:gd name="T3" fmla="*/ 59 h 115"/>
                <a:gd name="T4" fmla="*/ 46 w 113"/>
                <a:gd name="T5" fmla="*/ 86 h 115"/>
                <a:gd name="T6" fmla="*/ 46 w 113"/>
                <a:gd name="T7" fmla="*/ 115 h 115"/>
                <a:gd name="T8" fmla="*/ 13 w 113"/>
                <a:gd name="T9" fmla="*/ 47 h 115"/>
                <a:gd name="T10" fmla="*/ 61 w 113"/>
                <a:gd name="T11" fmla="*/ 0 h 115"/>
                <a:gd name="T12" fmla="*/ 54 w 113"/>
                <a:gd name="T13" fmla="*/ 23 h 115"/>
              </a:gdLst>
              <a:ahLst/>
              <a:cxnLst>
                <a:cxn ang="0">
                  <a:pos x="T0" y="T1"/>
                </a:cxn>
                <a:cxn ang="0">
                  <a:pos x="T2" y="T3"/>
                </a:cxn>
                <a:cxn ang="0">
                  <a:pos x="T4" y="T5"/>
                </a:cxn>
                <a:cxn ang="0">
                  <a:pos x="T6" y="T7"/>
                </a:cxn>
                <a:cxn ang="0">
                  <a:pos x="T8" y="T9"/>
                </a:cxn>
                <a:cxn ang="0">
                  <a:pos x="T10" y="T11"/>
                </a:cxn>
                <a:cxn ang="0">
                  <a:pos x="T12" y="T13"/>
                </a:cxn>
              </a:cxnLst>
              <a:rect l="0" t="0" r="r" b="b"/>
              <a:pathLst>
                <a:path w="113" h="115">
                  <a:moveTo>
                    <a:pt x="54" y="23"/>
                  </a:moveTo>
                  <a:cubicBezTo>
                    <a:pt x="54" y="23"/>
                    <a:pt x="113" y="28"/>
                    <a:pt x="112" y="59"/>
                  </a:cubicBezTo>
                  <a:cubicBezTo>
                    <a:pt x="111" y="90"/>
                    <a:pt x="46" y="86"/>
                    <a:pt x="46" y="86"/>
                  </a:cubicBezTo>
                  <a:cubicBezTo>
                    <a:pt x="46" y="86"/>
                    <a:pt x="40" y="105"/>
                    <a:pt x="46" y="115"/>
                  </a:cubicBezTo>
                  <a:cubicBezTo>
                    <a:pt x="46" y="115"/>
                    <a:pt x="0" y="90"/>
                    <a:pt x="13" y="47"/>
                  </a:cubicBezTo>
                  <a:cubicBezTo>
                    <a:pt x="26" y="4"/>
                    <a:pt x="61" y="0"/>
                    <a:pt x="61" y="0"/>
                  </a:cubicBezTo>
                  <a:cubicBezTo>
                    <a:pt x="61" y="0"/>
                    <a:pt x="52" y="14"/>
                    <a:pt x="54" y="2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3" name="Freeform 29"/>
            <p:cNvSpPr>
              <a:spLocks/>
            </p:cNvSpPr>
            <p:nvPr/>
          </p:nvSpPr>
          <p:spPr bwMode="auto">
            <a:xfrm>
              <a:off x="6081713" y="5086350"/>
              <a:ext cx="200025" cy="206375"/>
            </a:xfrm>
            <a:custGeom>
              <a:avLst/>
              <a:gdLst>
                <a:gd name="T0" fmla="*/ 46 w 98"/>
                <a:gd name="T1" fmla="*/ 0 h 101"/>
                <a:gd name="T2" fmla="*/ 6 w 98"/>
                <a:gd name="T3" fmla="*/ 36 h 101"/>
                <a:gd name="T4" fmla="*/ 22 w 98"/>
                <a:gd name="T5" fmla="*/ 101 h 101"/>
                <a:gd name="T6" fmla="*/ 33 w 98"/>
                <a:gd name="T7" fmla="*/ 60 h 101"/>
                <a:gd name="T8" fmla="*/ 90 w 98"/>
                <a:gd name="T9" fmla="*/ 58 h 101"/>
                <a:gd name="T10" fmla="*/ 41 w 98"/>
                <a:gd name="T11" fmla="*/ 12 h 101"/>
                <a:gd name="T12" fmla="*/ 46 w 9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8" h="101">
                  <a:moveTo>
                    <a:pt x="46" y="0"/>
                  </a:moveTo>
                  <a:cubicBezTo>
                    <a:pt x="46" y="0"/>
                    <a:pt x="12" y="9"/>
                    <a:pt x="6" y="36"/>
                  </a:cubicBezTo>
                  <a:cubicBezTo>
                    <a:pt x="0" y="63"/>
                    <a:pt x="22" y="101"/>
                    <a:pt x="22" y="101"/>
                  </a:cubicBezTo>
                  <a:cubicBezTo>
                    <a:pt x="22" y="101"/>
                    <a:pt x="21" y="70"/>
                    <a:pt x="33" y="60"/>
                  </a:cubicBezTo>
                  <a:cubicBezTo>
                    <a:pt x="33" y="60"/>
                    <a:pt x="82" y="95"/>
                    <a:pt x="90" y="58"/>
                  </a:cubicBezTo>
                  <a:cubicBezTo>
                    <a:pt x="98" y="21"/>
                    <a:pt x="41" y="12"/>
                    <a:pt x="41" y="12"/>
                  </a:cubicBezTo>
                  <a:lnTo>
                    <a:pt x="4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4" name="Freeform 30"/>
            <p:cNvSpPr>
              <a:spLocks/>
            </p:cNvSpPr>
            <p:nvPr/>
          </p:nvSpPr>
          <p:spPr bwMode="auto">
            <a:xfrm>
              <a:off x="6069013" y="5267325"/>
              <a:ext cx="192088" cy="166688"/>
            </a:xfrm>
            <a:custGeom>
              <a:avLst/>
              <a:gdLst>
                <a:gd name="T0" fmla="*/ 1 w 94"/>
                <a:gd name="T1" fmla="*/ 41 h 82"/>
                <a:gd name="T2" fmla="*/ 52 w 94"/>
                <a:gd name="T3" fmla="*/ 74 h 82"/>
                <a:gd name="T4" fmla="*/ 89 w 94"/>
                <a:gd name="T5" fmla="*/ 41 h 82"/>
                <a:gd name="T6" fmla="*/ 32 w 94"/>
                <a:gd name="T7" fmla="*/ 0 h 82"/>
                <a:gd name="T8" fmla="*/ 1 w 94"/>
                <a:gd name="T9" fmla="*/ 41 h 82"/>
              </a:gdLst>
              <a:ahLst/>
              <a:cxnLst>
                <a:cxn ang="0">
                  <a:pos x="T0" y="T1"/>
                </a:cxn>
                <a:cxn ang="0">
                  <a:pos x="T2" y="T3"/>
                </a:cxn>
                <a:cxn ang="0">
                  <a:pos x="T4" y="T5"/>
                </a:cxn>
                <a:cxn ang="0">
                  <a:pos x="T6" y="T7"/>
                </a:cxn>
                <a:cxn ang="0">
                  <a:pos x="T8" y="T9"/>
                </a:cxn>
              </a:cxnLst>
              <a:rect l="0" t="0" r="r" b="b"/>
              <a:pathLst>
                <a:path w="94" h="82">
                  <a:moveTo>
                    <a:pt x="1" y="41"/>
                  </a:moveTo>
                  <a:cubicBezTo>
                    <a:pt x="1" y="47"/>
                    <a:pt x="52" y="74"/>
                    <a:pt x="52" y="74"/>
                  </a:cubicBezTo>
                  <a:cubicBezTo>
                    <a:pt x="52" y="74"/>
                    <a:pt x="94" y="82"/>
                    <a:pt x="89" y="41"/>
                  </a:cubicBezTo>
                  <a:cubicBezTo>
                    <a:pt x="32" y="0"/>
                    <a:pt x="32" y="0"/>
                    <a:pt x="32" y="0"/>
                  </a:cubicBezTo>
                  <a:cubicBezTo>
                    <a:pt x="32" y="0"/>
                    <a:pt x="0" y="18"/>
                    <a:pt x="1" y="4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5" name="Freeform 31"/>
            <p:cNvSpPr>
              <a:spLocks/>
            </p:cNvSpPr>
            <p:nvPr/>
          </p:nvSpPr>
          <p:spPr bwMode="auto">
            <a:xfrm>
              <a:off x="6192838" y="5583238"/>
              <a:ext cx="555625" cy="312738"/>
            </a:xfrm>
            <a:custGeom>
              <a:avLst/>
              <a:gdLst>
                <a:gd name="T0" fmla="*/ 11 w 273"/>
                <a:gd name="T1" fmla="*/ 22 h 154"/>
                <a:gd name="T2" fmla="*/ 71 w 273"/>
                <a:gd name="T3" fmla="*/ 60 h 154"/>
                <a:gd name="T4" fmla="*/ 81 w 273"/>
                <a:gd name="T5" fmla="*/ 9 h 154"/>
                <a:gd name="T6" fmla="*/ 116 w 273"/>
                <a:gd name="T7" fmla="*/ 0 h 154"/>
                <a:gd name="T8" fmla="*/ 199 w 273"/>
                <a:gd name="T9" fmla="*/ 51 h 154"/>
                <a:gd name="T10" fmla="*/ 273 w 273"/>
                <a:gd name="T11" fmla="*/ 104 h 154"/>
                <a:gd name="T12" fmla="*/ 150 w 273"/>
                <a:gd name="T13" fmla="*/ 140 h 154"/>
                <a:gd name="T14" fmla="*/ 51 w 273"/>
                <a:gd name="T15" fmla="*/ 141 h 154"/>
                <a:gd name="T16" fmla="*/ 15 w 273"/>
                <a:gd name="T17" fmla="*/ 79 h 154"/>
                <a:gd name="T18" fmla="*/ 11 w 273"/>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4">
                  <a:moveTo>
                    <a:pt x="11" y="22"/>
                  </a:moveTo>
                  <a:cubicBezTo>
                    <a:pt x="11" y="22"/>
                    <a:pt x="29" y="54"/>
                    <a:pt x="71" y="60"/>
                  </a:cubicBezTo>
                  <a:cubicBezTo>
                    <a:pt x="71" y="60"/>
                    <a:pt x="66" y="16"/>
                    <a:pt x="81" y="9"/>
                  </a:cubicBezTo>
                  <a:cubicBezTo>
                    <a:pt x="116" y="0"/>
                    <a:pt x="116" y="0"/>
                    <a:pt x="116" y="0"/>
                  </a:cubicBezTo>
                  <a:cubicBezTo>
                    <a:pt x="199" y="51"/>
                    <a:pt x="199" y="51"/>
                    <a:pt x="199" y="51"/>
                  </a:cubicBezTo>
                  <a:cubicBezTo>
                    <a:pt x="199" y="51"/>
                    <a:pt x="214" y="115"/>
                    <a:pt x="273" y="104"/>
                  </a:cubicBezTo>
                  <a:cubicBezTo>
                    <a:pt x="273" y="104"/>
                    <a:pt x="224" y="139"/>
                    <a:pt x="150" y="140"/>
                  </a:cubicBezTo>
                  <a:cubicBezTo>
                    <a:pt x="150" y="140"/>
                    <a:pt x="72" y="154"/>
                    <a:pt x="51" y="141"/>
                  </a:cubicBezTo>
                  <a:cubicBezTo>
                    <a:pt x="35" y="132"/>
                    <a:pt x="15" y="79"/>
                    <a:pt x="15" y="79"/>
                  </a:cubicBezTo>
                  <a:cubicBezTo>
                    <a:pt x="15" y="79"/>
                    <a:pt x="0" y="62"/>
                    <a:pt x="11" y="2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6" name="Freeform 32"/>
            <p:cNvSpPr>
              <a:spLocks/>
            </p:cNvSpPr>
            <p:nvPr/>
          </p:nvSpPr>
          <p:spPr bwMode="auto">
            <a:xfrm>
              <a:off x="3451225" y="4708525"/>
              <a:ext cx="414338" cy="866775"/>
            </a:xfrm>
            <a:custGeom>
              <a:avLst/>
              <a:gdLst>
                <a:gd name="T0" fmla="*/ 169 w 203"/>
                <a:gd name="T1" fmla="*/ 0 h 426"/>
                <a:gd name="T2" fmla="*/ 0 w 203"/>
                <a:gd name="T3" fmla="*/ 426 h 426"/>
                <a:gd name="T4" fmla="*/ 169 w 203"/>
                <a:gd name="T5" fmla="*/ 0 h 426"/>
              </a:gdLst>
              <a:ahLst/>
              <a:cxnLst>
                <a:cxn ang="0">
                  <a:pos x="T0" y="T1"/>
                </a:cxn>
                <a:cxn ang="0">
                  <a:pos x="T2" y="T3"/>
                </a:cxn>
                <a:cxn ang="0">
                  <a:pos x="T4" y="T5"/>
                </a:cxn>
              </a:cxnLst>
              <a:rect l="0" t="0" r="r" b="b"/>
              <a:pathLst>
                <a:path w="203" h="426">
                  <a:moveTo>
                    <a:pt x="169" y="0"/>
                  </a:moveTo>
                  <a:cubicBezTo>
                    <a:pt x="169" y="0"/>
                    <a:pt x="94" y="359"/>
                    <a:pt x="0" y="426"/>
                  </a:cubicBezTo>
                  <a:cubicBezTo>
                    <a:pt x="0" y="426"/>
                    <a:pt x="203" y="386"/>
                    <a:pt x="16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7" name="Freeform 33"/>
            <p:cNvSpPr>
              <a:spLocks/>
            </p:cNvSpPr>
            <p:nvPr/>
          </p:nvSpPr>
          <p:spPr bwMode="auto">
            <a:xfrm>
              <a:off x="1809750" y="3430588"/>
              <a:ext cx="514350" cy="1554163"/>
            </a:xfrm>
            <a:custGeom>
              <a:avLst/>
              <a:gdLst>
                <a:gd name="T0" fmla="*/ 0 w 253"/>
                <a:gd name="T1" fmla="*/ 0 h 764"/>
                <a:gd name="T2" fmla="*/ 47 w 253"/>
                <a:gd name="T3" fmla="*/ 412 h 764"/>
                <a:gd name="T4" fmla="*/ 68 w 253"/>
                <a:gd name="T5" fmla="*/ 764 h 764"/>
                <a:gd name="T6" fmla="*/ 0 w 253"/>
                <a:gd name="T7" fmla="*/ 0 h 764"/>
              </a:gdLst>
              <a:ahLst/>
              <a:cxnLst>
                <a:cxn ang="0">
                  <a:pos x="T0" y="T1"/>
                </a:cxn>
                <a:cxn ang="0">
                  <a:pos x="T2" y="T3"/>
                </a:cxn>
                <a:cxn ang="0">
                  <a:pos x="T4" y="T5"/>
                </a:cxn>
                <a:cxn ang="0">
                  <a:pos x="T6" y="T7"/>
                </a:cxn>
              </a:cxnLst>
              <a:rect l="0" t="0" r="r" b="b"/>
              <a:pathLst>
                <a:path w="253" h="764">
                  <a:moveTo>
                    <a:pt x="0" y="0"/>
                  </a:moveTo>
                  <a:cubicBezTo>
                    <a:pt x="0" y="0"/>
                    <a:pt x="45" y="331"/>
                    <a:pt x="47" y="412"/>
                  </a:cubicBezTo>
                  <a:cubicBezTo>
                    <a:pt x="48" y="493"/>
                    <a:pt x="48" y="684"/>
                    <a:pt x="68" y="764"/>
                  </a:cubicBezTo>
                  <a:cubicBezTo>
                    <a:pt x="68" y="764"/>
                    <a:pt x="253" y="449"/>
                    <a:pt x="0"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8" name="Freeform 34"/>
            <p:cNvSpPr>
              <a:spLocks/>
            </p:cNvSpPr>
            <p:nvPr/>
          </p:nvSpPr>
          <p:spPr bwMode="auto">
            <a:xfrm>
              <a:off x="-287338" y="2801937"/>
              <a:ext cx="509588" cy="666750"/>
            </a:xfrm>
            <a:custGeom>
              <a:avLst/>
              <a:gdLst>
                <a:gd name="T0" fmla="*/ 119 w 250"/>
                <a:gd name="T1" fmla="*/ 0 h 328"/>
                <a:gd name="T2" fmla="*/ 250 w 250"/>
                <a:gd name="T3" fmla="*/ 328 h 328"/>
                <a:gd name="T4" fmla="*/ 22 w 250"/>
                <a:gd name="T5" fmla="*/ 196 h 328"/>
                <a:gd name="T6" fmla="*/ 119 w 250"/>
                <a:gd name="T7" fmla="*/ 0 h 328"/>
              </a:gdLst>
              <a:ahLst/>
              <a:cxnLst>
                <a:cxn ang="0">
                  <a:pos x="T0" y="T1"/>
                </a:cxn>
                <a:cxn ang="0">
                  <a:pos x="T2" y="T3"/>
                </a:cxn>
                <a:cxn ang="0">
                  <a:pos x="T4" y="T5"/>
                </a:cxn>
                <a:cxn ang="0">
                  <a:pos x="T6" y="T7"/>
                </a:cxn>
              </a:cxnLst>
              <a:rect l="0" t="0" r="r" b="b"/>
              <a:pathLst>
                <a:path w="250" h="328">
                  <a:moveTo>
                    <a:pt x="119" y="0"/>
                  </a:moveTo>
                  <a:cubicBezTo>
                    <a:pt x="119" y="0"/>
                    <a:pt x="93" y="212"/>
                    <a:pt x="250" y="328"/>
                  </a:cubicBezTo>
                  <a:cubicBezTo>
                    <a:pt x="22" y="196"/>
                    <a:pt x="22" y="196"/>
                    <a:pt x="22" y="196"/>
                  </a:cubicBezTo>
                  <a:cubicBezTo>
                    <a:pt x="0" y="28"/>
                    <a:pt x="119" y="0"/>
                    <a:pt x="119"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9" name="Freeform 35"/>
            <p:cNvSpPr>
              <a:spLocks/>
            </p:cNvSpPr>
            <p:nvPr/>
          </p:nvSpPr>
          <p:spPr bwMode="auto">
            <a:xfrm>
              <a:off x="2900362" y="1600200"/>
              <a:ext cx="863600" cy="1358900"/>
            </a:xfrm>
            <a:custGeom>
              <a:avLst/>
              <a:gdLst>
                <a:gd name="T0" fmla="*/ 424 w 424"/>
                <a:gd name="T1" fmla="*/ 156 h 668"/>
                <a:gd name="T2" fmla="*/ 294 w 424"/>
                <a:gd name="T3" fmla="*/ 313 h 668"/>
                <a:gd name="T4" fmla="*/ 172 w 424"/>
                <a:gd name="T5" fmla="*/ 616 h 668"/>
                <a:gd name="T6" fmla="*/ 0 w 424"/>
                <a:gd name="T7" fmla="*/ 554 h 668"/>
                <a:gd name="T8" fmla="*/ 196 w 424"/>
                <a:gd name="T9" fmla="*/ 130 h 668"/>
                <a:gd name="T10" fmla="*/ 297 w 424"/>
                <a:gd name="T11" fmla="*/ 0 h 668"/>
                <a:gd name="T12" fmla="*/ 424 w 424"/>
                <a:gd name="T13" fmla="*/ 156 h 668"/>
              </a:gdLst>
              <a:ahLst/>
              <a:cxnLst>
                <a:cxn ang="0">
                  <a:pos x="T0" y="T1"/>
                </a:cxn>
                <a:cxn ang="0">
                  <a:pos x="T2" y="T3"/>
                </a:cxn>
                <a:cxn ang="0">
                  <a:pos x="T4" y="T5"/>
                </a:cxn>
                <a:cxn ang="0">
                  <a:pos x="T6" y="T7"/>
                </a:cxn>
                <a:cxn ang="0">
                  <a:pos x="T8" y="T9"/>
                </a:cxn>
                <a:cxn ang="0">
                  <a:pos x="T10" y="T11"/>
                </a:cxn>
                <a:cxn ang="0">
                  <a:pos x="T12" y="T13"/>
                </a:cxn>
              </a:cxnLst>
              <a:rect l="0" t="0" r="r" b="b"/>
              <a:pathLst>
                <a:path w="424" h="668">
                  <a:moveTo>
                    <a:pt x="424" y="156"/>
                  </a:moveTo>
                  <a:cubicBezTo>
                    <a:pt x="424" y="156"/>
                    <a:pt x="335" y="181"/>
                    <a:pt x="294" y="313"/>
                  </a:cubicBezTo>
                  <a:cubicBezTo>
                    <a:pt x="253" y="445"/>
                    <a:pt x="208" y="563"/>
                    <a:pt x="172" y="616"/>
                  </a:cubicBezTo>
                  <a:cubicBezTo>
                    <a:pt x="136" y="668"/>
                    <a:pt x="0" y="554"/>
                    <a:pt x="0" y="554"/>
                  </a:cubicBezTo>
                  <a:cubicBezTo>
                    <a:pt x="0" y="554"/>
                    <a:pt x="172" y="148"/>
                    <a:pt x="196" y="130"/>
                  </a:cubicBezTo>
                  <a:cubicBezTo>
                    <a:pt x="220" y="112"/>
                    <a:pt x="297" y="0"/>
                    <a:pt x="297" y="0"/>
                  </a:cubicBezTo>
                  <a:lnTo>
                    <a:pt x="424" y="15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0" name="Freeform 36"/>
            <p:cNvSpPr>
              <a:spLocks/>
            </p:cNvSpPr>
            <p:nvPr/>
          </p:nvSpPr>
          <p:spPr bwMode="auto">
            <a:xfrm>
              <a:off x="449262" y="3676650"/>
              <a:ext cx="407988" cy="523875"/>
            </a:xfrm>
            <a:custGeom>
              <a:avLst/>
              <a:gdLst>
                <a:gd name="T0" fmla="*/ 188 w 200"/>
                <a:gd name="T1" fmla="*/ 252 h 258"/>
                <a:gd name="T2" fmla="*/ 184 w 200"/>
                <a:gd name="T3" fmla="*/ 48 h 258"/>
                <a:gd name="T4" fmla="*/ 0 w 200"/>
                <a:gd name="T5" fmla="*/ 0 h 258"/>
                <a:gd name="T6" fmla="*/ 164 w 200"/>
                <a:gd name="T7" fmla="*/ 258 h 258"/>
                <a:gd name="T8" fmla="*/ 188 w 200"/>
                <a:gd name="T9" fmla="*/ 252 h 258"/>
              </a:gdLst>
              <a:ahLst/>
              <a:cxnLst>
                <a:cxn ang="0">
                  <a:pos x="T0" y="T1"/>
                </a:cxn>
                <a:cxn ang="0">
                  <a:pos x="T2" y="T3"/>
                </a:cxn>
                <a:cxn ang="0">
                  <a:pos x="T4" y="T5"/>
                </a:cxn>
                <a:cxn ang="0">
                  <a:pos x="T6" y="T7"/>
                </a:cxn>
                <a:cxn ang="0">
                  <a:pos x="T8" y="T9"/>
                </a:cxn>
              </a:cxnLst>
              <a:rect l="0" t="0" r="r" b="b"/>
              <a:pathLst>
                <a:path w="200" h="258">
                  <a:moveTo>
                    <a:pt x="188" y="252"/>
                  </a:moveTo>
                  <a:cubicBezTo>
                    <a:pt x="188" y="252"/>
                    <a:pt x="168" y="88"/>
                    <a:pt x="184" y="48"/>
                  </a:cubicBezTo>
                  <a:cubicBezTo>
                    <a:pt x="200" y="8"/>
                    <a:pt x="64" y="80"/>
                    <a:pt x="0" y="0"/>
                  </a:cubicBezTo>
                  <a:cubicBezTo>
                    <a:pt x="0" y="0"/>
                    <a:pt x="152" y="244"/>
                    <a:pt x="164" y="258"/>
                  </a:cubicBezTo>
                  <a:lnTo>
                    <a:pt x="188" y="2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1" name="Freeform 37"/>
            <p:cNvSpPr>
              <a:spLocks/>
            </p:cNvSpPr>
            <p:nvPr/>
          </p:nvSpPr>
          <p:spPr bwMode="auto">
            <a:xfrm>
              <a:off x="6791325" y="4935538"/>
              <a:ext cx="207963" cy="133350"/>
            </a:xfrm>
            <a:custGeom>
              <a:avLst/>
              <a:gdLst>
                <a:gd name="T0" fmla="*/ 102 w 102"/>
                <a:gd name="T1" fmla="*/ 65 h 65"/>
                <a:gd name="T2" fmla="*/ 0 w 102"/>
                <a:gd name="T3" fmla="*/ 33 h 65"/>
                <a:gd name="T4" fmla="*/ 14 w 102"/>
                <a:gd name="T5" fmla="*/ 0 h 65"/>
                <a:gd name="T6" fmla="*/ 102 w 102"/>
                <a:gd name="T7" fmla="*/ 65 h 65"/>
              </a:gdLst>
              <a:ahLst/>
              <a:cxnLst>
                <a:cxn ang="0">
                  <a:pos x="T0" y="T1"/>
                </a:cxn>
                <a:cxn ang="0">
                  <a:pos x="T2" y="T3"/>
                </a:cxn>
                <a:cxn ang="0">
                  <a:pos x="T4" y="T5"/>
                </a:cxn>
                <a:cxn ang="0">
                  <a:pos x="T6" y="T7"/>
                </a:cxn>
              </a:cxnLst>
              <a:rect l="0" t="0" r="r" b="b"/>
              <a:pathLst>
                <a:path w="102" h="65">
                  <a:moveTo>
                    <a:pt x="102" y="65"/>
                  </a:moveTo>
                  <a:cubicBezTo>
                    <a:pt x="102" y="65"/>
                    <a:pt x="81" y="53"/>
                    <a:pt x="0" y="33"/>
                  </a:cubicBezTo>
                  <a:cubicBezTo>
                    <a:pt x="14" y="0"/>
                    <a:pt x="14" y="0"/>
                    <a:pt x="14" y="0"/>
                  </a:cubicBezTo>
                  <a:lnTo>
                    <a:pt x="102" y="6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2" name="Freeform 38"/>
            <p:cNvSpPr>
              <a:spLocks/>
            </p:cNvSpPr>
            <p:nvPr/>
          </p:nvSpPr>
          <p:spPr bwMode="auto">
            <a:xfrm>
              <a:off x="6692900" y="5194300"/>
              <a:ext cx="227013" cy="114300"/>
            </a:xfrm>
            <a:custGeom>
              <a:avLst/>
              <a:gdLst>
                <a:gd name="T0" fmla="*/ 0 w 112"/>
                <a:gd name="T1" fmla="*/ 26 h 56"/>
                <a:gd name="T2" fmla="*/ 112 w 112"/>
                <a:gd name="T3" fmla="*/ 51 h 56"/>
                <a:gd name="T4" fmla="*/ 11 w 112"/>
                <a:gd name="T5" fmla="*/ 0 h 56"/>
                <a:gd name="T6" fmla="*/ 0 w 112"/>
                <a:gd name="T7" fmla="*/ 26 h 56"/>
              </a:gdLst>
              <a:ahLst/>
              <a:cxnLst>
                <a:cxn ang="0">
                  <a:pos x="T0" y="T1"/>
                </a:cxn>
                <a:cxn ang="0">
                  <a:pos x="T2" y="T3"/>
                </a:cxn>
                <a:cxn ang="0">
                  <a:pos x="T4" y="T5"/>
                </a:cxn>
                <a:cxn ang="0">
                  <a:pos x="T6" y="T7"/>
                </a:cxn>
              </a:cxnLst>
              <a:rect l="0" t="0" r="r" b="b"/>
              <a:pathLst>
                <a:path w="112" h="56">
                  <a:moveTo>
                    <a:pt x="0" y="26"/>
                  </a:moveTo>
                  <a:cubicBezTo>
                    <a:pt x="0" y="26"/>
                    <a:pt x="74" y="56"/>
                    <a:pt x="112" y="51"/>
                  </a:cubicBezTo>
                  <a:cubicBezTo>
                    <a:pt x="11" y="0"/>
                    <a:pt x="11" y="0"/>
                    <a:pt x="11" y="0"/>
                  </a:cubicBezTo>
                  <a:lnTo>
                    <a:pt x="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3" name="Freeform 39"/>
            <p:cNvSpPr>
              <a:spLocks/>
            </p:cNvSpPr>
            <p:nvPr/>
          </p:nvSpPr>
          <p:spPr bwMode="auto">
            <a:xfrm>
              <a:off x="6586538" y="5441950"/>
              <a:ext cx="377825" cy="147638"/>
            </a:xfrm>
            <a:custGeom>
              <a:avLst/>
              <a:gdLst>
                <a:gd name="T0" fmla="*/ 11 w 186"/>
                <a:gd name="T1" fmla="*/ 0 h 72"/>
                <a:gd name="T2" fmla="*/ 0 w 186"/>
                <a:gd name="T3" fmla="*/ 25 h 72"/>
                <a:gd name="T4" fmla="*/ 186 w 186"/>
                <a:gd name="T5" fmla="*/ 48 h 72"/>
                <a:gd name="T6" fmla="*/ 11 w 186"/>
                <a:gd name="T7" fmla="*/ 0 h 72"/>
              </a:gdLst>
              <a:ahLst/>
              <a:cxnLst>
                <a:cxn ang="0">
                  <a:pos x="T0" y="T1"/>
                </a:cxn>
                <a:cxn ang="0">
                  <a:pos x="T2" y="T3"/>
                </a:cxn>
                <a:cxn ang="0">
                  <a:pos x="T4" y="T5"/>
                </a:cxn>
                <a:cxn ang="0">
                  <a:pos x="T6" y="T7"/>
                </a:cxn>
              </a:cxnLst>
              <a:rect l="0" t="0" r="r" b="b"/>
              <a:pathLst>
                <a:path w="186" h="72">
                  <a:moveTo>
                    <a:pt x="11" y="0"/>
                  </a:moveTo>
                  <a:cubicBezTo>
                    <a:pt x="0" y="25"/>
                    <a:pt x="0" y="25"/>
                    <a:pt x="0" y="25"/>
                  </a:cubicBezTo>
                  <a:cubicBezTo>
                    <a:pt x="0" y="25"/>
                    <a:pt x="122" y="72"/>
                    <a:pt x="186" y="48"/>
                  </a:cubicBezTo>
                  <a:cubicBezTo>
                    <a:pt x="186" y="48"/>
                    <a:pt x="86" y="44"/>
                    <a:pt x="1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4" name="Freeform 40"/>
            <p:cNvSpPr>
              <a:spLocks/>
            </p:cNvSpPr>
            <p:nvPr/>
          </p:nvSpPr>
          <p:spPr bwMode="auto">
            <a:xfrm>
              <a:off x="4010025" y="5519738"/>
              <a:ext cx="277813" cy="346075"/>
            </a:xfrm>
            <a:custGeom>
              <a:avLst/>
              <a:gdLst>
                <a:gd name="T0" fmla="*/ 137 w 137"/>
                <a:gd name="T1" fmla="*/ 44 h 170"/>
                <a:gd name="T2" fmla="*/ 32 w 137"/>
                <a:gd name="T3" fmla="*/ 20 h 170"/>
                <a:gd name="T4" fmla="*/ 0 w 137"/>
                <a:gd name="T5" fmla="*/ 97 h 170"/>
                <a:gd name="T6" fmla="*/ 137 w 137"/>
                <a:gd name="T7" fmla="*/ 170 h 170"/>
                <a:gd name="T8" fmla="*/ 137 w 137"/>
                <a:gd name="T9" fmla="*/ 44 h 170"/>
              </a:gdLst>
              <a:ahLst/>
              <a:cxnLst>
                <a:cxn ang="0">
                  <a:pos x="T0" y="T1"/>
                </a:cxn>
                <a:cxn ang="0">
                  <a:pos x="T2" y="T3"/>
                </a:cxn>
                <a:cxn ang="0">
                  <a:pos x="T4" y="T5"/>
                </a:cxn>
                <a:cxn ang="0">
                  <a:pos x="T6" y="T7"/>
                </a:cxn>
                <a:cxn ang="0">
                  <a:pos x="T8" y="T9"/>
                </a:cxn>
              </a:cxnLst>
              <a:rect l="0" t="0" r="r" b="b"/>
              <a:pathLst>
                <a:path w="137" h="170">
                  <a:moveTo>
                    <a:pt x="137" y="44"/>
                  </a:moveTo>
                  <a:cubicBezTo>
                    <a:pt x="137" y="44"/>
                    <a:pt x="64" y="0"/>
                    <a:pt x="32" y="20"/>
                  </a:cubicBezTo>
                  <a:cubicBezTo>
                    <a:pt x="0" y="40"/>
                    <a:pt x="0" y="97"/>
                    <a:pt x="0" y="97"/>
                  </a:cubicBezTo>
                  <a:cubicBezTo>
                    <a:pt x="0" y="97"/>
                    <a:pt x="98" y="140"/>
                    <a:pt x="137" y="170"/>
                  </a:cubicBez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5" name="Freeform 41"/>
            <p:cNvSpPr>
              <a:spLocks/>
            </p:cNvSpPr>
            <p:nvPr/>
          </p:nvSpPr>
          <p:spPr bwMode="auto">
            <a:xfrm>
              <a:off x="3749675" y="5692775"/>
              <a:ext cx="538163" cy="446088"/>
            </a:xfrm>
            <a:custGeom>
              <a:avLst/>
              <a:gdLst>
                <a:gd name="T0" fmla="*/ 27 w 265"/>
                <a:gd name="T1" fmla="*/ 33 h 219"/>
                <a:gd name="T2" fmla="*/ 96 w 265"/>
                <a:gd name="T3" fmla="*/ 16 h 219"/>
                <a:gd name="T4" fmla="*/ 226 w 265"/>
                <a:gd name="T5" fmla="*/ 77 h 219"/>
                <a:gd name="T6" fmla="*/ 265 w 265"/>
                <a:gd name="T7" fmla="*/ 128 h 219"/>
                <a:gd name="T8" fmla="*/ 235 w 265"/>
                <a:gd name="T9" fmla="*/ 157 h 219"/>
                <a:gd name="T10" fmla="*/ 265 w 265"/>
                <a:gd name="T11" fmla="*/ 209 h 219"/>
                <a:gd name="T12" fmla="*/ 176 w 265"/>
                <a:gd name="T13" fmla="*/ 160 h 219"/>
                <a:gd name="T14" fmla="*/ 66 w 265"/>
                <a:gd name="T15" fmla="*/ 111 h 219"/>
                <a:gd name="T16" fmla="*/ 27 w 265"/>
                <a:gd name="T17"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19">
                  <a:moveTo>
                    <a:pt x="27" y="33"/>
                  </a:moveTo>
                  <a:cubicBezTo>
                    <a:pt x="27" y="33"/>
                    <a:pt x="44" y="0"/>
                    <a:pt x="96" y="16"/>
                  </a:cubicBezTo>
                  <a:cubicBezTo>
                    <a:pt x="148" y="32"/>
                    <a:pt x="224" y="73"/>
                    <a:pt x="226" y="77"/>
                  </a:cubicBezTo>
                  <a:cubicBezTo>
                    <a:pt x="227" y="81"/>
                    <a:pt x="251" y="101"/>
                    <a:pt x="265" y="128"/>
                  </a:cubicBezTo>
                  <a:cubicBezTo>
                    <a:pt x="265" y="128"/>
                    <a:pt x="231" y="135"/>
                    <a:pt x="235" y="157"/>
                  </a:cubicBezTo>
                  <a:cubicBezTo>
                    <a:pt x="239" y="180"/>
                    <a:pt x="265" y="209"/>
                    <a:pt x="265" y="209"/>
                  </a:cubicBezTo>
                  <a:cubicBezTo>
                    <a:pt x="265" y="209"/>
                    <a:pt x="226" y="219"/>
                    <a:pt x="176" y="160"/>
                  </a:cubicBezTo>
                  <a:cubicBezTo>
                    <a:pt x="176" y="160"/>
                    <a:pt x="90" y="147"/>
                    <a:pt x="66" y="111"/>
                  </a:cubicBezTo>
                  <a:cubicBezTo>
                    <a:pt x="66" y="111"/>
                    <a:pt x="0" y="9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6" name="Freeform 42"/>
            <p:cNvSpPr>
              <a:spLocks/>
            </p:cNvSpPr>
            <p:nvPr/>
          </p:nvSpPr>
          <p:spPr bwMode="auto">
            <a:xfrm>
              <a:off x="4179887" y="5608638"/>
              <a:ext cx="314325" cy="330200"/>
            </a:xfrm>
            <a:custGeom>
              <a:avLst/>
              <a:gdLst>
                <a:gd name="T0" fmla="*/ 154 w 154"/>
                <a:gd name="T1" fmla="*/ 91 h 162"/>
                <a:gd name="T2" fmla="*/ 128 w 154"/>
                <a:gd name="T3" fmla="*/ 126 h 162"/>
                <a:gd name="T4" fmla="*/ 53 w 154"/>
                <a:gd name="T5" fmla="*/ 126 h 162"/>
                <a:gd name="T6" fmla="*/ 0 w 154"/>
                <a:gd name="T7" fmla="*/ 23 h 162"/>
                <a:gd name="T8" fmla="*/ 53 w 154"/>
                <a:gd name="T9" fmla="*/ 0 h 162"/>
                <a:gd name="T10" fmla="*/ 154 w 154"/>
                <a:gd name="T11" fmla="*/ 91 h 162"/>
              </a:gdLst>
              <a:ahLst/>
              <a:cxnLst>
                <a:cxn ang="0">
                  <a:pos x="T0" y="T1"/>
                </a:cxn>
                <a:cxn ang="0">
                  <a:pos x="T2" y="T3"/>
                </a:cxn>
                <a:cxn ang="0">
                  <a:pos x="T4" y="T5"/>
                </a:cxn>
                <a:cxn ang="0">
                  <a:pos x="T6" y="T7"/>
                </a:cxn>
                <a:cxn ang="0">
                  <a:pos x="T8" y="T9"/>
                </a:cxn>
                <a:cxn ang="0">
                  <a:pos x="T10" y="T11"/>
                </a:cxn>
              </a:cxnLst>
              <a:rect l="0" t="0" r="r" b="b"/>
              <a:pathLst>
                <a:path w="154" h="162">
                  <a:moveTo>
                    <a:pt x="154" y="91"/>
                  </a:moveTo>
                  <a:cubicBezTo>
                    <a:pt x="154" y="91"/>
                    <a:pt x="129" y="104"/>
                    <a:pt x="128" y="126"/>
                  </a:cubicBezTo>
                  <a:cubicBezTo>
                    <a:pt x="127" y="148"/>
                    <a:pt x="90" y="162"/>
                    <a:pt x="53" y="126"/>
                  </a:cubicBezTo>
                  <a:cubicBezTo>
                    <a:pt x="16" y="90"/>
                    <a:pt x="0" y="23"/>
                    <a:pt x="0" y="23"/>
                  </a:cubicBezTo>
                  <a:cubicBezTo>
                    <a:pt x="53" y="0"/>
                    <a:pt x="53" y="0"/>
                    <a:pt x="53" y="0"/>
                  </a:cubicBezTo>
                  <a:cubicBezTo>
                    <a:pt x="53" y="0"/>
                    <a:pt x="115" y="28"/>
                    <a:pt x="15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7" name="Freeform 43"/>
            <p:cNvSpPr>
              <a:spLocks/>
            </p:cNvSpPr>
            <p:nvPr/>
          </p:nvSpPr>
          <p:spPr bwMode="auto">
            <a:xfrm>
              <a:off x="4222750" y="5556250"/>
              <a:ext cx="473075" cy="244475"/>
            </a:xfrm>
            <a:custGeom>
              <a:avLst/>
              <a:gdLst>
                <a:gd name="T0" fmla="*/ 232 w 232"/>
                <a:gd name="T1" fmla="*/ 8 h 120"/>
                <a:gd name="T2" fmla="*/ 42 w 232"/>
                <a:gd name="T3" fmla="*/ 27 h 120"/>
                <a:gd name="T4" fmla="*/ 62 w 232"/>
                <a:gd name="T5" fmla="*/ 74 h 120"/>
                <a:gd name="T6" fmla="*/ 134 w 232"/>
                <a:gd name="T7" fmla="*/ 120 h 120"/>
                <a:gd name="T8" fmla="*/ 196 w 232"/>
                <a:gd name="T9" fmla="*/ 79 h 120"/>
                <a:gd name="T10" fmla="*/ 232 w 232"/>
                <a:gd name="T11" fmla="*/ 8 h 120"/>
              </a:gdLst>
              <a:ahLst/>
              <a:cxnLst>
                <a:cxn ang="0">
                  <a:pos x="T0" y="T1"/>
                </a:cxn>
                <a:cxn ang="0">
                  <a:pos x="T2" y="T3"/>
                </a:cxn>
                <a:cxn ang="0">
                  <a:pos x="T4" y="T5"/>
                </a:cxn>
                <a:cxn ang="0">
                  <a:pos x="T6" y="T7"/>
                </a:cxn>
                <a:cxn ang="0">
                  <a:pos x="T8" y="T9"/>
                </a:cxn>
                <a:cxn ang="0">
                  <a:pos x="T10" y="T11"/>
                </a:cxn>
              </a:cxnLst>
              <a:rect l="0" t="0" r="r" b="b"/>
              <a:pathLst>
                <a:path w="232" h="120">
                  <a:moveTo>
                    <a:pt x="232" y="8"/>
                  </a:moveTo>
                  <a:cubicBezTo>
                    <a:pt x="232" y="8"/>
                    <a:pt x="84" y="0"/>
                    <a:pt x="42" y="27"/>
                  </a:cubicBezTo>
                  <a:cubicBezTo>
                    <a:pt x="0" y="54"/>
                    <a:pt x="62" y="74"/>
                    <a:pt x="62" y="74"/>
                  </a:cubicBezTo>
                  <a:cubicBezTo>
                    <a:pt x="134" y="120"/>
                    <a:pt x="134" y="120"/>
                    <a:pt x="134" y="120"/>
                  </a:cubicBezTo>
                  <a:cubicBezTo>
                    <a:pt x="196" y="79"/>
                    <a:pt x="196" y="79"/>
                    <a:pt x="196" y="79"/>
                  </a:cubicBezTo>
                  <a:lnTo>
                    <a:pt x="23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8" name="Freeform 44"/>
            <p:cNvSpPr>
              <a:spLocks/>
            </p:cNvSpPr>
            <p:nvPr/>
          </p:nvSpPr>
          <p:spPr bwMode="auto">
            <a:xfrm>
              <a:off x="6473825" y="4765675"/>
              <a:ext cx="387350" cy="236538"/>
            </a:xfrm>
            <a:custGeom>
              <a:avLst/>
              <a:gdLst>
                <a:gd name="T0" fmla="*/ 170 w 190"/>
                <a:gd name="T1" fmla="*/ 84 h 117"/>
                <a:gd name="T2" fmla="*/ 107 w 190"/>
                <a:gd name="T3" fmla="*/ 49 h 117"/>
                <a:gd name="T4" fmla="*/ 12 w 190"/>
                <a:gd name="T5" fmla="*/ 0 h 117"/>
                <a:gd name="T6" fmla="*/ 87 w 190"/>
                <a:gd name="T7" fmla="*/ 68 h 117"/>
                <a:gd name="T8" fmla="*/ 132 w 190"/>
                <a:gd name="T9" fmla="*/ 95 h 117"/>
                <a:gd name="T10" fmla="*/ 156 w 190"/>
                <a:gd name="T11" fmla="*/ 117 h 117"/>
                <a:gd name="T12" fmla="*/ 170 w 190"/>
                <a:gd name="T13" fmla="*/ 84 h 117"/>
              </a:gdLst>
              <a:ahLst/>
              <a:cxnLst>
                <a:cxn ang="0">
                  <a:pos x="T0" y="T1"/>
                </a:cxn>
                <a:cxn ang="0">
                  <a:pos x="T2" y="T3"/>
                </a:cxn>
                <a:cxn ang="0">
                  <a:pos x="T4" y="T5"/>
                </a:cxn>
                <a:cxn ang="0">
                  <a:pos x="T6" y="T7"/>
                </a:cxn>
                <a:cxn ang="0">
                  <a:pos x="T8" y="T9"/>
                </a:cxn>
                <a:cxn ang="0">
                  <a:pos x="T10" y="T11"/>
                </a:cxn>
                <a:cxn ang="0">
                  <a:pos x="T12" y="T13"/>
                </a:cxn>
              </a:cxnLst>
              <a:rect l="0" t="0" r="r" b="b"/>
              <a:pathLst>
                <a:path w="190" h="117">
                  <a:moveTo>
                    <a:pt x="170" y="84"/>
                  </a:moveTo>
                  <a:cubicBezTo>
                    <a:pt x="170" y="84"/>
                    <a:pt x="135" y="58"/>
                    <a:pt x="107" y="49"/>
                  </a:cubicBezTo>
                  <a:cubicBezTo>
                    <a:pt x="78" y="39"/>
                    <a:pt x="22" y="19"/>
                    <a:pt x="12" y="0"/>
                  </a:cubicBezTo>
                  <a:cubicBezTo>
                    <a:pt x="12" y="0"/>
                    <a:pt x="0" y="38"/>
                    <a:pt x="87" y="68"/>
                  </a:cubicBezTo>
                  <a:cubicBezTo>
                    <a:pt x="174" y="98"/>
                    <a:pt x="120" y="89"/>
                    <a:pt x="132" y="95"/>
                  </a:cubicBezTo>
                  <a:cubicBezTo>
                    <a:pt x="156" y="117"/>
                    <a:pt x="156" y="117"/>
                    <a:pt x="156" y="117"/>
                  </a:cubicBezTo>
                  <a:cubicBezTo>
                    <a:pt x="156" y="117"/>
                    <a:pt x="190" y="112"/>
                    <a:pt x="170" y="8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Freeform 45"/>
            <p:cNvSpPr>
              <a:spLocks/>
            </p:cNvSpPr>
            <p:nvPr/>
          </p:nvSpPr>
          <p:spPr bwMode="auto">
            <a:xfrm>
              <a:off x="6269038" y="5033963"/>
              <a:ext cx="455613" cy="217488"/>
            </a:xfrm>
            <a:custGeom>
              <a:avLst/>
              <a:gdLst>
                <a:gd name="T0" fmla="*/ 219 w 224"/>
                <a:gd name="T1" fmla="*/ 79 h 107"/>
                <a:gd name="T2" fmla="*/ 141 w 224"/>
                <a:gd name="T3" fmla="*/ 50 h 107"/>
                <a:gd name="T4" fmla="*/ 61 w 224"/>
                <a:gd name="T5" fmla="*/ 17 h 107"/>
                <a:gd name="T6" fmla="*/ 0 w 224"/>
                <a:gd name="T7" fmla="*/ 0 h 107"/>
                <a:gd name="T8" fmla="*/ 51 w 224"/>
                <a:gd name="T9" fmla="*/ 38 h 107"/>
                <a:gd name="T10" fmla="*/ 133 w 224"/>
                <a:gd name="T11" fmla="*/ 74 h 107"/>
                <a:gd name="T12" fmla="*/ 212 w 224"/>
                <a:gd name="T13" fmla="*/ 107 h 107"/>
                <a:gd name="T14" fmla="*/ 224 w 224"/>
                <a:gd name="T15" fmla="*/ 95 h 107"/>
                <a:gd name="T16" fmla="*/ 219 w 224"/>
                <a:gd name="T17"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07">
                  <a:moveTo>
                    <a:pt x="219" y="79"/>
                  </a:moveTo>
                  <a:cubicBezTo>
                    <a:pt x="219" y="79"/>
                    <a:pt x="169" y="59"/>
                    <a:pt x="141" y="50"/>
                  </a:cubicBezTo>
                  <a:cubicBezTo>
                    <a:pt x="113" y="41"/>
                    <a:pt x="84" y="26"/>
                    <a:pt x="61" y="17"/>
                  </a:cubicBezTo>
                  <a:cubicBezTo>
                    <a:pt x="38" y="8"/>
                    <a:pt x="6" y="13"/>
                    <a:pt x="0" y="0"/>
                  </a:cubicBezTo>
                  <a:cubicBezTo>
                    <a:pt x="0" y="0"/>
                    <a:pt x="6" y="23"/>
                    <a:pt x="51" y="38"/>
                  </a:cubicBezTo>
                  <a:cubicBezTo>
                    <a:pt x="96" y="53"/>
                    <a:pt x="121" y="68"/>
                    <a:pt x="133" y="74"/>
                  </a:cubicBezTo>
                  <a:cubicBezTo>
                    <a:pt x="145" y="80"/>
                    <a:pt x="212" y="107"/>
                    <a:pt x="212" y="107"/>
                  </a:cubicBezTo>
                  <a:cubicBezTo>
                    <a:pt x="224" y="95"/>
                    <a:pt x="224" y="95"/>
                    <a:pt x="224" y="95"/>
                  </a:cubicBezTo>
                  <a:lnTo>
                    <a:pt x="219" y="7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0" name="Freeform 46"/>
            <p:cNvSpPr>
              <a:spLocks/>
            </p:cNvSpPr>
            <p:nvPr/>
          </p:nvSpPr>
          <p:spPr bwMode="auto">
            <a:xfrm>
              <a:off x="6110288" y="5145088"/>
              <a:ext cx="508000" cy="347663"/>
            </a:xfrm>
            <a:custGeom>
              <a:avLst/>
              <a:gdLst>
                <a:gd name="T0" fmla="*/ 245 w 250"/>
                <a:gd name="T1" fmla="*/ 146 h 171"/>
                <a:gd name="T2" fmla="*/ 140 w 250"/>
                <a:gd name="T3" fmla="*/ 109 h 171"/>
                <a:gd name="T4" fmla="*/ 25 w 250"/>
                <a:gd name="T5" fmla="*/ 32 h 171"/>
                <a:gd name="T6" fmla="*/ 0 w 250"/>
                <a:gd name="T7" fmla="*/ 59 h 171"/>
                <a:gd name="T8" fmla="*/ 72 w 250"/>
                <a:gd name="T9" fmla="*/ 104 h 171"/>
                <a:gd name="T10" fmla="*/ 234 w 250"/>
                <a:gd name="T11" fmla="*/ 171 h 171"/>
                <a:gd name="T12" fmla="*/ 250 w 250"/>
                <a:gd name="T13" fmla="*/ 165 h 171"/>
                <a:gd name="T14" fmla="*/ 245 w 250"/>
                <a:gd name="T15" fmla="*/ 14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1">
                  <a:moveTo>
                    <a:pt x="245" y="146"/>
                  </a:moveTo>
                  <a:cubicBezTo>
                    <a:pt x="245" y="146"/>
                    <a:pt x="160" y="119"/>
                    <a:pt x="140" y="109"/>
                  </a:cubicBezTo>
                  <a:cubicBezTo>
                    <a:pt x="120" y="99"/>
                    <a:pt x="25" y="64"/>
                    <a:pt x="25" y="32"/>
                  </a:cubicBezTo>
                  <a:cubicBezTo>
                    <a:pt x="25" y="0"/>
                    <a:pt x="0" y="59"/>
                    <a:pt x="0" y="59"/>
                  </a:cubicBezTo>
                  <a:cubicBezTo>
                    <a:pt x="72" y="104"/>
                    <a:pt x="72" y="104"/>
                    <a:pt x="72" y="104"/>
                  </a:cubicBezTo>
                  <a:cubicBezTo>
                    <a:pt x="72" y="104"/>
                    <a:pt x="108" y="109"/>
                    <a:pt x="234" y="171"/>
                  </a:cubicBezTo>
                  <a:cubicBezTo>
                    <a:pt x="250" y="165"/>
                    <a:pt x="250" y="165"/>
                    <a:pt x="250" y="165"/>
                  </a:cubicBezTo>
                  <a:lnTo>
                    <a:pt x="245" y="14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1" name="Freeform 47"/>
            <p:cNvSpPr>
              <a:spLocks/>
            </p:cNvSpPr>
            <p:nvPr/>
          </p:nvSpPr>
          <p:spPr bwMode="auto">
            <a:xfrm>
              <a:off x="6062663" y="5351463"/>
              <a:ext cx="712788" cy="400050"/>
            </a:xfrm>
            <a:custGeom>
              <a:avLst/>
              <a:gdLst>
                <a:gd name="T0" fmla="*/ 22 w 350"/>
                <a:gd name="T1" fmla="*/ 10 h 197"/>
                <a:gd name="T2" fmla="*/ 103 w 350"/>
                <a:gd name="T3" fmla="*/ 70 h 197"/>
                <a:gd name="T4" fmla="*/ 230 w 350"/>
                <a:gd name="T5" fmla="*/ 114 h 197"/>
                <a:gd name="T6" fmla="*/ 350 w 350"/>
                <a:gd name="T7" fmla="*/ 197 h 197"/>
                <a:gd name="T8" fmla="*/ 263 w 350"/>
                <a:gd name="T9" fmla="*/ 165 h 197"/>
                <a:gd name="T10" fmla="*/ 179 w 350"/>
                <a:gd name="T11" fmla="*/ 114 h 197"/>
                <a:gd name="T12" fmla="*/ 65 w 350"/>
                <a:gd name="T13" fmla="*/ 70 h 197"/>
                <a:gd name="T14" fmla="*/ 0 w 350"/>
                <a:gd name="T15" fmla="*/ 0 h 197"/>
                <a:gd name="T16" fmla="*/ 22 w 350"/>
                <a:gd name="T17"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197">
                  <a:moveTo>
                    <a:pt x="22" y="10"/>
                  </a:moveTo>
                  <a:cubicBezTo>
                    <a:pt x="22" y="10"/>
                    <a:pt x="51" y="50"/>
                    <a:pt x="103" y="70"/>
                  </a:cubicBezTo>
                  <a:cubicBezTo>
                    <a:pt x="155" y="90"/>
                    <a:pt x="207" y="99"/>
                    <a:pt x="230" y="114"/>
                  </a:cubicBezTo>
                  <a:cubicBezTo>
                    <a:pt x="253" y="129"/>
                    <a:pt x="321" y="193"/>
                    <a:pt x="350" y="197"/>
                  </a:cubicBezTo>
                  <a:cubicBezTo>
                    <a:pt x="350" y="197"/>
                    <a:pt x="306" y="192"/>
                    <a:pt x="263" y="165"/>
                  </a:cubicBezTo>
                  <a:cubicBezTo>
                    <a:pt x="219" y="138"/>
                    <a:pt x="179" y="114"/>
                    <a:pt x="179" y="114"/>
                  </a:cubicBezTo>
                  <a:cubicBezTo>
                    <a:pt x="179" y="114"/>
                    <a:pt x="103" y="91"/>
                    <a:pt x="65" y="70"/>
                  </a:cubicBezTo>
                  <a:cubicBezTo>
                    <a:pt x="27" y="49"/>
                    <a:pt x="0" y="0"/>
                    <a:pt x="0" y="0"/>
                  </a:cubicBezTo>
                  <a:lnTo>
                    <a:pt x="22" y="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2" name="Freeform 48"/>
            <p:cNvSpPr>
              <a:spLocks/>
            </p:cNvSpPr>
            <p:nvPr/>
          </p:nvSpPr>
          <p:spPr bwMode="auto">
            <a:xfrm>
              <a:off x="3503612" y="2905125"/>
              <a:ext cx="342900" cy="106363"/>
            </a:xfrm>
            <a:custGeom>
              <a:avLst/>
              <a:gdLst>
                <a:gd name="T0" fmla="*/ 169 w 169"/>
                <a:gd name="T1" fmla="*/ 16 h 52"/>
                <a:gd name="T2" fmla="*/ 152 w 169"/>
                <a:gd name="T3" fmla="*/ 33 h 52"/>
                <a:gd name="T4" fmla="*/ 130 w 169"/>
                <a:gd name="T5" fmla="*/ 44 h 52"/>
                <a:gd name="T6" fmla="*/ 81 w 169"/>
                <a:gd name="T7" fmla="*/ 50 h 52"/>
                <a:gd name="T8" fmla="*/ 35 w 169"/>
                <a:gd name="T9" fmla="*/ 33 h 52"/>
                <a:gd name="T10" fmla="*/ 0 w 169"/>
                <a:gd name="T11" fmla="*/ 0 h 52"/>
                <a:gd name="T12" fmla="*/ 40 w 169"/>
                <a:gd name="T13" fmla="*/ 22 h 52"/>
                <a:gd name="T14" fmla="*/ 83 w 169"/>
                <a:gd name="T15" fmla="*/ 34 h 52"/>
                <a:gd name="T16" fmla="*/ 126 w 169"/>
                <a:gd name="T17" fmla="*/ 32 h 52"/>
                <a:gd name="T18" fmla="*/ 169 w 169"/>
                <a:gd name="T1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52">
                  <a:moveTo>
                    <a:pt x="169" y="16"/>
                  </a:moveTo>
                  <a:cubicBezTo>
                    <a:pt x="164" y="23"/>
                    <a:pt x="158" y="28"/>
                    <a:pt x="152" y="33"/>
                  </a:cubicBezTo>
                  <a:cubicBezTo>
                    <a:pt x="145" y="38"/>
                    <a:pt x="138" y="42"/>
                    <a:pt x="130" y="44"/>
                  </a:cubicBezTo>
                  <a:cubicBezTo>
                    <a:pt x="114" y="50"/>
                    <a:pt x="97" y="52"/>
                    <a:pt x="81" y="50"/>
                  </a:cubicBezTo>
                  <a:cubicBezTo>
                    <a:pt x="64" y="48"/>
                    <a:pt x="48" y="42"/>
                    <a:pt x="35" y="33"/>
                  </a:cubicBezTo>
                  <a:cubicBezTo>
                    <a:pt x="21" y="24"/>
                    <a:pt x="9" y="13"/>
                    <a:pt x="0" y="0"/>
                  </a:cubicBezTo>
                  <a:cubicBezTo>
                    <a:pt x="13" y="9"/>
                    <a:pt x="26" y="16"/>
                    <a:pt x="40" y="22"/>
                  </a:cubicBezTo>
                  <a:cubicBezTo>
                    <a:pt x="54" y="28"/>
                    <a:pt x="68" y="33"/>
                    <a:pt x="83" y="34"/>
                  </a:cubicBezTo>
                  <a:cubicBezTo>
                    <a:pt x="97" y="36"/>
                    <a:pt x="112" y="35"/>
                    <a:pt x="126" y="32"/>
                  </a:cubicBezTo>
                  <a:cubicBezTo>
                    <a:pt x="141" y="29"/>
                    <a:pt x="155" y="23"/>
                    <a:pt x="169" y="1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3" name="Freeform 49"/>
            <p:cNvSpPr>
              <a:spLocks/>
            </p:cNvSpPr>
            <p:nvPr/>
          </p:nvSpPr>
          <p:spPr bwMode="auto">
            <a:xfrm>
              <a:off x="3768725" y="2963862"/>
              <a:ext cx="100013" cy="38100"/>
            </a:xfrm>
            <a:custGeom>
              <a:avLst/>
              <a:gdLst>
                <a:gd name="T0" fmla="*/ 49 w 49"/>
                <a:gd name="T1" fmla="*/ 12 h 19"/>
                <a:gd name="T2" fmla="*/ 26 w 49"/>
                <a:gd name="T3" fmla="*/ 18 h 19"/>
                <a:gd name="T4" fmla="*/ 0 w 49"/>
                <a:gd name="T5" fmla="*/ 13 h 19"/>
                <a:gd name="T6" fmla="*/ 9 w 49"/>
                <a:gd name="T7" fmla="*/ 0 h 19"/>
                <a:gd name="T8" fmla="*/ 26 w 49"/>
                <a:gd name="T9" fmla="*/ 10 h 19"/>
                <a:gd name="T10" fmla="*/ 49 w 49"/>
                <a:gd name="T11" fmla="*/ 12 h 19"/>
              </a:gdLst>
              <a:ahLst/>
              <a:cxnLst>
                <a:cxn ang="0">
                  <a:pos x="T0" y="T1"/>
                </a:cxn>
                <a:cxn ang="0">
                  <a:pos x="T2" y="T3"/>
                </a:cxn>
                <a:cxn ang="0">
                  <a:pos x="T4" y="T5"/>
                </a:cxn>
                <a:cxn ang="0">
                  <a:pos x="T6" y="T7"/>
                </a:cxn>
                <a:cxn ang="0">
                  <a:pos x="T8" y="T9"/>
                </a:cxn>
                <a:cxn ang="0">
                  <a:pos x="T10" y="T11"/>
                </a:cxn>
              </a:cxnLst>
              <a:rect l="0" t="0" r="r" b="b"/>
              <a:pathLst>
                <a:path w="49" h="19">
                  <a:moveTo>
                    <a:pt x="49" y="12"/>
                  </a:moveTo>
                  <a:cubicBezTo>
                    <a:pt x="42" y="16"/>
                    <a:pt x="34" y="18"/>
                    <a:pt x="26" y="18"/>
                  </a:cubicBezTo>
                  <a:cubicBezTo>
                    <a:pt x="17" y="19"/>
                    <a:pt x="8" y="17"/>
                    <a:pt x="0" y="13"/>
                  </a:cubicBezTo>
                  <a:cubicBezTo>
                    <a:pt x="9" y="0"/>
                    <a:pt x="9" y="0"/>
                    <a:pt x="9" y="0"/>
                  </a:cubicBezTo>
                  <a:cubicBezTo>
                    <a:pt x="14" y="5"/>
                    <a:pt x="20" y="8"/>
                    <a:pt x="26" y="10"/>
                  </a:cubicBezTo>
                  <a:cubicBezTo>
                    <a:pt x="33" y="12"/>
                    <a:pt x="41" y="13"/>
                    <a:pt x="49" y="1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4" name="Freeform 50"/>
            <p:cNvSpPr>
              <a:spLocks/>
            </p:cNvSpPr>
            <p:nvPr/>
          </p:nvSpPr>
          <p:spPr bwMode="auto">
            <a:xfrm>
              <a:off x="4394200" y="2897187"/>
              <a:ext cx="33338" cy="68263"/>
            </a:xfrm>
            <a:custGeom>
              <a:avLst/>
              <a:gdLst>
                <a:gd name="T0" fmla="*/ 14 w 16"/>
                <a:gd name="T1" fmla="*/ 34 h 34"/>
                <a:gd name="T2" fmla="*/ 3 w 16"/>
                <a:gd name="T3" fmla="*/ 19 h 34"/>
                <a:gd name="T4" fmla="*/ 1 w 16"/>
                <a:gd name="T5" fmla="*/ 0 h 34"/>
                <a:gd name="T6" fmla="*/ 16 w 16"/>
                <a:gd name="T7" fmla="*/ 5 h 34"/>
                <a:gd name="T8" fmla="*/ 10 w 16"/>
                <a:gd name="T9" fmla="*/ 18 h 34"/>
                <a:gd name="T10" fmla="*/ 14 w 16"/>
                <a:gd name="T11" fmla="*/ 34 h 34"/>
              </a:gdLst>
              <a:ahLst/>
              <a:cxnLst>
                <a:cxn ang="0">
                  <a:pos x="T0" y="T1"/>
                </a:cxn>
                <a:cxn ang="0">
                  <a:pos x="T2" y="T3"/>
                </a:cxn>
                <a:cxn ang="0">
                  <a:pos x="T4" y="T5"/>
                </a:cxn>
                <a:cxn ang="0">
                  <a:pos x="T6" y="T7"/>
                </a:cxn>
                <a:cxn ang="0">
                  <a:pos x="T8" y="T9"/>
                </a:cxn>
                <a:cxn ang="0">
                  <a:pos x="T10" y="T11"/>
                </a:cxn>
              </a:cxnLst>
              <a:rect l="0" t="0" r="r" b="b"/>
              <a:pathLst>
                <a:path w="16" h="34">
                  <a:moveTo>
                    <a:pt x="14" y="34"/>
                  </a:moveTo>
                  <a:cubicBezTo>
                    <a:pt x="9" y="31"/>
                    <a:pt x="5" y="26"/>
                    <a:pt x="3" y="19"/>
                  </a:cubicBezTo>
                  <a:cubicBezTo>
                    <a:pt x="0" y="13"/>
                    <a:pt x="0" y="6"/>
                    <a:pt x="1" y="0"/>
                  </a:cubicBezTo>
                  <a:cubicBezTo>
                    <a:pt x="16" y="5"/>
                    <a:pt x="16" y="5"/>
                    <a:pt x="16" y="5"/>
                  </a:cubicBezTo>
                  <a:cubicBezTo>
                    <a:pt x="13" y="9"/>
                    <a:pt x="11" y="13"/>
                    <a:pt x="10" y="18"/>
                  </a:cubicBezTo>
                  <a:cubicBezTo>
                    <a:pt x="10" y="23"/>
                    <a:pt x="11" y="29"/>
                    <a:pt x="14" y="34"/>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5" name="Freeform 51"/>
            <p:cNvSpPr>
              <a:spLocks/>
            </p:cNvSpPr>
            <p:nvPr/>
          </p:nvSpPr>
          <p:spPr bwMode="auto">
            <a:xfrm>
              <a:off x="4422775" y="2879725"/>
              <a:ext cx="66675" cy="46038"/>
            </a:xfrm>
            <a:custGeom>
              <a:avLst/>
              <a:gdLst>
                <a:gd name="T0" fmla="*/ 33 w 33"/>
                <a:gd name="T1" fmla="*/ 22 h 22"/>
                <a:gd name="T2" fmla="*/ 25 w 33"/>
                <a:gd name="T3" fmla="*/ 21 h 22"/>
                <a:gd name="T4" fmla="*/ 16 w 33"/>
                <a:gd name="T5" fmla="*/ 19 h 22"/>
                <a:gd name="T6" fmla="*/ 0 w 33"/>
                <a:gd name="T7" fmla="*/ 14 h 22"/>
                <a:gd name="T8" fmla="*/ 9 w 33"/>
                <a:gd name="T9" fmla="*/ 0 h 22"/>
                <a:gd name="T10" fmla="*/ 20 w 33"/>
                <a:gd name="T11" fmla="*/ 12 h 22"/>
                <a:gd name="T12" fmla="*/ 26 w 33"/>
                <a:gd name="T13" fmla="*/ 17 h 22"/>
                <a:gd name="T14" fmla="*/ 33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3" y="22"/>
                  </a:moveTo>
                  <a:cubicBezTo>
                    <a:pt x="30" y="22"/>
                    <a:pt x="27" y="21"/>
                    <a:pt x="25" y="21"/>
                  </a:cubicBezTo>
                  <a:cubicBezTo>
                    <a:pt x="22" y="20"/>
                    <a:pt x="19" y="20"/>
                    <a:pt x="16" y="19"/>
                  </a:cubicBezTo>
                  <a:cubicBezTo>
                    <a:pt x="11" y="17"/>
                    <a:pt x="5" y="16"/>
                    <a:pt x="0" y="14"/>
                  </a:cubicBezTo>
                  <a:cubicBezTo>
                    <a:pt x="9" y="0"/>
                    <a:pt x="9" y="0"/>
                    <a:pt x="9" y="0"/>
                  </a:cubicBezTo>
                  <a:cubicBezTo>
                    <a:pt x="13" y="4"/>
                    <a:pt x="16" y="8"/>
                    <a:pt x="20" y="12"/>
                  </a:cubicBezTo>
                  <a:cubicBezTo>
                    <a:pt x="22" y="14"/>
                    <a:pt x="24" y="16"/>
                    <a:pt x="26" y="17"/>
                  </a:cubicBezTo>
                  <a:cubicBezTo>
                    <a:pt x="28" y="19"/>
                    <a:pt x="30" y="21"/>
                    <a:pt x="33"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6" name="Freeform 52"/>
            <p:cNvSpPr>
              <a:spLocks/>
            </p:cNvSpPr>
            <p:nvPr/>
          </p:nvSpPr>
          <p:spPr bwMode="auto">
            <a:xfrm>
              <a:off x="3503612" y="2941637"/>
              <a:ext cx="65088" cy="46038"/>
            </a:xfrm>
            <a:custGeom>
              <a:avLst/>
              <a:gdLst>
                <a:gd name="T0" fmla="*/ 0 w 32"/>
                <a:gd name="T1" fmla="*/ 23 h 23"/>
                <a:gd name="T2" fmla="*/ 11 w 32"/>
                <a:gd name="T3" fmla="*/ 11 h 23"/>
                <a:gd name="T4" fmla="*/ 16 w 32"/>
                <a:gd name="T5" fmla="*/ 5 h 23"/>
                <a:gd name="T6" fmla="*/ 16 w 32"/>
                <a:gd name="T7" fmla="*/ 0 h 23"/>
                <a:gd name="T8" fmla="*/ 32 w 32"/>
                <a:gd name="T9" fmla="*/ 3 h 23"/>
                <a:gd name="T10" fmla="*/ 25 w 32"/>
                <a:gd name="T11" fmla="*/ 13 h 23"/>
                <a:gd name="T12" fmla="*/ 16 w 32"/>
                <a:gd name="T13" fmla="*/ 18 h 23"/>
                <a:gd name="T14" fmla="*/ 0 w 3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3">
                  <a:moveTo>
                    <a:pt x="0" y="23"/>
                  </a:moveTo>
                  <a:cubicBezTo>
                    <a:pt x="4" y="20"/>
                    <a:pt x="8" y="15"/>
                    <a:pt x="11" y="11"/>
                  </a:cubicBezTo>
                  <a:cubicBezTo>
                    <a:pt x="13" y="9"/>
                    <a:pt x="15" y="7"/>
                    <a:pt x="16" y="5"/>
                  </a:cubicBezTo>
                  <a:cubicBezTo>
                    <a:pt x="17" y="3"/>
                    <a:pt x="17" y="0"/>
                    <a:pt x="16" y="0"/>
                  </a:cubicBezTo>
                  <a:cubicBezTo>
                    <a:pt x="32" y="3"/>
                    <a:pt x="32" y="3"/>
                    <a:pt x="32" y="3"/>
                  </a:cubicBezTo>
                  <a:cubicBezTo>
                    <a:pt x="30" y="8"/>
                    <a:pt x="27" y="11"/>
                    <a:pt x="25" y="13"/>
                  </a:cubicBezTo>
                  <a:cubicBezTo>
                    <a:pt x="22" y="15"/>
                    <a:pt x="19" y="16"/>
                    <a:pt x="16" y="18"/>
                  </a:cubicBezTo>
                  <a:cubicBezTo>
                    <a:pt x="11" y="20"/>
                    <a:pt x="5" y="22"/>
                    <a:pt x="0" y="23"/>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7" name="Freeform 53"/>
            <p:cNvSpPr>
              <a:spLocks/>
            </p:cNvSpPr>
            <p:nvPr/>
          </p:nvSpPr>
          <p:spPr bwMode="auto">
            <a:xfrm>
              <a:off x="3570287" y="2965450"/>
              <a:ext cx="31750" cy="63500"/>
            </a:xfrm>
            <a:custGeom>
              <a:avLst/>
              <a:gdLst>
                <a:gd name="T0" fmla="*/ 10 w 20"/>
                <a:gd name="T1" fmla="*/ 40 h 40"/>
                <a:gd name="T2" fmla="*/ 0 w 20"/>
                <a:gd name="T3" fmla="*/ 0 h 40"/>
                <a:gd name="T4" fmla="*/ 20 w 20"/>
                <a:gd name="T5" fmla="*/ 0 h 40"/>
                <a:gd name="T6" fmla="*/ 10 w 20"/>
                <a:gd name="T7" fmla="*/ 40 h 40"/>
              </a:gdLst>
              <a:ahLst/>
              <a:cxnLst>
                <a:cxn ang="0">
                  <a:pos x="T0" y="T1"/>
                </a:cxn>
                <a:cxn ang="0">
                  <a:pos x="T2" y="T3"/>
                </a:cxn>
                <a:cxn ang="0">
                  <a:pos x="T4" y="T5"/>
                </a:cxn>
                <a:cxn ang="0">
                  <a:pos x="T6" y="T7"/>
                </a:cxn>
              </a:cxnLst>
              <a:rect l="0" t="0" r="r" b="b"/>
              <a:pathLst>
                <a:path w="20" h="40">
                  <a:moveTo>
                    <a:pt x="10" y="40"/>
                  </a:moveTo>
                  <a:lnTo>
                    <a:pt x="0" y="0"/>
                  </a:lnTo>
                  <a:lnTo>
                    <a:pt x="20" y="0"/>
                  </a:lnTo>
                  <a:lnTo>
                    <a:pt x="10" y="4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8" name="Freeform 54"/>
            <p:cNvSpPr>
              <a:spLocks/>
            </p:cNvSpPr>
            <p:nvPr/>
          </p:nvSpPr>
          <p:spPr bwMode="auto">
            <a:xfrm>
              <a:off x="3606800" y="2963862"/>
              <a:ext cx="38100" cy="92075"/>
            </a:xfrm>
            <a:custGeom>
              <a:avLst/>
              <a:gdLst>
                <a:gd name="T0" fmla="*/ 9 w 19"/>
                <a:gd name="T1" fmla="*/ 45 h 45"/>
                <a:gd name="T2" fmla="*/ 11 w 19"/>
                <a:gd name="T3" fmla="*/ 25 h 45"/>
                <a:gd name="T4" fmla="*/ 6 w 19"/>
                <a:gd name="T5" fmla="*/ 17 h 45"/>
                <a:gd name="T6" fmla="*/ 0 w 19"/>
                <a:gd name="T7" fmla="*/ 13 h 45"/>
                <a:gd name="T8" fmla="*/ 9 w 19"/>
                <a:gd name="T9" fmla="*/ 0 h 45"/>
                <a:gd name="T10" fmla="*/ 17 w 19"/>
                <a:gd name="T11" fmla="*/ 11 h 45"/>
                <a:gd name="T12" fmla="*/ 19 w 19"/>
                <a:gd name="T13" fmla="*/ 24 h 45"/>
                <a:gd name="T14" fmla="*/ 15 w 19"/>
                <a:gd name="T15" fmla="*/ 36 h 45"/>
                <a:gd name="T16" fmla="*/ 9 w 1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5">
                  <a:moveTo>
                    <a:pt x="9" y="45"/>
                  </a:moveTo>
                  <a:cubicBezTo>
                    <a:pt x="12" y="38"/>
                    <a:pt x="12" y="31"/>
                    <a:pt x="11" y="25"/>
                  </a:cubicBezTo>
                  <a:cubicBezTo>
                    <a:pt x="10" y="22"/>
                    <a:pt x="8" y="19"/>
                    <a:pt x="6" y="17"/>
                  </a:cubicBezTo>
                  <a:cubicBezTo>
                    <a:pt x="4" y="15"/>
                    <a:pt x="2" y="14"/>
                    <a:pt x="0" y="13"/>
                  </a:cubicBezTo>
                  <a:cubicBezTo>
                    <a:pt x="9" y="0"/>
                    <a:pt x="9" y="0"/>
                    <a:pt x="9" y="0"/>
                  </a:cubicBezTo>
                  <a:cubicBezTo>
                    <a:pt x="12" y="3"/>
                    <a:pt x="15" y="7"/>
                    <a:pt x="17" y="11"/>
                  </a:cubicBezTo>
                  <a:cubicBezTo>
                    <a:pt x="18" y="16"/>
                    <a:pt x="19" y="20"/>
                    <a:pt x="19" y="24"/>
                  </a:cubicBezTo>
                  <a:cubicBezTo>
                    <a:pt x="18" y="28"/>
                    <a:pt x="17" y="32"/>
                    <a:pt x="15" y="36"/>
                  </a:cubicBezTo>
                  <a:cubicBezTo>
                    <a:pt x="14" y="39"/>
                    <a:pt x="12" y="43"/>
                    <a:pt x="9" y="45"/>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9" name="Freeform 55"/>
            <p:cNvSpPr>
              <a:spLocks/>
            </p:cNvSpPr>
            <p:nvPr/>
          </p:nvSpPr>
          <p:spPr bwMode="auto">
            <a:xfrm>
              <a:off x="3649662" y="2976562"/>
              <a:ext cx="36513" cy="74613"/>
            </a:xfrm>
            <a:custGeom>
              <a:avLst/>
              <a:gdLst>
                <a:gd name="T0" fmla="*/ 4 w 18"/>
                <a:gd name="T1" fmla="*/ 37 h 37"/>
                <a:gd name="T2" fmla="*/ 9 w 18"/>
                <a:gd name="T3" fmla="*/ 29 h 37"/>
                <a:gd name="T4" fmla="*/ 9 w 18"/>
                <a:gd name="T5" fmla="*/ 21 h 37"/>
                <a:gd name="T6" fmla="*/ 0 w 18"/>
                <a:gd name="T7" fmla="*/ 13 h 37"/>
                <a:gd name="T8" fmla="*/ 9 w 18"/>
                <a:gd name="T9" fmla="*/ 0 h 37"/>
                <a:gd name="T10" fmla="*/ 16 w 18"/>
                <a:gd name="T11" fmla="*/ 9 h 37"/>
                <a:gd name="T12" fmla="*/ 17 w 18"/>
                <a:gd name="T13" fmla="*/ 22 h 37"/>
                <a:gd name="T14" fmla="*/ 12 w 18"/>
                <a:gd name="T15" fmla="*/ 31 h 37"/>
                <a:gd name="T16" fmla="*/ 4 w 1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4" y="37"/>
                  </a:moveTo>
                  <a:cubicBezTo>
                    <a:pt x="6" y="35"/>
                    <a:pt x="8" y="32"/>
                    <a:pt x="9" y="29"/>
                  </a:cubicBezTo>
                  <a:cubicBezTo>
                    <a:pt x="9" y="26"/>
                    <a:pt x="10" y="24"/>
                    <a:pt x="9" y="21"/>
                  </a:cubicBezTo>
                  <a:cubicBezTo>
                    <a:pt x="8" y="17"/>
                    <a:pt x="5" y="15"/>
                    <a:pt x="0" y="13"/>
                  </a:cubicBezTo>
                  <a:cubicBezTo>
                    <a:pt x="9" y="0"/>
                    <a:pt x="9" y="0"/>
                    <a:pt x="9" y="0"/>
                  </a:cubicBezTo>
                  <a:cubicBezTo>
                    <a:pt x="12" y="2"/>
                    <a:pt x="14" y="6"/>
                    <a:pt x="16" y="9"/>
                  </a:cubicBezTo>
                  <a:cubicBezTo>
                    <a:pt x="18" y="13"/>
                    <a:pt x="18" y="18"/>
                    <a:pt x="17" y="22"/>
                  </a:cubicBezTo>
                  <a:cubicBezTo>
                    <a:pt x="16" y="26"/>
                    <a:pt x="14" y="29"/>
                    <a:pt x="12" y="31"/>
                  </a:cubicBezTo>
                  <a:cubicBezTo>
                    <a:pt x="10" y="34"/>
                    <a:pt x="7" y="36"/>
                    <a:pt x="4" y="3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0" name="Freeform 56"/>
            <p:cNvSpPr>
              <a:spLocks/>
            </p:cNvSpPr>
            <p:nvPr/>
          </p:nvSpPr>
          <p:spPr bwMode="auto">
            <a:xfrm>
              <a:off x="3686175" y="2984500"/>
              <a:ext cx="34925" cy="73025"/>
            </a:xfrm>
            <a:custGeom>
              <a:avLst/>
              <a:gdLst>
                <a:gd name="T0" fmla="*/ 10 w 17"/>
                <a:gd name="T1" fmla="*/ 36 h 36"/>
                <a:gd name="T2" fmla="*/ 8 w 17"/>
                <a:gd name="T3" fmla="*/ 20 h 36"/>
                <a:gd name="T4" fmla="*/ 0 w 17"/>
                <a:gd name="T5" fmla="*/ 9 h 36"/>
                <a:gd name="T6" fmla="*/ 14 w 17"/>
                <a:gd name="T7" fmla="*/ 0 h 36"/>
                <a:gd name="T8" fmla="*/ 16 w 17"/>
                <a:gd name="T9" fmla="*/ 19 h 36"/>
                <a:gd name="T10" fmla="*/ 10 w 17"/>
                <a:gd name="T11" fmla="*/ 36 h 36"/>
              </a:gdLst>
              <a:ahLst/>
              <a:cxnLst>
                <a:cxn ang="0">
                  <a:pos x="T0" y="T1"/>
                </a:cxn>
                <a:cxn ang="0">
                  <a:pos x="T2" y="T3"/>
                </a:cxn>
                <a:cxn ang="0">
                  <a:pos x="T4" y="T5"/>
                </a:cxn>
                <a:cxn ang="0">
                  <a:pos x="T6" y="T7"/>
                </a:cxn>
                <a:cxn ang="0">
                  <a:pos x="T8" y="T9"/>
                </a:cxn>
                <a:cxn ang="0">
                  <a:pos x="T10" y="T11"/>
                </a:cxn>
              </a:cxnLst>
              <a:rect l="0" t="0" r="r" b="b"/>
              <a:pathLst>
                <a:path w="17" h="36">
                  <a:moveTo>
                    <a:pt x="10" y="36"/>
                  </a:moveTo>
                  <a:cubicBezTo>
                    <a:pt x="11" y="30"/>
                    <a:pt x="10" y="25"/>
                    <a:pt x="8" y="20"/>
                  </a:cubicBezTo>
                  <a:cubicBezTo>
                    <a:pt x="7" y="16"/>
                    <a:pt x="4" y="12"/>
                    <a:pt x="0" y="9"/>
                  </a:cubicBezTo>
                  <a:cubicBezTo>
                    <a:pt x="14" y="0"/>
                    <a:pt x="14" y="0"/>
                    <a:pt x="14" y="0"/>
                  </a:cubicBezTo>
                  <a:cubicBezTo>
                    <a:pt x="16" y="7"/>
                    <a:pt x="17" y="13"/>
                    <a:pt x="16" y="19"/>
                  </a:cubicBezTo>
                  <a:cubicBezTo>
                    <a:pt x="16" y="26"/>
                    <a:pt x="13" y="31"/>
                    <a:pt x="10" y="36"/>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1" name="Freeform 57"/>
            <p:cNvSpPr>
              <a:spLocks/>
            </p:cNvSpPr>
            <p:nvPr/>
          </p:nvSpPr>
          <p:spPr bwMode="auto">
            <a:xfrm>
              <a:off x="3729037" y="2984500"/>
              <a:ext cx="50800" cy="44450"/>
            </a:xfrm>
            <a:custGeom>
              <a:avLst/>
              <a:gdLst>
                <a:gd name="T0" fmla="*/ 25 w 25"/>
                <a:gd name="T1" fmla="*/ 22 h 22"/>
                <a:gd name="T2" fmla="*/ 11 w 25"/>
                <a:gd name="T3" fmla="*/ 16 h 22"/>
                <a:gd name="T4" fmla="*/ 0 w 25"/>
                <a:gd name="T5" fmla="*/ 5 h 22"/>
                <a:gd name="T6" fmla="*/ 15 w 25"/>
                <a:gd name="T7" fmla="*/ 0 h 22"/>
                <a:gd name="T8" fmla="*/ 25 w 25"/>
                <a:gd name="T9" fmla="*/ 22 h 22"/>
              </a:gdLst>
              <a:ahLst/>
              <a:cxnLst>
                <a:cxn ang="0">
                  <a:pos x="T0" y="T1"/>
                </a:cxn>
                <a:cxn ang="0">
                  <a:pos x="T2" y="T3"/>
                </a:cxn>
                <a:cxn ang="0">
                  <a:pos x="T4" y="T5"/>
                </a:cxn>
                <a:cxn ang="0">
                  <a:pos x="T6" y="T7"/>
                </a:cxn>
                <a:cxn ang="0">
                  <a:pos x="T8" y="T9"/>
                </a:cxn>
              </a:cxnLst>
              <a:rect l="0" t="0" r="r" b="b"/>
              <a:pathLst>
                <a:path w="25" h="22">
                  <a:moveTo>
                    <a:pt x="25" y="22"/>
                  </a:moveTo>
                  <a:cubicBezTo>
                    <a:pt x="20" y="21"/>
                    <a:pt x="16" y="19"/>
                    <a:pt x="11" y="16"/>
                  </a:cubicBezTo>
                  <a:cubicBezTo>
                    <a:pt x="7" y="14"/>
                    <a:pt x="3" y="10"/>
                    <a:pt x="0" y="5"/>
                  </a:cubicBezTo>
                  <a:cubicBezTo>
                    <a:pt x="15" y="0"/>
                    <a:pt x="15" y="0"/>
                    <a:pt x="15" y="0"/>
                  </a:cubicBezTo>
                  <a:cubicBezTo>
                    <a:pt x="15" y="7"/>
                    <a:pt x="18" y="16"/>
                    <a:pt x="25"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2" name="Freeform 58"/>
            <p:cNvSpPr>
              <a:spLocks/>
            </p:cNvSpPr>
            <p:nvPr/>
          </p:nvSpPr>
          <p:spPr bwMode="auto">
            <a:xfrm>
              <a:off x="3752850" y="2976562"/>
              <a:ext cx="71438" cy="42863"/>
            </a:xfrm>
            <a:custGeom>
              <a:avLst/>
              <a:gdLst>
                <a:gd name="T0" fmla="*/ 35 w 35"/>
                <a:gd name="T1" fmla="*/ 20 h 21"/>
                <a:gd name="T2" fmla="*/ 16 w 35"/>
                <a:gd name="T3" fmla="*/ 19 h 21"/>
                <a:gd name="T4" fmla="*/ 7 w 35"/>
                <a:gd name="T5" fmla="*/ 14 h 21"/>
                <a:gd name="T6" fmla="*/ 0 w 35"/>
                <a:gd name="T7" fmla="*/ 5 h 21"/>
                <a:gd name="T8" fmla="*/ 15 w 35"/>
                <a:gd name="T9" fmla="*/ 0 h 21"/>
                <a:gd name="T10" fmla="*/ 20 w 35"/>
                <a:gd name="T11" fmla="*/ 12 h 21"/>
                <a:gd name="T12" fmla="*/ 35 w 3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0"/>
                  </a:moveTo>
                  <a:cubicBezTo>
                    <a:pt x="29" y="21"/>
                    <a:pt x="23" y="21"/>
                    <a:pt x="16" y="19"/>
                  </a:cubicBezTo>
                  <a:cubicBezTo>
                    <a:pt x="13" y="18"/>
                    <a:pt x="10" y="16"/>
                    <a:pt x="7" y="14"/>
                  </a:cubicBezTo>
                  <a:cubicBezTo>
                    <a:pt x="4" y="11"/>
                    <a:pt x="2" y="8"/>
                    <a:pt x="0" y="5"/>
                  </a:cubicBezTo>
                  <a:cubicBezTo>
                    <a:pt x="15" y="0"/>
                    <a:pt x="15" y="0"/>
                    <a:pt x="15" y="0"/>
                  </a:cubicBezTo>
                  <a:cubicBezTo>
                    <a:pt x="15" y="4"/>
                    <a:pt x="16" y="8"/>
                    <a:pt x="20" y="12"/>
                  </a:cubicBezTo>
                  <a:cubicBezTo>
                    <a:pt x="24" y="16"/>
                    <a:pt x="29" y="18"/>
                    <a:pt x="35" y="2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3" name="Freeform 59"/>
            <p:cNvSpPr>
              <a:spLocks/>
            </p:cNvSpPr>
            <p:nvPr/>
          </p:nvSpPr>
          <p:spPr bwMode="auto">
            <a:xfrm>
              <a:off x="4235450" y="2855912"/>
              <a:ext cx="244475" cy="71438"/>
            </a:xfrm>
            <a:custGeom>
              <a:avLst/>
              <a:gdLst>
                <a:gd name="T0" fmla="*/ 120 w 120"/>
                <a:gd name="T1" fmla="*/ 0 h 35"/>
                <a:gd name="T2" fmla="*/ 112 w 120"/>
                <a:gd name="T3" fmla="*/ 16 h 35"/>
                <a:gd name="T4" fmla="*/ 98 w 120"/>
                <a:gd name="T5" fmla="*/ 27 h 35"/>
                <a:gd name="T6" fmla="*/ 81 w 120"/>
                <a:gd name="T7" fmla="*/ 32 h 35"/>
                <a:gd name="T8" fmla="*/ 65 w 120"/>
                <a:gd name="T9" fmla="*/ 34 h 35"/>
                <a:gd name="T10" fmla="*/ 32 w 120"/>
                <a:gd name="T11" fmla="*/ 33 h 35"/>
                <a:gd name="T12" fmla="*/ 0 w 120"/>
                <a:gd name="T13" fmla="*/ 24 h 35"/>
                <a:gd name="T14" fmla="*/ 32 w 120"/>
                <a:gd name="T15" fmla="*/ 22 h 35"/>
                <a:gd name="T16" fmla="*/ 63 w 120"/>
                <a:gd name="T17" fmla="*/ 19 h 35"/>
                <a:gd name="T18" fmla="*/ 92 w 120"/>
                <a:gd name="T19" fmla="*/ 13 h 35"/>
                <a:gd name="T20" fmla="*/ 106 w 120"/>
                <a:gd name="T21" fmla="*/ 8 h 35"/>
                <a:gd name="T22" fmla="*/ 120 w 120"/>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5">
                  <a:moveTo>
                    <a:pt x="120" y="0"/>
                  </a:moveTo>
                  <a:cubicBezTo>
                    <a:pt x="120" y="6"/>
                    <a:pt x="116" y="12"/>
                    <a:pt x="112" y="16"/>
                  </a:cubicBezTo>
                  <a:cubicBezTo>
                    <a:pt x="108" y="21"/>
                    <a:pt x="103" y="24"/>
                    <a:pt x="98" y="27"/>
                  </a:cubicBezTo>
                  <a:cubicBezTo>
                    <a:pt x="93" y="29"/>
                    <a:pt x="87" y="31"/>
                    <a:pt x="81" y="32"/>
                  </a:cubicBezTo>
                  <a:cubicBezTo>
                    <a:pt x="76" y="33"/>
                    <a:pt x="70" y="34"/>
                    <a:pt x="65" y="34"/>
                  </a:cubicBezTo>
                  <a:cubicBezTo>
                    <a:pt x="53" y="35"/>
                    <a:pt x="42" y="34"/>
                    <a:pt x="32" y="33"/>
                  </a:cubicBezTo>
                  <a:cubicBezTo>
                    <a:pt x="21" y="31"/>
                    <a:pt x="10" y="28"/>
                    <a:pt x="0" y="24"/>
                  </a:cubicBezTo>
                  <a:cubicBezTo>
                    <a:pt x="11" y="23"/>
                    <a:pt x="21" y="23"/>
                    <a:pt x="32" y="22"/>
                  </a:cubicBezTo>
                  <a:cubicBezTo>
                    <a:pt x="43" y="21"/>
                    <a:pt x="53" y="20"/>
                    <a:pt x="63" y="19"/>
                  </a:cubicBezTo>
                  <a:cubicBezTo>
                    <a:pt x="73" y="18"/>
                    <a:pt x="83" y="15"/>
                    <a:pt x="92" y="13"/>
                  </a:cubicBezTo>
                  <a:cubicBezTo>
                    <a:pt x="97" y="11"/>
                    <a:pt x="102" y="10"/>
                    <a:pt x="106" y="8"/>
                  </a:cubicBezTo>
                  <a:cubicBezTo>
                    <a:pt x="111" y="6"/>
                    <a:pt x="115" y="4"/>
                    <a:pt x="12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4" name="Freeform 60"/>
            <p:cNvSpPr>
              <a:spLocks/>
            </p:cNvSpPr>
            <p:nvPr/>
          </p:nvSpPr>
          <p:spPr bwMode="auto">
            <a:xfrm>
              <a:off x="4270375" y="2900362"/>
              <a:ext cx="38100" cy="46038"/>
            </a:xfrm>
            <a:custGeom>
              <a:avLst/>
              <a:gdLst>
                <a:gd name="T0" fmla="*/ 0 w 19"/>
                <a:gd name="T1" fmla="*/ 22 h 22"/>
                <a:gd name="T2" fmla="*/ 7 w 19"/>
                <a:gd name="T3" fmla="*/ 0 h 22"/>
                <a:gd name="T4" fmla="*/ 19 w 19"/>
                <a:gd name="T5" fmla="*/ 11 h 22"/>
                <a:gd name="T6" fmla="*/ 0 w 19"/>
                <a:gd name="T7" fmla="*/ 22 h 22"/>
              </a:gdLst>
              <a:ahLst/>
              <a:cxnLst>
                <a:cxn ang="0">
                  <a:pos x="T0" y="T1"/>
                </a:cxn>
                <a:cxn ang="0">
                  <a:pos x="T2" y="T3"/>
                </a:cxn>
                <a:cxn ang="0">
                  <a:pos x="T4" y="T5"/>
                </a:cxn>
                <a:cxn ang="0">
                  <a:pos x="T6" y="T7"/>
                </a:cxn>
              </a:cxnLst>
              <a:rect l="0" t="0" r="r" b="b"/>
              <a:pathLst>
                <a:path w="19" h="22">
                  <a:moveTo>
                    <a:pt x="0" y="22"/>
                  </a:moveTo>
                  <a:cubicBezTo>
                    <a:pt x="2" y="15"/>
                    <a:pt x="4" y="8"/>
                    <a:pt x="7" y="0"/>
                  </a:cubicBezTo>
                  <a:cubicBezTo>
                    <a:pt x="19" y="11"/>
                    <a:pt x="19" y="11"/>
                    <a:pt x="19" y="11"/>
                  </a:cubicBezTo>
                  <a:cubicBezTo>
                    <a:pt x="13" y="14"/>
                    <a:pt x="6" y="18"/>
                    <a:pt x="0" y="2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5" name="Freeform 61"/>
            <p:cNvSpPr>
              <a:spLocks/>
            </p:cNvSpPr>
            <p:nvPr/>
          </p:nvSpPr>
          <p:spPr bwMode="auto">
            <a:xfrm>
              <a:off x="4284662" y="2900362"/>
              <a:ext cx="52388" cy="57150"/>
            </a:xfrm>
            <a:custGeom>
              <a:avLst/>
              <a:gdLst>
                <a:gd name="T0" fmla="*/ 0 w 26"/>
                <a:gd name="T1" fmla="*/ 28 h 28"/>
                <a:gd name="T2" fmla="*/ 14 w 26"/>
                <a:gd name="T3" fmla="*/ 0 h 28"/>
                <a:gd name="T4" fmla="*/ 26 w 26"/>
                <a:gd name="T5" fmla="*/ 11 h 28"/>
                <a:gd name="T6" fmla="*/ 0 w 26"/>
                <a:gd name="T7" fmla="*/ 28 h 28"/>
              </a:gdLst>
              <a:ahLst/>
              <a:cxnLst>
                <a:cxn ang="0">
                  <a:pos x="T0" y="T1"/>
                </a:cxn>
                <a:cxn ang="0">
                  <a:pos x="T2" y="T3"/>
                </a:cxn>
                <a:cxn ang="0">
                  <a:pos x="T4" y="T5"/>
                </a:cxn>
                <a:cxn ang="0">
                  <a:pos x="T6" y="T7"/>
                </a:cxn>
              </a:cxnLst>
              <a:rect l="0" t="0" r="r" b="b"/>
              <a:pathLst>
                <a:path w="26" h="28">
                  <a:moveTo>
                    <a:pt x="0" y="28"/>
                  </a:moveTo>
                  <a:cubicBezTo>
                    <a:pt x="5" y="18"/>
                    <a:pt x="9" y="9"/>
                    <a:pt x="14" y="0"/>
                  </a:cubicBezTo>
                  <a:cubicBezTo>
                    <a:pt x="26" y="11"/>
                    <a:pt x="26" y="11"/>
                    <a:pt x="26" y="11"/>
                  </a:cubicBezTo>
                  <a:cubicBezTo>
                    <a:pt x="17" y="16"/>
                    <a:pt x="9" y="22"/>
                    <a:pt x="0" y="28"/>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6" name="Freeform 62"/>
            <p:cNvSpPr>
              <a:spLocks/>
            </p:cNvSpPr>
            <p:nvPr/>
          </p:nvSpPr>
          <p:spPr bwMode="auto">
            <a:xfrm>
              <a:off x="4333875" y="2903537"/>
              <a:ext cx="36513" cy="53975"/>
            </a:xfrm>
            <a:custGeom>
              <a:avLst/>
              <a:gdLst>
                <a:gd name="T0" fmla="*/ 0 w 18"/>
                <a:gd name="T1" fmla="*/ 27 h 27"/>
                <a:gd name="T2" fmla="*/ 6 w 18"/>
                <a:gd name="T3" fmla="*/ 0 h 27"/>
                <a:gd name="T4" fmla="*/ 18 w 18"/>
                <a:gd name="T5" fmla="*/ 9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0" y="18"/>
                    <a:pt x="2" y="9"/>
                    <a:pt x="6" y="0"/>
                  </a:cubicBezTo>
                  <a:cubicBezTo>
                    <a:pt x="18" y="9"/>
                    <a:pt x="18" y="9"/>
                    <a:pt x="18" y="9"/>
                  </a:cubicBezTo>
                  <a:cubicBezTo>
                    <a:pt x="12" y="14"/>
                    <a:pt x="5" y="20"/>
                    <a:pt x="0" y="27"/>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7" name="Freeform 63"/>
            <p:cNvSpPr>
              <a:spLocks/>
            </p:cNvSpPr>
            <p:nvPr/>
          </p:nvSpPr>
          <p:spPr bwMode="auto">
            <a:xfrm>
              <a:off x="4370387" y="2892425"/>
              <a:ext cx="31750" cy="79375"/>
            </a:xfrm>
            <a:custGeom>
              <a:avLst/>
              <a:gdLst>
                <a:gd name="T0" fmla="*/ 2 w 16"/>
                <a:gd name="T1" fmla="*/ 39 h 39"/>
                <a:gd name="T2" fmla="*/ 0 w 16"/>
                <a:gd name="T3" fmla="*/ 21 h 39"/>
                <a:gd name="T4" fmla="*/ 0 w 16"/>
                <a:gd name="T5" fmla="*/ 12 h 39"/>
                <a:gd name="T6" fmla="*/ 6 w 16"/>
                <a:gd name="T7" fmla="*/ 0 h 39"/>
                <a:gd name="T8" fmla="*/ 16 w 16"/>
                <a:gd name="T9" fmla="*/ 13 h 39"/>
                <a:gd name="T10" fmla="*/ 12 w 16"/>
                <a:gd name="T11" fmla="*/ 16 h 39"/>
                <a:gd name="T12" fmla="*/ 8 w 16"/>
                <a:gd name="T13" fmla="*/ 23 h 39"/>
                <a:gd name="T14" fmla="*/ 2 w 1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9">
                  <a:moveTo>
                    <a:pt x="2" y="39"/>
                  </a:moveTo>
                  <a:cubicBezTo>
                    <a:pt x="1" y="34"/>
                    <a:pt x="0" y="28"/>
                    <a:pt x="0" y="21"/>
                  </a:cubicBezTo>
                  <a:cubicBezTo>
                    <a:pt x="0" y="18"/>
                    <a:pt x="0" y="15"/>
                    <a:pt x="0" y="12"/>
                  </a:cubicBezTo>
                  <a:cubicBezTo>
                    <a:pt x="1" y="8"/>
                    <a:pt x="2" y="4"/>
                    <a:pt x="6" y="0"/>
                  </a:cubicBezTo>
                  <a:cubicBezTo>
                    <a:pt x="16" y="13"/>
                    <a:pt x="16" y="13"/>
                    <a:pt x="16" y="13"/>
                  </a:cubicBezTo>
                  <a:cubicBezTo>
                    <a:pt x="15" y="13"/>
                    <a:pt x="13" y="14"/>
                    <a:pt x="12" y="16"/>
                  </a:cubicBezTo>
                  <a:cubicBezTo>
                    <a:pt x="10" y="18"/>
                    <a:pt x="9" y="20"/>
                    <a:pt x="8" y="23"/>
                  </a:cubicBezTo>
                  <a:cubicBezTo>
                    <a:pt x="5" y="28"/>
                    <a:pt x="3" y="34"/>
                    <a:pt x="2" y="39"/>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8" name="Freeform 64"/>
            <p:cNvSpPr>
              <a:spLocks/>
            </p:cNvSpPr>
            <p:nvPr/>
          </p:nvSpPr>
          <p:spPr bwMode="auto">
            <a:xfrm>
              <a:off x="3925887" y="3330575"/>
              <a:ext cx="187325" cy="60325"/>
            </a:xfrm>
            <a:custGeom>
              <a:avLst/>
              <a:gdLst>
                <a:gd name="T0" fmla="*/ 0 w 92"/>
                <a:gd name="T1" fmla="*/ 0 h 30"/>
                <a:gd name="T2" fmla="*/ 25 w 92"/>
                <a:gd name="T3" fmla="*/ 3 h 30"/>
                <a:gd name="T4" fmla="*/ 47 w 92"/>
                <a:gd name="T5" fmla="*/ 10 h 30"/>
                <a:gd name="T6" fmla="*/ 69 w 92"/>
                <a:gd name="T7" fmla="*/ 19 h 30"/>
                <a:gd name="T8" fmla="*/ 80 w 92"/>
                <a:gd name="T9" fmla="*/ 22 h 30"/>
                <a:gd name="T10" fmla="*/ 92 w 92"/>
                <a:gd name="T11" fmla="*/ 25 h 30"/>
                <a:gd name="T12" fmla="*/ 80 w 92"/>
                <a:gd name="T13" fmla="*/ 30 h 30"/>
                <a:gd name="T14" fmla="*/ 67 w 92"/>
                <a:gd name="T15" fmla="*/ 30 h 30"/>
                <a:gd name="T16" fmla="*/ 42 w 92"/>
                <a:gd name="T17" fmla="*/ 26 h 30"/>
                <a:gd name="T18" fmla="*/ 19 w 92"/>
                <a:gd name="T19" fmla="*/ 16 h 30"/>
                <a:gd name="T20" fmla="*/ 0 w 9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0">
                  <a:moveTo>
                    <a:pt x="0" y="0"/>
                  </a:moveTo>
                  <a:cubicBezTo>
                    <a:pt x="9" y="0"/>
                    <a:pt x="17" y="2"/>
                    <a:pt x="25" y="3"/>
                  </a:cubicBezTo>
                  <a:cubicBezTo>
                    <a:pt x="32" y="5"/>
                    <a:pt x="40" y="8"/>
                    <a:pt x="47" y="10"/>
                  </a:cubicBezTo>
                  <a:cubicBezTo>
                    <a:pt x="69" y="19"/>
                    <a:pt x="69" y="19"/>
                    <a:pt x="69" y="19"/>
                  </a:cubicBezTo>
                  <a:cubicBezTo>
                    <a:pt x="73" y="20"/>
                    <a:pt x="76" y="21"/>
                    <a:pt x="80" y="22"/>
                  </a:cubicBezTo>
                  <a:cubicBezTo>
                    <a:pt x="84" y="24"/>
                    <a:pt x="87" y="25"/>
                    <a:pt x="92" y="25"/>
                  </a:cubicBezTo>
                  <a:cubicBezTo>
                    <a:pt x="88" y="27"/>
                    <a:pt x="84" y="29"/>
                    <a:pt x="80" y="30"/>
                  </a:cubicBezTo>
                  <a:cubicBezTo>
                    <a:pt x="75" y="30"/>
                    <a:pt x="71" y="30"/>
                    <a:pt x="67" y="30"/>
                  </a:cubicBezTo>
                  <a:cubicBezTo>
                    <a:pt x="58" y="30"/>
                    <a:pt x="50" y="28"/>
                    <a:pt x="42" y="26"/>
                  </a:cubicBezTo>
                  <a:cubicBezTo>
                    <a:pt x="34" y="23"/>
                    <a:pt x="27" y="20"/>
                    <a:pt x="19" y="16"/>
                  </a:cubicBezTo>
                  <a:cubicBezTo>
                    <a:pt x="12" y="12"/>
                    <a:pt x="6" y="7"/>
                    <a:pt x="0" y="0"/>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9" name="Freeform 65"/>
            <p:cNvSpPr>
              <a:spLocks/>
            </p:cNvSpPr>
            <p:nvPr/>
          </p:nvSpPr>
          <p:spPr bwMode="auto">
            <a:xfrm>
              <a:off x="4143375" y="2703512"/>
              <a:ext cx="414338" cy="185738"/>
            </a:xfrm>
            <a:custGeom>
              <a:avLst/>
              <a:gdLst>
                <a:gd name="T0" fmla="*/ 0 w 203"/>
                <a:gd name="T1" fmla="*/ 91 h 91"/>
                <a:gd name="T2" fmla="*/ 20 w 203"/>
                <a:gd name="T3" fmla="*/ 73 h 91"/>
                <a:gd name="T4" fmla="*/ 43 w 203"/>
                <a:gd name="T5" fmla="*/ 57 h 91"/>
                <a:gd name="T6" fmla="*/ 93 w 203"/>
                <a:gd name="T7" fmla="*/ 32 h 91"/>
                <a:gd name="T8" fmla="*/ 199 w 203"/>
                <a:gd name="T9" fmla="*/ 0 h 91"/>
                <a:gd name="T10" fmla="*/ 203 w 203"/>
                <a:gd name="T11" fmla="*/ 28 h 91"/>
                <a:gd name="T12" fmla="*/ 97 w 203"/>
                <a:gd name="T13" fmla="*/ 46 h 91"/>
                <a:gd name="T14" fmla="*/ 46 w 203"/>
                <a:gd name="T15" fmla="*/ 64 h 91"/>
                <a:gd name="T16" fmla="*/ 22 w 203"/>
                <a:gd name="T17" fmla="*/ 76 h 91"/>
                <a:gd name="T18" fmla="*/ 0 w 203"/>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91">
                  <a:moveTo>
                    <a:pt x="0" y="91"/>
                  </a:moveTo>
                  <a:cubicBezTo>
                    <a:pt x="6" y="84"/>
                    <a:pt x="13" y="79"/>
                    <a:pt x="20" y="73"/>
                  </a:cubicBezTo>
                  <a:cubicBezTo>
                    <a:pt x="28" y="67"/>
                    <a:pt x="35" y="62"/>
                    <a:pt x="43" y="57"/>
                  </a:cubicBezTo>
                  <a:cubicBezTo>
                    <a:pt x="59" y="48"/>
                    <a:pt x="76" y="40"/>
                    <a:pt x="93" y="32"/>
                  </a:cubicBezTo>
                  <a:cubicBezTo>
                    <a:pt x="127" y="18"/>
                    <a:pt x="162" y="8"/>
                    <a:pt x="199" y="0"/>
                  </a:cubicBezTo>
                  <a:cubicBezTo>
                    <a:pt x="203" y="28"/>
                    <a:pt x="203" y="28"/>
                    <a:pt x="203" y="28"/>
                  </a:cubicBezTo>
                  <a:cubicBezTo>
                    <a:pt x="167" y="30"/>
                    <a:pt x="132" y="36"/>
                    <a:pt x="97" y="46"/>
                  </a:cubicBezTo>
                  <a:cubicBezTo>
                    <a:pt x="80" y="50"/>
                    <a:pt x="63" y="56"/>
                    <a:pt x="46" y="64"/>
                  </a:cubicBezTo>
                  <a:cubicBezTo>
                    <a:pt x="38" y="67"/>
                    <a:pt x="30" y="71"/>
                    <a:pt x="22" y="76"/>
                  </a:cubicBezTo>
                  <a:cubicBezTo>
                    <a:pt x="15" y="80"/>
                    <a:pt x="7" y="85"/>
                    <a:pt x="0" y="91"/>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0" name="Freeform 66"/>
            <p:cNvSpPr>
              <a:spLocks/>
            </p:cNvSpPr>
            <p:nvPr/>
          </p:nvSpPr>
          <p:spPr bwMode="auto">
            <a:xfrm>
              <a:off x="3443287" y="2730500"/>
              <a:ext cx="550863" cy="141288"/>
            </a:xfrm>
            <a:custGeom>
              <a:avLst/>
              <a:gdLst>
                <a:gd name="T0" fmla="*/ 243 w 270"/>
                <a:gd name="T1" fmla="*/ 63 h 70"/>
                <a:gd name="T2" fmla="*/ 241 w 270"/>
                <a:gd name="T3" fmla="*/ 61 h 70"/>
                <a:gd name="T4" fmla="*/ 239 w 270"/>
                <a:gd name="T5" fmla="*/ 59 h 70"/>
                <a:gd name="T6" fmla="*/ 233 w 270"/>
                <a:gd name="T7" fmla="*/ 54 h 70"/>
                <a:gd name="T8" fmla="*/ 220 w 270"/>
                <a:gd name="T9" fmla="*/ 46 h 70"/>
                <a:gd name="T10" fmla="*/ 192 w 270"/>
                <a:gd name="T11" fmla="*/ 33 h 70"/>
                <a:gd name="T12" fmla="*/ 130 w 270"/>
                <a:gd name="T13" fmla="*/ 16 h 70"/>
                <a:gd name="T14" fmla="*/ 0 w 270"/>
                <a:gd name="T15" fmla="*/ 15 h 70"/>
                <a:gd name="T16" fmla="*/ 132 w 270"/>
                <a:gd name="T17" fmla="*/ 2 h 70"/>
                <a:gd name="T18" fmla="*/ 199 w 270"/>
                <a:gd name="T19" fmla="*/ 13 h 70"/>
                <a:gd name="T20" fmla="*/ 231 w 270"/>
                <a:gd name="T21" fmla="*/ 24 h 70"/>
                <a:gd name="T22" fmla="*/ 247 w 270"/>
                <a:gd name="T23" fmla="*/ 32 h 70"/>
                <a:gd name="T24" fmla="*/ 255 w 270"/>
                <a:gd name="T25" fmla="*/ 37 h 70"/>
                <a:gd name="T26" fmla="*/ 258 w 270"/>
                <a:gd name="T27" fmla="*/ 40 h 70"/>
                <a:gd name="T28" fmla="*/ 263 w 270"/>
                <a:gd name="T29" fmla="*/ 43 h 70"/>
                <a:gd name="T30" fmla="*/ 264 w 270"/>
                <a:gd name="T31" fmla="*/ 44 h 70"/>
                <a:gd name="T32" fmla="*/ 265 w 270"/>
                <a:gd name="T33" fmla="*/ 64 h 70"/>
                <a:gd name="T34" fmla="*/ 245 w 270"/>
                <a:gd name="T35" fmla="*/ 65 h 70"/>
                <a:gd name="T36" fmla="*/ 243 w 270"/>
                <a:gd name="T3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70">
                  <a:moveTo>
                    <a:pt x="243" y="63"/>
                  </a:moveTo>
                  <a:cubicBezTo>
                    <a:pt x="243" y="63"/>
                    <a:pt x="242" y="62"/>
                    <a:pt x="241" y="61"/>
                  </a:cubicBezTo>
                  <a:cubicBezTo>
                    <a:pt x="240" y="60"/>
                    <a:pt x="240" y="60"/>
                    <a:pt x="239" y="59"/>
                  </a:cubicBezTo>
                  <a:cubicBezTo>
                    <a:pt x="237" y="57"/>
                    <a:pt x="235" y="56"/>
                    <a:pt x="233" y="54"/>
                  </a:cubicBezTo>
                  <a:cubicBezTo>
                    <a:pt x="229" y="52"/>
                    <a:pt x="224" y="49"/>
                    <a:pt x="220" y="46"/>
                  </a:cubicBezTo>
                  <a:cubicBezTo>
                    <a:pt x="211" y="41"/>
                    <a:pt x="202" y="37"/>
                    <a:pt x="192" y="33"/>
                  </a:cubicBezTo>
                  <a:cubicBezTo>
                    <a:pt x="172" y="25"/>
                    <a:pt x="152" y="20"/>
                    <a:pt x="130" y="16"/>
                  </a:cubicBezTo>
                  <a:cubicBezTo>
                    <a:pt x="88" y="9"/>
                    <a:pt x="44" y="10"/>
                    <a:pt x="0" y="15"/>
                  </a:cubicBezTo>
                  <a:cubicBezTo>
                    <a:pt x="43" y="5"/>
                    <a:pt x="87" y="0"/>
                    <a:pt x="132" y="2"/>
                  </a:cubicBezTo>
                  <a:cubicBezTo>
                    <a:pt x="154" y="3"/>
                    <a:pt x="177" y="7"/>
                    <a:pt x="199" y="13"/>
                  </a:cubicBezTo>
                  <a:cubicBezTo>
                    <a:pt x="210" y="16"/>
                    <a:pt x="220" y="20"/>
                    <a:pt x="231" y="24"/>
                  </a:cubicBezTo>
                  <a:cubicBezTo>
                    <a:pt x="236" y="27"/>
                    <a:pt x="242" y="29"/>
                    <a:pt x="247" y="32"/>
                  </a:cubicBezTo>
                  <a:cubicBezTo>
                    <a:pt x="249" y="34"/>
                    <a:pt x="252" y="35"/>
                    <a:pt x="255" y="37"/>
                  </a:cubicBezTo>
                  <a:cubicBezTo>
                    <a:pt x="256" y="38"/>
                    <a:pt x="257" y="39"/>
                    <a:pt x="258" y="40"/>
                  </a:cubicBezTo>
                  <a:cubicBezTo>
                    <a:pt x="260" y="41"/>
                    <a:pt x="261" y="41"/>
                    <a:pt x="263" y="43"/>
                  </a:cubicBezTo>
                  <a:cubicBezTo>
                    <a:pt x="264" y="44"/>
                    <a:pt x="264" y="44"/>
                    <a:pt x="264" y="44"/>
                  </a:cubicBezTo>
                  <a:cubicBezTo>
                    <a:pt x="270" y="49"/>
                    <a:pt x="270" y="58"/>
                    <a:pt x="265" y="64"/>
                  </a:cubicBezTo>
                  <a:cubicBezTo>
                    <a:pt x="260" y="70"/>
                    <a:pt x="251" y="70"/>
                    <a:pt x="245" y="65"/>
                  </a:cubicBezTo>
                  <a:cubicBezTo>
                    <a:pt x="245" y="65"/>
                    <a:pt x="244" y="64"/>
                    <a:pt x="243" y="6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1" name="Freeform 67"/>
            <p:cNvSpPr>
              <a:spLocks/>
            </p:cNvSpPr>
            <p:nvPr/>
          </p:nvSpPr>
          <p:spPr bwMode="auto">
            <a:xfrm>
              <a:off x="1979612" y="611187"/>
              <a:ext cx="3070225" cy="4448176"/>
            </a:xfrm>
            <a:custGeom>
              <a:avLst/>
              <a:gdLst>
                <a:gd name="T0" fmla="*/ 21 w 1508"/>
                <a:gd name="T1" fmla="*/ 1694 h 2186"/>
                <a:gd name="T2" fmla="*/ 35 w 1508"/>
                <a:gd name="T3" fmla="*/ 1311 h 2186"/>
                <a:gd name="T4" fmla="*/ 60 w 1508"/>
                <a:gd name="T5" fmla="*/ 886 h 2186"/>
                <a:gd name="T6" fmla="*/ 376 w 1508"/>
                <a:gd name="T7" fmla="*/ 267 h 2186"/>
                <a:gd name="T8" fmla="*/ 740 w 1508"/>
                <a:gd name="T9" fmla="*/ 166 h 2186"/>
                <a:gd name="T10" fmla="*/ 1028 w 1508"/>
                <a:gd name="T11" fmla="*/ 194 h 2186"/>
                <a:gd name="T12" fmla="*/ 1392 w 1508"/>
                <a:gd name="T13" fmla="*/ 690 h 2186"/>
                <a:gd name="T14" fmla="*/ 1332 w 1508"/>
                <a:gd name="T15" fmla="*/ 1430 h 2186"/>
                <a:gd name="T16" fmla="*/ 1344 w 1508"/>
                <a:gd name="T17" fmla="*/ 1274 h 2186"/>
                <a:gd name="T18" fmla="*/ 1200 w 1508"/>
                <a:gd name="T19" fmla="*/ 1538 h 2186"/>
                <a:gd name="T20" fmla="*/ 1148 w 1508"/>
                <a:gd name="T21" fmla="*/ 1970 h 2186"/>
                <a:gd name="T22" fmla="*/ 960 w 1508"/>
                <a:gd name="T23" fmla="*/ 1798 h 2186"/>
                <a:gd name="T24" fmla="*/ 700 w 1508"/>
                <a:gd name="T25" fmla="*/ 1870 h 2186"/>
                <a:gd name="T26" fmla="*/ 800 w 1508"/>
                <a:gd name="T27" fmla="*/ 1650 h 2186"/>
                <a:gd name="T28" fmla="*/ 1040 w 1508"/>
                <a:gd name="T29" fmla="*/ 1574 h 2186"/>
                <a:gd name="T30" fmla="*/ 1160 w 1508"/>
                <a:gd name="T31" fmla="*/ 1350 h 2186"/>
                <a:gd name="T32" fmla="*/ 1224 w 1508"/>
                <a:gd name="T33" fmla="*/ 1214 h 2186"/>
                <a:gd name="T34" fmla="*/ 1260 w 1508"/>
                <a:gd name="T35" fmla="*/ 1022 h 2186"/>
                <a:gd name="T36" fmla="*/ 884 w 1508"/>
                <a:gd name="T37" fmla="*/ 646 h 2186"/>
                <a:gd name="T38" fmla="*/ 716 w 1508"/>
                <a:gd name="T39" fmla="*/ 746 h 2186"/>
                <a:gd name="T40" fmla="*/ 587 w 1508"/>
                <a:gd name="T41" fmla="*/ 1146 h 2186"/>
                <a:gd name="T42" fmla="*/ 460 w 1508"/>
                <a:gd name="T43" fmla="*/ 1350 h 2186"/>
                <a:gd name="T44" fmla="*/ 460 w 1508"/>
                <a:gd name="T45" fmla="*/ 1726 h 2186"/>
                <a:gd name="T46" fmla="*/ 397 w 1508"/>
                <a:gd name="T47" fmla="*/ 1669 h 2186"/>
                <a:gd name="T48" fmla="*/ 332 w 1508"/>
                <a:gd name="T49" fmla="*/ 1950 h 2186"/>
                <a:gd name="T50" fmla="*/ 276 w 1508"/>
                <a:gd name="T51" fmla="*/ 2186 h 2186"/>
                <a:gd name="T52" fmla="*/ 169 w 1508"/>
                <a:gd name="T53" fmla="*/ 1957 h 2186"/>
                <a:gd name="T54" fmla="*/ 96 w 1508"/>
                <a:gd name="T55" fmla="*/ 2066 h 2186"/>
                <a:gd name="T56" fmla="*/ 125 w 1508"/>
                <a:gd name="T57" fmla="*/ 1806 h 2186"/>
                <a:gd name="T58" fmla="*/ 124 w 1508"/>
                <a:gd name="T59" fmla="*/ 1798 h 2186"/>
                <a:gd name="T60" fmla="*/ 123 w 1508"/>
                <a:gd name="T61" fmla="*/ 1788 h 2186"/>
                <a:gd name="T62" fmla="*/ 122 w 1508"/>
                <a:gd name="T63" fmla="*/ 1784 h 2186"/>
                <a:gd name="T64" fmla="*/ 78 w 1508"/>
                <a:gd name="T65" fmla="*/ 1635 h 2186"/>
                <a:gd name="T66" fmla="*/ 21 w 1508"/>
                <a:gd name="T67" fmla="*/ 1694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8" h="2186">
                  <a:moveTo>
                    <a:pt x="21" y="1694"/>
                  </a:moveTo>
                  <a:cubicBezTo>
                    <a:pt x="61" y="1648"/>
                    <a:pt x="47" y="1438"/>
                    <a:pt x="35" y="1311"/>
                  </a:cubicBezTo>
                  <a:cubicBezTo>
                    <a:pt x="18" y="1199"/>
                    <a:pt x="8" y="1060"/>
                    <a:pt x="60" y="886"/>
                  </a:cubicBezTo>
                  <a:cubicBezTo>
                    <a:pt x="148" y="590"/>
                    <a:pt x="303" y="325"/>
                    <a:pt x="376" y="267"/>
                  </a:cubicBezTo>
                  <a:cubicBezTo>
                    <a:pt x="452" y="206"/>
                    <a:pt x="556" y="0"/>
                    <a:pt x="740" y="166"/>
                  </a:cubicBezTo>
                  <a:cubicBezTo>
                    <a:pt x="740" y="166"/>
                    <a:pt x="901" y="56"/>
                    <a:pt x="1028" y="194"/>
                  </a:cubicBezTo>
                  <a:cubicBezTo>
                    <a:pt x="1115" y="289"/>
                    <a:pt x="1372" y="526"/>
                    <a:pt x="1392" y="690"/>
                  </a:cubicBezTo>
                  <a:cubicBezTo>
                    <a:pt x="1412" y="854"/>
                    <a:pt x="1508" y="1178"/>
                    <a:pt x="1332" y="1430"/>
                  </a:cubicBezTo>
                  <a:cubicBezTo>
                    <a:pt x="1332" y="1430"/>
                    <a:pt x="1356" y="1330"/>
                    <a:pt x="1344" y="1274"/>
                  </a:cubicBezTo>
                  <a:cubicBezTo>
                    <a:pt x="1344" y="1274"/>
                    <a:pt x="1256" y="1390"/>
                    <a:pt x="1200" y="1538"/>
                  </a:cubicBezTo>
                  <a:cubicBezTo>
                    <a:pt x="1144" y="1686"/>
                    <a:pt x="1104" y="1874"/>
                    <a:pt x="1148" y="1970"/>
                  </a:cubicBezTo>
                  <a:cubicBezTo>
                    <a:pt x="1148" y="1970"/>
                    <a:pt x="968" y="1878"/>
                    <a:pt x="960" y="1798"/>
                  </a:cubicBezTo>
                  <a:cubicBezTo>
                    <a:pt x="960" y="1798"/>
                    <a:pt x="832" y="1894"/>
                    <a:pt x="700" y="1870"/>
                  </a:cubicBezTo>
                  <a:cubicBezTo>
                    <a:pt x="700" y="1870"/>
                    <a:pt x="792" y="1726"/>
                    <a:pt x="800" y="1650"/>
                  </a:cubicBezTo>
                  <a:cubicBezTo>
                    <a:pt x="800" y="1650"/>
                    <a:pt x="952" y="1742"/>
                    <a:pt x="1040" y="1574"/>
                  </a:cubicBezTo>
                  <a:cubicBezTo>
                    <a:pt x="1141" y="1383"/>
                    <a:pt x="1108" y="1412"/>
                    <a:pt x="1160" y="1350"/>
                  </a:cubicBezTo>
                  <a:cubicBezTo>
                    <a:pt x="1196" y="1307"/>
                    <a:pt x="1216" y="1274"/>
                    <a:pt x="1224" y="1214"/>
                  </a:cubicBezTo>
                  <a:cubicBezTo>
                    <a:pt x="1232" y="1154"/>
                    <a:pt x="1260" y="1022"/>
                    <a:pt x="1260" y="1022"/>
                  </a:cubicBezTo>
                  <a:cubicBezTo>
                    <a:pt x="1260" y="1022"/>
                    <a:pt x="1180" y="846"/>
                    <a:pt x="884" y="646"/>
                  </a:cubicBezTo>
                  <a:cubicBezTo>
                    <a:pt x="884" y="646"/>
                    <a:pt x="780" y="602"/>
                    <a:pt x="716" y="746"/>
                  </a:cubicBezTo>
                  <a:cubicBezTo>
                    <a:pt x="652" y="890"/>
                    <a:pt x="646" y="1094"/>
                    <a:pt x="587" y="1146"/>
                  </a:cubicBezTo>
                  <a:cubicBezTo>
                    <a:pt x="551" y="1178"/>
                    <a:pt x="498" y="1265"/>
                    <a:pt x="460" y="1350"/>
                  </a:cubicBezTo>
                  <a:cubicBezTo>
                    <a:pt x="459" y="1352"/>
                    <a:pt x="368" y="1587"/>
                    <a:pt x="460" y="1726"/>
                  </a:cubicBezTo>
                  <a:cubicBezTo>
                    <a:pt x="460" y="1726"/>
                    <a:pt x="431" y="1713"/>
                    <a:pt x="397" y="1669"/>
                  </a:cubicBezTo>
                  <a:cubicBezTo>
                    <a:pt x="382" y="1762"/>
                    <a:pt x="360" y="1868"/>
                    <a:pt x="332" y="1950"/>
                  </a:cubicBezTo>
                  <a:cubicBezTo>
                    <a:pt x="284" y="2094"/>
                    <a:pt x="276" y="2186"/>
                    <a:pt x="276" y="2186"/>
                  </a:cubicBezTo>
                  <a:cubicBezTo>
                    <a:pt x="276" y="2186"/>
                    <a:pt x="214" y="2071"/>
                    <a:pt x="169" y="1957"/>
                  </a:cubicBezTo>
                  <a:cubicBezTo>
                    <a:pt x="131" y="2026"/>
                    <a:pt x="96" y="2066"/>
                    <a:pt x="96" y="2066"/>
                  </a:cubicBezTo>
                  <a:cubicBezTo>
                    <a:pt x="139" y="2005"/>
                    <a:pt x="131" y="1867"/>
                    <a:pt x="125" y="1806"/>
                  </a:cubicBezTo>
                  <a:cubicBezTo>
                    <a:pt x="124" y="1803"/>
                    <a:pt x="124" y="1801"/>
                    <a:pt x="124" y="1798"/>
                  </a:cubicBezTo>
                  <a:cubicBezTo>
                    <a:pt x="124" y="1795"/>
                    <a:pt x="123" y="1791"/>
                    <a:pt x="123" y="1788"/>
                  </a:cubicBezTo>
                  <a:cubicBezTo>
                    <a:pt x="123" y="1787"/>
                    <a:pt x="123" y="1785"/>
                    <a:pt x="122" y="1784"/>
                  </a:cubicBezTo>
                  <a:cubicBezTo>
                    <a:pt x="114" y="1718"/>
                    <a:pt x="94" y="1679"/>
                    <a:pt x="78" y="1635"/>
                  </a:cubicBezTo>
                  <a:cubicBezTo>
                    <a:pt x="31" y="1691"/>
                    <a:pt x="0" y="1720"/>
                    <a:pt x="21" y="169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2" name="Freeform 68"/>
            <p:cNvSpPr>
              <a:spLocks/>
            </p:cNvSpPr>
            <p:nvPr/>
          </p:nvSpPr>
          <p:spPr bwMode="auto">
            <a:xfrm>
              <a:off x="3535362" y="3416300"/>
              <a:ext cx="641350" cy="328613"/>
            </a:xfrm>
            <a:custGeom>
              <a:avLst/>
              <a:gdLst>
                <a:gd name="T0" fmla="*/ 0 w 315"/>
                <a:gd name="T1" fmla="*/ 0 h 162"/>
                <a:gd name="T2" fmla="*/ 250 w 315"/>
                <a:gd name="T3" fmla="*/ 20 h 162"/>
                <a:gd name="T4" fmla="*/ 310 w 315"/>
                <a:gd name="T5" fmla="*/ 11 h 162"/>
                <a:gd name="T6" fmla="*/ 288 w 315"/>
                <a:gd name="T7" fmla="*/ 88 h 162"/>
                <a:gd name="T8" fmla="*/ 208 w 315"/>
                <a:gd name="T9" fmla="*/ 152 h 162"/>
                <a:gd name="T10" fmla="*/ 63 w 315"/>
                <a:gd name="T11" fmla="*/ 91 h 162"/>
                <a:gd name="T12" fmla="*/ 0 w 31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315" h="162">
                  <a:moveTo>
                    <a:pt x="0" y="0"/>
                  </a:moveTo>
                  <a:cubicBezTo>
                    <a:pt x="0" y="0"/>
                    <a:pt x="212" y="27"/>
                    <a:pt x="250" y="20"/>
                  </a:cubicBezTo>
                  <a:cubicBezTo>
                    <a:pt x="288" y="13"/>
                    <a:pt x="310" y="11"/>
                    <a:pt x="310" y="11"/>
                  </a:cubicBezTo>
                  <a:cubicBezTo>
                    <a:pt x="310" y="11"/>
                    <a:pt x="315" y="43"/>
                    <a:pt x="288" y="88"/>
                  </a:cubicBezTo>
                  <a:cubicBezTo>
                    <a:pt x="261" y="133"/>
                    <a:pt x="264" y="142"/>
                    <a:pt x="208" y="152"/>
                  </a:cubicBezTo>
                  <a:cubicBezTo>
                    <a:pt x="152" y="162"/>
                    <a:pt x="102" y="139"/>
                    <a:pt x="63" y="91"/>
                  </a:cubicBezTo>
                  <a:cubicBezTo>
                    <a:pt x="24" y="43"/>
                    <a:pt x="4" y="25"/>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3" name="Freeform 69"/>
            <p:cNvSpPr>
              <a:spLocks/>
            </p:cNvSpPr>
            <p:nvPr/>
          </p:nvSpPr>
          <p:spPr bwMode="auto">
            <a:xfrm>
              <a:off x="3579812" y="3432175"/>
              <a:ext cx="569913" cy="223838"/>
            </a:xfrm>
            <a:custGeom>
              <a:avLst/>
              <a:gdLst>
                <a:gd name="T0" fmla="*/ 10 w 280"/>
                <a:gd name="T1" fmla="*/ 0 h 110"/>
                <a:gd name="T2" fmla="*/ 215 w 280"/>
                <a:gd name="T3" fmla="*/ 32 h 110"/>
                <a:gd name="T4" fmla="*/ 280 w 280"/>
                <a:gd name="T5" fmla="*/ 16 h 110"/>
                <a:gd name="T6" fmla="*/ 197 w 280"/>
                <a:gd name="T7" fmla="*/ 101 h 110"/>
                <a:gd name="T8" fmla="*/ 98 w 280"/>
                <a:gd name="T9" fmla="*/ 76 h 110"/>
                <a:gd name="T10" fmla="*/ 155 w 280"/>
                <a:gd name="T11" fmla="*/ 77 h 110"/>
                <a:gd name="T12" fmla="*/ 44 w 280"/>
                <a:gd name="T13" fmla="*/ 48 h 110"/>
                <a:gd name="T14" fmla="*/ 0 w 280"/>
                <a:gd name="T15" fmla="*/ 6 h 110"/>
                <a:gd name="T16" fmla="*/ 10 w 280"/>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10">
                  <a:moveTo>
                    <a:pt x="10" y="0"/>
                  </a:moveTo>
                  <a:cubicBezTo>
                    <a:pt x="10" y="0"/>
                    <a:pt x="125" y="35"/>
                    <a:pt x="215" y="32"/>
                  </a:cubicBezTo>
                  <a:cubicBezTo>
                    <a:pt x="272" y="30"/>
                    <a:pt x="280" y="16"/>
                    <a:pt x="280" y="16"/>
                  </a:cubicBezTo>
                  <a:cubicBezTo>
                    <a:pt x="280" y="16"/>
                    <a:pt x="242" y="92"/>
                    <a:pt x="197" y="101"/>
                  </a:cubicBezTo>
                  <a:cubicBezTo>
                    <a:pt x="152" y="110"/>
                    <a:pt x="98" y="76"/>
                    <a:pt x="98" y="76"/>
                  </a:cubicBezTo>
                  <a:cubicBezTo>
                    <a:pt x="155" y="77"/>
                    <a:pt x="155" y="77"/>
                    <a:pt x="155" y="77"/>
                  </a:cubicBezTo>
                  <a:cubicBezTo>
                    <a:pt x="155" y="77"/>
                    <a:pt x="53" y="51"/>
                    <a:pt x="44" y="48"/>
                  </a:cubicBezTo>
                  <a:cubicBezTo>
                    <a:pt x="0" y="6"/>
                    <a:pt x="0" y="6"/>
                    <a:pt x="0" y="6"/>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4" name="Group 263"/>
          <p:cNvGrpSpPr/>
          <p:nvPr/>
        </p:nvGrpSpPr>
        <p:grpSpPr>
          <a:xfrm>
            <a:off x="5658991" y="4797152"/>
            <a:ext cx="3665537" cy="2082006"/>
            <a:chOff x="1293813" y="1652588"/>
            <a:chExt cx="8607425" cy="5286375"/>
          </a:xfrm>
        </p:grpSpPr>
        <p:sp>
          <p:nvSpPr>
            <p:cNvPr id="265" name="Freeform 8"/>
            <p:cNvSpPr>
              <a:spLocks/>
            </p:cNvSpPr>
            <p:nvPr/>
          </p:nvSpPr>
          <p:spPr bwMode="auto">
            <a:xfrm>
              <a:off x="6350000" y="2989263"/>
              <a:ext cx="531813" cy="561975"/>
            </a:xfrm>
            <a:custGeom>
              <a:avLst/>
              <a:gdLst>
                <a:gd name="T0" fmla="*/ 244 w 261"/>
                <a:gd name="T1" fmla="*/ 0 h 275"/>
                <a:gd name="T2" fmla="*/ 132 w 261"/>
                <a:gd name="T3" fmla="*/ 69 h 275"/>
                <a:gd name="T4" fmla="*/ 12 w 261"/>
                <a:gd name="T5" fmla="*/ 257 h 275"/>
                <a:gd name="T6" fmla="*/ 57 w 261"/>
                <a:gd name="T7" fmla="*/ 241 h 275"/>
                <a:gd name="T8" fmla="*/ 77 w 261"/>
                <a:gd name="T9" fmla="*/ 196 h 275"/>
                <a:gd name="T10" fmla="*/ 145 w 261"/>
                <a:gd name="T11" fmla="*/ 89 h 275"/>
                <a:gd name="T12" fmla="*/ 255 w 261"/>
                <a:gd name="T13" fmla="*/ 21 h 275"/>
                <a:gd name="T14" fmla="*/ 244 w 261"/>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75">
                  <a:moveTo>
                    <a:pt x="244" y="0"/>
                  </a:moveTo>
                  <a:cubicBezTo>
                    <a:pt x="244" y="0"/>
                    <a:pt x="143" y="61"/>
                    <a:pt x="132" y="69"/>
                  </a:cubicBezTo>
                  <a:cubicBezTo>
                    <a:pt x="121" y="77"/>
                    <a:pt x="25" y="240"/>
                    <a:pt x="12" y="257"/>
                  </a:cubicBezTo>
                  <a:cubicBezTo>
                    <a:pt x="0" y="275"/>
                    <a:pt x="57" y="241"/>
                    <a:pt x="57" y="241"/>
                  </a:cubicBezTo>
                  <a:cubicBezTo>
                    <a:pt x="77" y="196"/>
                    <a:pt x="77" y="196"/>
                    <a:pt x="77" y="196"/>
                  </a:cubicBezTo>
                  <a:cubicBezTo>
                    <a:pt x="77" y="196"/>
                    <a:pt x="125" y="111"/>
                    <a:pt x="145" y="89"/>
                  </a:cubicBezTo>
                  <a:cubicBezTo>
                    <a:pt x="165" y="68"/>
                    <a:pt x="255" y="21"/>
                    <a:pt x="255" y="21"/>
                  </a:cubicBezTo>
                  <a:cubicBezTo>
                    <a:pt x="255" y="21"/>
                    <a:pt x="261" y="5"/>
                    <a:pt x="2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6" name="Freeform 9"/>
            <p:cNvSpPr>
              <a:spLocks/>
            </p:cNvSpPr>
            <p:nvPr/>
          </p:nvSpPr>
          <p:spPr bwMode="auto">
            <a:xfrm>
              <a:off x="5840413" y="3438525"/>
              <a:ext cx="654050" cy="392113"/>
            </a:xfrm>
            <a:custGeom>
              <a:avLst/>
              <a:gdLst>
                <a:gd name="T0" fmla="*/ 298 w 320"/>
                <a:gd name="T1" fmla="*/ 107 h 192"/>
                <a:gd name="T2" fmla="*/ 308 w 320"/>
                <a:gd name="T3" fmla="*/ 43 h 192"/>
                <a:gd name="T4" fmla="*/ 0 w 320"/>
                <a:gd name="T5" fmla="*/ 14 h 192"/>
                <a:gd name="T6" fmla="*/ 8 w 320"/>
                <a:gd name="T7" fmla="*/ 107 h 192"/>
                <a:gd name="T8" fmla="*/ 116 w 320"/>
                <a:gd name="T9" fmla="*/ 192 h 192"/>
                <a:gd name="T10" fmla="*/ 298 w 320"/>
                <a:gd name="T11" fmla="*/ 107 h 192"/>
              </a:gdLst>
              <a:ahLst/>
              <a:cxnLst>
                <a:cxn ang="0">
                  <a:pos x="T0" y="T1"/>
                </a:cxn>
                <a:cxn ang="0">
                  <a:pos x="T2" y="T3"/>
                </a:cxn>
                <a:cxn ang="0">
                  <a:pos x="T4" y="T5"/>
                </a:cxn>
                <a:cxn ang="0">
                  <a:pos x="T6" y="T7"/>
                </a:cxn>
                <a:cxn ang="0">
                  <a:pos x="T8" y="T9"/>
                </a:cxn>
                <a:cxn ang="0">
                  <a:pos x="T10" y="T11"/>
                </a:cxn>
              </a:cxnLst>
              <a:rect l="0" t="0" r="r" b="b"/>
              <a:pathLst>
                <a:path w="320" h="192">
                  <a:moveTo>
                    <a:pt x="298" y="107"/>
                  </a:moveTo>
                  <a:cubicBezTo>
                    <a:pt x="298" y="107"/>
                    <a:pt x="320" y="55"/>
                    <a:pt x="308" y="43"/>
                  </a:cubicBezTo>
                  <a:cubicBezTo>
                    <a:pt x="272" y="4"/>
                    <a:pt x="42" y="0"/>
                    <a:pt x="0" y="14"/>
                  </a:cubicBezTo>
                  <a:cubicBezTo>
                    <a:pt x="8" y="107"/>
                    <a:pt x="8" y="107"/>
                    <a:pt x="8" y="107"/>
                  </a:cubicBezTo>
                  <a:cubicBezTo>
                    <a:pt x="116" y="192"/>
                    <a:pt x="116" y="192"/>
                    <a:pt x="116" y="192"/>
                  </a:cubicBezTo>
                  <a:lnTo>
                    <a:pt x="298" y="10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7" name="Freeform 10"/>
            <p:cNvSpPr>
              <a:spLocks/>
            </p:cNvSpPr>
            <p:nvPr/>
          </p:nvSpPr>
          <p:spPr bwMode="auto">
            <a:xfrm>
              <a:off x="6202363" y="3363913"/>
              <a:ext cx="487363" cy="487363"/>
            </a:xfrm>
            <a:custGeom>
              <a:avLst/>
              <a:gdLst>
                <a:gd name="T0" fmla="*/ 0 w 239"/>
                <a:gd name="T1" fmla="*/ 119 h 239"/>
                <a:gd name="T2" fmla="*/ 119 w 239"/>
                <a:gd name="T3" fmla="*/ 0 h 239"/>
                <a:gd name="T4" fmla="*/ 239 w 239"/>
                <a:gd name="T5" fmla="*/ 119 h 239"/>
                <a:gd name="T6" fmla="*/ 119 w 239"/>
                <a:gd name="T7" fmla="*/ 239 h 239"/>
                <a:gd name="T8" fmla="*/ 80 w 239"/>
                <a:gd name="T9" fmla="*/ 232 h 239"/>
                <a:gd name="T10" fmla="*/ 119 w 239"/>
                <a:gd name="T11" fmla="*/ 160 h 239"/>
                <a:gd name="T12" fmla="*/ 77 w 239"/>
                <a:gd name="T13" fmla="*/ 231 h 239"/>
                <a:gd name="T14" fmla="*/ 0 w 239"/>
                <a:gd name="T15" fmla="*/ 11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239">
                  <a:moveTo>
                    <a:pt x="0" y="119"/>
                  </a:moveTo>
                  <a:cubicBezTo>
                    <a:pt x="0" y="53"/>
                    <a:pt x="53" y="0"/>
                    <a:pt x="119" y="0"/>
                  </a:cubicBezTo>
                  <a:cubicBezTo>
                    <a:pt x="185" y="0"/>
                    <a:pt x="239" y="53"/>
                    <a:pt x="239" y="119"/>
                  </a:cubicBezTo>
                  <a:cubicBezTo>
                    <a:pt x="239" y="185"/>
                    <a:pt x="185" y="239"/>
                    <a:pt x="119" y="239"/>
                  </a:cubicBezTo>
                  <a:cubicBezTo>
                    <a:pt x="106" y="239"/>
                    <a:pt x="92" y="236"/>
                    <a:pt x="80" y="232"/>
                  </a:cubicBezTo>
                  <a:cubicBezTo>
                    <a:pt x="119" y="160"/>
                    <a:pt x="119" y="160"/>
                    <a:pt x="119" y="160"/>
                  </a:cubicBezTo>
                  <a:cubicBezTo>
                    <a:pt x="77" y="231"/>
                    <a:pt x="77" y="231"/>
                    <a:pt x="77" y="231"/>
                  </a:cubicBezTo>
                  <a:cubicBezTo>
                    <a:pt x="32" y="214"/>
                    <a:pt x="0" y="170"/>
                    <a:pt x="0" y="119"/>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8" name="Freeform 11"/>
            <p:cNvSpPr>
              <a:spLocks/>
            </p:cNvSpPr>
            <p:nvPr/>
          </p:nvSpPr>
          <p:spPr bwMode="auto">
            <a:xfrm>
              <a:off x="6359525" y="3802063"/>
              <a:ext cx="14288" cy="28575"/>
            </a:xfrm>
            <a:custGeom>
              <a:avLst/>
              <a:gdLst>
                <a:gd name="T0" fmla="*/ 0 w 7"/>
                <a:gd name="T1" fmla="*/ 14 h 14"/>
                <a:gd name="T2" fmla="*/ 4 w 7"/>
                <a:gd name="T3" fmla="*/ 0 h 14"/>
                <a:gd name="T4" fmla="*/ 7 w 7"/>
                <a:gd name="T5" fmla="*/ 1 h 14"/>
                <a:gd name="T6" fmla="*/ 0 w 7"/>
                <a:gd name="T7" fmla="*/ 14 h 14"/>
              </a:gdLst>
              <a:ahLst/>
              <a:cxnLst>
                <a:cxn ang="0">
                  <a:pos x="T0" y="T1"/>
                </a:cxn>
                <a:cxn ang="0">
                  <a:pos x="T2" y="T3"/>
                </a:cxn>
                <a:cxn ang="0">
                  <a:pos x="T4" y="T5"/>
                </a:cxn>
                <a:cxn ang="0">
                  <a:pos x="T6" y="T7"/>
                </a:cxn>
              </a:cxnLst>
              <a:rect l="0" t="0" r="r" b="b"/>
              <a:pathLst>
                <a:path w="7" h="14">
                  <a:moveTo>
                    <a:pt x="0" y="14"/>
                  </a:moveTo>
                  <a:cubicBezTo>
                    <a:pt x="4" y="0"/>
                    <a:pt x="4" y="0"/>
                    <a:pt x="4" y="0"/>
                  </a:cubicBezTo>
                  <a:cubicBezTo>
                    <a:pt x="5" y="0"/>
                    <a:pt x="6" y="1"/>
                    <a:pt x="7" y="1"/>
                  </a:cubicBezTo>
                  <a:lnTo>
                    <a:pt x="0" y="1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9" name="Freeform 12"/>
            <p:cNvSpPr>
              <a:spLocks/>
            </p:cNvSpPr>
            <p:nvPr/>
          </p:nvSpPr>
          <p:spPr bwMode="auto">
            <a:xfrm>
              <a:off x="5138738" y="2027238"/>
              <a:ext cx="3919538" cy="4854575"/>
            </a:xfrm>
            <a:custGeom>
              <a:avLst/>
              <a:gdLst>
                <a:gd name="T0" fmla="*/ 1392 w 1920"/>
                <a:gd name="T1" fmla="*/ 38 h 2377"/>
                <a:gd name="T2" fmla="*/ 1232 w 1920"/>
                <a:gd name="T3" fmla="*/ 0 h 2377"/>
                <a:gd name="T4" fmla="*/ 1074 w 1920"/>
                <a:gd name="T5" fmla="*/ 228 h 2377"/>
                <a:gd name="T6" fmla="*/ 1027 w 1920"/>
                <a:gd name="T7" fmla="*/ 587 h 2377"/>
                <a:gd name="T8" fmla="*/ 1134 w 1920"/>
                <a:gd name="T9" fmla="*/ 773 h 2377"/>
                <a:gd name="T10" fmla="*/ 1173 w 1920"/>
                <a:gd name="T11" fmla="*/ 928 h 2377"/>
                <a:gd name="T12" fmla="*/ 917 w 1920"/>
                <a:gd name="T13" fmla="*/ 958 h 2377"/>
                <a:gd name="T14" fmla="*/ 701 w 1920"/>
                <a:gd name="T15" fmla="*/ 1256 h 2377"/>
                <a:gd name="T16" fmla="*/ 528 w 1920"/>
                <a:gd name="T17" fmla="*/ 1422 h 2377"/>
                <a:gd name="T18" fmla="*/ 252 w 1920"/>
                <a:gd name="T19" fmla="*/ 1494 h 2377"/>
                <a:gd name="T20" fmla="*/ 252 w 1920"/>
                <a:gd name="T21" fmla="*/ 1824 h 2377"/>
                <a:gd name="T22" fmla="*/ 22 w 1920"/>
                <a:gd name="T23" fmla="*/ 1938 h 2377"/>
                <a:gd name="T24" fmla="*/ 0 w 1920"/>
                <a:gd name="T25" fmla="*/ 1998 h 2377"/>
                <a:gd name="T26" fmla="*/ 27 w 1920"/>
                <a:gd name="T27" fmla="*/ 2043 h 2377"/>
                <a:gd name="T28" fmla="*/ 314 w 1920"/>
                <a:gd name="T29" fmla="*/ 2052 h 2377"/>
                <a:gd name="T30" fmla="*/ 544 w 1920"/>
                <a:gd name="T31" fmla="*/ 2158 h 2377"/>
                <a:gd name="T32" fmla="*/ 760 w 1920"/>
                <a:gd name="T33" fmla="*/ 2371 h 2377"/>
                <a:gd name="T34" fmla="*/ 1014 w 1920"/>
                <a:gd name="T35" fmla="*/ 2377 h 2377"/>
                <a:gd name="T36" fmla="*/ 1361 w 1920"/>
                <a:gd name="T37" fmla="*/ 2158 h 2377"/>
                <a:gd name="T38" fmla="*/ 1645 w 1920"/>
                <a:gd name="T39" fmla="*/ 1803 h 2377"/>
                <a:gd name="T40" fmla="*/ 1920 w 1920"/>
                <a:gd name="T41" fmla="*/ 833 h 2377"/>
                <a:gd name="T42" fmla="*/ 1850 w 1920"/>
                <a:gd name="T43" fmla="*/ 376 h 2377"/>
                <a:gd name="T44" fmla="*/ 1578 w 1920"/>
                <a:gd name="T45" fmla="*/ 0 h 2377"/>
                <a:gd name="T46" fmla="*/ 1392 w 1920"/>
                <a:gd name="T47" fmla="*/ 38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0" h="2377">
                  <a:moveTo>
                    <a:pt x="1392" y="38"/>
                  </a:moveTo>
                  <a:cubicBezTo>
                    <a:pt x="1232" y="0"/>
                    <a:pt x="1232" y="0"/>
                    <a:pt x="1232" y="0"/>
                  </a:cubicBezTo>
                  <a:cubicBezTo>
                    <a:pt x="1074" y="228"/>
                    <a:pt x="1074" y="228"/>
                    <a:pt x="1074" y="228"/>
                  </a:cubicBezTo>
                  <a:cubicBezTo>
                    <a:pt x="1027" y="587"/>
                    <a:pt x="1027" y="587"/>
                    <a:pt x="1027" y="587"/>
                  </a:cubicBezTo>
                  <a:cubicBezTo>
                    <a:pt x="1027" y="587"/>
                    <a:pt x="1128" y="757"/>
                    <a:pt x="1134" y="773"/>
                  </a:cubicBezTo>
                  <a:cubicBezTo>
                    <a:pt x="1141" y="790"/>
                    <a:pt x="1173" y="928"/>
                    <a:pt x="1173" y="928"/>
                  </a:cubicBezTo>
                  <a:cubicBezTo>
                    <a:pt x="1173" y="928"/>
                    <a:pt x="949" y="931"/>
                    <a:pt x="917" y="958"/>
                  </a:cubicBezTo>
                  <a:cubicBezTo>
                    <a:pt x="885" y="984"/>
                    <a:pt x="714" y="1222"/>
                    <a:pt x="701" y="1256"/>
                  </a:cubicBezTo>
                  <a:cubicBezTo>
                    <a:pt x="688" y="1291"/>
                    <a:pt x="528" y="1422"/>
                    <a:pt x="528" y="1422"/>
                  </a:cubicBezTo>
                  <a:cubicBezTo>
                    <a:pt x="252" y="1494"/>
                    <a:pt x="252" y="1494"/>
                    <a:pt x="252" y="1494"/>
                  </a:cubicBezTo>
                  <a:cubicBezTo>
                    <a:pt x="252" y="1824"/>
                    <a:pt x="252" y="1824"/>
                    <a:pt x="252" y="1824"/>
                  </a:cubicBezTo>
                  <a:cubicBezTo>
                    <a:pt x="252" y="1824"/>
                    <a:pt x="105" y="1887"/>
                    <a:pt x="22" y="1938"/>
                  </a:cubicBezTo>
                  <a:cubicBezTo>
                    <a:pt x="0" y="1998"/>
                    <a:pt x="0" y="1998"/>
                    <a:pt x="0" y="1998"/>
                  </a:cubicBezTo>
                  <a:cubicBezTo>
                    <a:pt x="27" y="2043"/>
                    <a:pt x="27" y="2043"/>
                    <a:pt x="27" y="2043"/>
                  </a:cubicBezTo>
                  <a:cubicBezTo>
                    <a:pt x="314" y="2052"/>
                    <a:pt x="314" y="2052"/>
                    <a:pt x="314" y="2052"/>
                  </a:cubicBezTo>
                  <a:cubicBezTo>
                    <a:pt x="314" y="2052"/>
                    <a:pt x="482" y="2072"/>
                    <a:pt x="544" y="2158"/>
                  </a:cubicBezTo>
                  <a:cubicBezTo>
                    <a:pt x="605" y="2243"/>
                    <a:pt x="760" y="2371"/>
                    <a:pt x="760" y="2371"/>
                  </a:cubicBezTo>
                  <a:cubicBezTo>
                    <a:pt x="1014" y="2377"/>
                    <a:pt x="1014" y="2377"/>
                    <a:pt x="1014" y="2377"/>
                  </a:cubicBezTo>
                  <a:cubicBezTo>
                    <a:pt x="1014" y="2377"/>
                    <a:pt x="1221" y="2261"/>
                    <a:pt x="1361" y="2158"/>
                  </a:cubicBezTo>
                  <a:cubicBezTo>
                    <a:pt x="1501" y="2054"/>
                    <a:pt x="1645" y="1803"/>
                    <a:pt x="1645" y="1803"/>
                  </a:cubicBezTo>
                  <a:cubicBezTo>
                    <a:pt x="1920" y="833"/>
                    <a:pt x="1920" y="833"/>
                    <a:pt x="1920" y="833"/>
                  </a:cubicBezTo>
                  <a:cubicBezTo>
                    <a:pt x="1850" y="376"/>
                    <a:pt x="1850" y="376"/>
                    <a:pt x="1850" y="376"/>
                  </a:cubicBezTo>
                  <a:cubicBezTo>
                    <a:pt x="1578" y="0"/>
                    <a:pt x="1578" y="0"/>
                    <a:pt x="1578" y="0"/>
                  </a:cubicBezTo>
                  <a:lnTo>
                    <a:pt x="1392" y="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0" name="Freeform 13"/>
            <p:cNvSpPr>
              <a:spLocks/>
            </p:cNvSpPr>
            <p:nvPr/>
          </p:nvSpPr>
          <p:spPr bwMode="auto">
            <a:xfrm>
              <a:off x="1293813" y="3471863"/>
              <a:ext cx="5510213" cy="3409950"/>
            </a:xfrm>
            <a:custGeom>
              <a:avLst/>
              <a:gdLst>
                <a:gd name="T0" fmla="*/ 1848 w 2699"/>
                <a:gd name="T1" fmla="*/ 1265 h 1670"/>
                <a:gd name="T2" fmla="*/ 1509 w 2699"/>
                <a:gd name="T3" fmla="*/ 765 h 1670"/>
                <a:gd name="T4" fmla="*/ 923 w 2699"/>
                <a:gd name="T5" fmla="*/ 45 h 1670"/>
                <a:gd name="T6" fmla="*/ 587 w 2699"/>
                <a:gd name="T7" fmla="*/ 152 h 1670"/>
                <a:gd name="T8" fmla="*/ 392 w 2699"/>
                <a:gd name="T9" fmla="*/ 629 h 1670"/>
                <a:gd name="T10" fmla="*/ 0 w 2699"/>
                <a:gd name="T11" fmla="*/ 1664 h 1670"/>
                <a:gd name="T12" fmla="*/ 411 w 2699"/>
                <a:gd name="T13" fmla="*/ 1670 h 1670"/>
                <a:gd name="T14" fmla="*/ 501 w 2699"/>
                <a:gd name="T15" fmla="*/ 1480 h 1670"/>
                <a:gd name="T16" fmla="*/ 843 w 2699"/>
                <a:gd name="T17" fmla="*/ 776 h 1670"/>
                <a:gd name="T18" fmla="*/ 995 w 2699"/>
                <a:gd name="T19" fmla="*/ 1163 h 1670"/>
                <a:gd name="T20" fmla="*/ 1123 w 2699"/>
                <a:gd name="T21" fmla="*/ 1472 h 1670"/>
                <a:gd name="T22" fmla="*/ 517 w 2699"/>
                <a:gd name="T23" fmla="*/ 1664 h 1670"/>
                <a:gd name="T24" fmla="*/ 2560 w 2699"/>
                <a:gd name="T25" fmla="*/ 1670 h 1670"/>
                <a:gd name="T26" fmla="*/ 2699 w 2699"/>
                <a:gd name="T27" fmla="*/ 1365 h 1670"/>
                <a:gd name="T28" fmla="*/ 2413 w 2699"/>
                <a:gd name="T29" fmla="*/ 1253 h 1670"/>
                <a:gd name="T30" fmla="*/ 1848 w 2699"/>
                <a:gd name="T31" fmla="*/ 126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9" h="1670">
                  <a:moveTo>
                    <a:pt x="1848" y="1265"/>
                  </a:moveTo>
                  <a:cubicBezTo>
                    <a:pt x="1848" y="1265"/>
                    <a:pt x="1597" y="925"/>
                    <a:pt x="1509" y="765"/>
                  </a:cubicBezTo>
                  <a:cubicBezTo>
                    <a:pt x="1421" y="605"/>
                    <a:pt x="1067" y="91"/>
                    <a:pt x="923" y="45"/>
                  </a:cubicBezTo>
                  <a:cubicBezTo>
                    <a:pt x="779" y="0"/>
                    <a:pt x="648" y="59"/>
                    <a:pt x="587" y="152"/>
                  </a:cubicBezTo>
                  <a:cubicBezTo>
                    <a:pt x="525" y="245"/>
                    <a:pt x="453" y="384"/>
                    <a:pt x="392" y="629"/>
                  </a:cubicBezTo>
                  <a:cubicBezTo>
                    <a:pt x="331" y="875"/>
                    <a:pt x="235" y="1327"/>
                    <a:pt x="0" y="1664"/>
                  </a:cubicBezTo>
                  <a:cubicBezTo>
                    <a:pt x="411" y="1670"/>
                    <a:pt x="411" y="1670"/>
                    <a:pt x="411" y="1670"/>
                  </a:cubicBezTo>
                  <a:cubicBezTo>
                    <a:pt x="411" y="1670"/>
                    <a:pt x="416" y="1616"/>
                    <a:pt x="501" y="1480"/>
                  </a:cubicBezTo>
                  <a:cubicBezTo>
                    <a:pt x="587" y="1344"/>
                    <a:pt x="859" y="941"/>
                    <a:pt x="843" y="776"/>
                  </a:cubicBezTo>
                  <a:cubicBezTo>
                    <a:pt x="843" y="776"/>
                    <a:pt x="968" y="1077"/>
                    <a:pt x="995" y="1163"/>
                  </a:cubicBezTo>
                  <a:cubicBezTo>
                    <a:pt x="1021" y="1248"/>
                    <a:pt x="1083" y="1424"/>
                    <a:pt x="1123" y="1472"/>
                  </a:cubicBezTo>
                  <a:cubicBezTo>
                    <a:pt x="1123" y="1472"/>
                    <a:pt x="616" y="1607"/>
                    <a:pt x="517" y="1664"/>
                  </a:cubicBezTo>
                  <a:cubicBezTo>
                    <a:pt x="2560" y="1670"/>
                    <a:pt x="2560" y="1670"/>
                    <a:pt x="2560" y="1670"/>
                  </a:cubicBezTo>
                  <a:cubicBezTo>
                    <a:pt x="2699" y="1365"/>
                    <a:pt x="2699" y="1365"/>
                    <a:pt x="2699" y="1365"/>
                  </a:cubicBezTo>
                  <a:cubicBezTo>
                    <a:pt x="2413" y="1253"/>
                    <a:pt x="2413" y="1253"/>
                    <a:pt x="2413" y="1253"/>
                  </a:cubicBezTo>
                  <a:lnTo>
                    <a:pt x="1848" y="1265"/>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1" name="Freeform 14"/>
            <p:cNvSpPr>
              <a:spLocks/>
            </p:cNvSpPr>
            <p:nvPr/>
          </p:nvSpPr>
          <p:spPr bwMode="auto">
            <a:xfrm>
              <a:off x="8064500" y="3454400"/>
              <a:ext cx="1276350" cy="1395413"/>
            </a:xfrm>
            <a:custGeom>
              <a:avLst/>
              <a:gdLst>
                <a:gd name="T0" fmla="*/ 290 w 625"/>
                <a:gd name="T1" fmla="*/ 167 h 683"/>
                <a:gd name="T2" fmla="*/ 49 w 625"/>
                <a:gd name="T3" fmla="*/ 645 h 683"/>
                <a:gd name="T4" fmla="*/ 100 w 625"/>
                <a:gd name="T5" fmla="*/ 683 h 683"/>
                <a:gd name="T6" fmla="*/ 313 w 625"/>
                <a:gd name="T7" fmla="*/ 199 h 683"/>
                <a:gd name="T8" fmla="*/ 353 w 625"/>
                <a:gd name="T9" fmla="*/ 99 h 683"/>
                <a:gd name="T10" fmla="*/ 290 w 625"/>
                <a:gd name="T11" fmla="*/ 167 h 683"/>
              </a:gdLst>
              <a:ahLst/>
              <a:cxnLst>
                <a:cxn ang="0">
                  <a:pos x="T0" y="T1"/>
                </a:cxn>
                <a:cxn ang="0">
                  <a:pos x="T2" y="T3"/>
                </a:cxn>
                <a:cxn ang="0">
                  <a:pos x="T4" y="T5"/>
                </a:cxn>
                <a:cxn ang="0">
                  <a:pos x="T6" y="T7"/>
                </a:cxn>
                <a:cxn ang="0">
                  <a:pos x="T8" y="T9"/>
                </a:cxn>
                <a:cxn ang="0">
                  <a:pos x="T10" y="T11"/>
                </a:cxn>
              </a:cxnLst>
              <a:rect l="0" t="0" r="r" b="b"/>
              <a:pathLst>
                <a:path w="625" h="683">
                  <a:moveTo>
                    <a:pt x="290" y="167"/>
                  </a:moveTo>
                  <a:cubicBezTo>
                    <a:pt x="290" y="167"/>
                    <a:pt x="21" y="356"/>
                    <a:pt x="49" y="645"/>
                  </a:cubicBezTo>
                  <a:cubicBezTo>
                    <a:pt x="100" y="683"/>
                    <a:pt x="100" y="683"/>
                    <a:pt x="100" y="683"/>
                  </a:cubicBezTo>
                  <a:cubicBezTo>
                    <a:pt x="100" y="683"/>
                    <a:pt x="0" y="398"/>
                    <a:pt x="313" y="199"/>
                  </a:cubicBezTo>
                  <a:cubicBezTo>
                    <a:pt x="625" y="0"/>
                    <a:pt x="353" y="99"/>
                    <a:pt x="353" y="99"/>
                  </a:cubicBezTo>
                  <a:lnTo>
                    <a:pt x="290" y="16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2" name="Freeform 15"/>
            <p:cNvSpPr>
              <a:spLocks/>
            </p:cNvSpPr>
            <p:nvPr/>
          </p:nvSpPr>
          <p:spPr bwMode="auto">
            <a:xfrm>
              <a:off x="6096000" y="4321175"/>
              <a:ext cx="2640013" cy="1387475"/>
            </a:xfrm>
            <a:custGeom>
              <a:avLst/>
              <a:gdLst>
                <a:gd name="T0" fmla="*/ 435 w 1293"/>
                <a:gd name="T1" fmla="*/ 235 h 680"/>
                <a:gd name="T2" fmla="*/ 531 w 1293"/>
                <a:gd name="T3" fmla="*/ 178 h 680"/>
                <a:gd name="T4" fmla="*/ 1085 w 1293"/>
                <a:gd name="T5" fmla="*/ 283 h 680"/>
                <a:gd name="T6" fmla="*/ 1219 w 1293"/>
                <a:gd name="T7" fmla="*/ 568 h 680"/>
                <a:gd name="T8" fmla="*/ 1034 w 1293"/>
                <a:gd name="T9" fmla="*/ 680 h 680"/>
                <a:gd name="T10" fmla="*/ 672 w 1293"/>
                <a:gd name="T11" fmla="*/ 535 h 680"/>
                <a:gd name="T12" fmla="*/ 405 w 1293"/>
                <a:gd name="T13" fmla="*/ 328 h 680"/>
                <a:gd name="T14" fmla="*/ 217 w 1293"/>
                <a:gd name="T15" fmla="*/ 392 h 680"/>
                <a:gd name="T16" fmla="*/ 125 w 1293"/>
                <a:gd name="T17" fmla="*/ 408 h 680"/>
                <a:gd name="T18" fmla="*/ 296 w 1293"/>
                <a:gd name="T19" fmla="*/ 88 h 680"/>
                <a:gd name="T20" fmla="*/ 395 w 1293"/>
                <a:gd name="T21" fmla="*/ 197 h 680"/>
                <a:gd name="T22" fmla="*/ 435 w 1293"/>
                <a:gd name="T23" fmla="*/ 23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3" h="680">
                  <a:moveTo>
                    <a:pt x="435" y="235"/>
                  </a:moveTo>
                  <a:cubicBezTo>
                    <a:pt x="435" y="235"/>
                    <a:pt x="477" y="215"/>
                    <a:pt x="531" y="178"/>
                  </a:cubicBezTo>
                  <a:cubicBezTo>
                    <a:pt x="584" y="141"/>
                    <a:pt x="877" y="0"/>
                    <a:pt x="1085" y="283"/>
                  </a:cubicBezTo>
                  <a:cubicBezTo>
                    <a:pt x="1293" y="565"/>
                    <a:pt x="1219" y="568"/>
                    <a:pt x="1219" y="568"/>
                  </a:cubicBezTo>
                  <a:cubicBezTo>
                    <a:pt x="1034" y="680"/>
                    <a:pt x="1034" y="680"/>
                    <a:pt x="1034" y="680"/>
                  </a:cubicBezTo>
                  <a:cubicBezTo>
                    <a:pt x="1034" y="680"/>
                    <a:pt x="779" y="589"/>
                    <a:pt x="672" y="535"/>
                  </a:cubicBezTo>
                  <a:cubicBezTo>
                    <a:pt x="565" y="480"/>
                    <a:pt x="459" y="363"/>
                    <a:pt x="405" y="328"/>
                  </a:cubicBezTo>
                  <a:cubicBezTo>
                    <a:pt x="405" y="328"/>
                    <a:pt x="287" y="368"/>
                    <a:pt x="217" y="392"/>
                  </a:cubicBezTo>
                  <a:cubicBezTo>
                    <a:pt x="148" y="416"/>
                    <a:pt x="125" y="408"/>
                    <a:pt x="125" y="408"/>
                  </a:cubicBezTo>
                  <a:cubicBezTo>
                    <a:pt x="125" y="408"/>
                    <a:pt x="0" y="133"/>
                    <a:pt x="296" y="88"/>
                  </a:cubicBezTo>
                  <a:cubicBezTo>
                    <a:pt x="296" y="88"/>
                    <a:pt x="352" y="104"/>
                    <a:pt x="395" y="197"/>
                  </a:cubicBezTo>
                  <a:cubicBezTo>
                    <a:pt x="395" y="197"/>
                    <a:pt x="411" y="224"/>
                    <a:pt x="435" y="23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3" name="Freeform 16"/>
            <p:cNvSpPr>
              <a:spLocks/>
            </p:cNvSpPr>
            <p:nvPr/>
          </p:nvSpPr>
          <p:spPr bwMode="auto">
            <a:xfrm>
              <a:off x="6689725" y="3886200"/>
              <a:ext cx="914400" cy="635000"/>
            </a:xfrm>
            <a:custGeom>
              <a:avLst/>
              <a:gdLst>
                <a:gd name="T0" fmla="*/ 448 w 448"/>
                <a:gd name="T1" fmla="*/ 16 h 311"/>
                <a:gd name="T2" fmla="*/ 24 w 448"/>
                <a:gd name="T3" fmla="*/ 311 h 311"/>
                <a:gd name="T4" fmla="*/ 0 w 448"/>
                <a:gd name="T5" fmla="*/ 311 h 311"/>
                <a:gd name="T6" fmla="*/ 432 w 448"/>
                <a:gd name="T7" fmla="*/ 0 h 311"/>
                <a:gd name="T8" fmla="*/ 448 w 448"/>
                <a:gd name="T9" fmla="*/ 16 h 311"/>
              </a:gdLst>
              <a:ahLst/>
              <a:cxnLst>
                <a:cxn ang="0">
                  <a:pos x="T0" y="T1"/>
                </a:cxn>
                <a:cxn ang="0">
                  <a:pos x="T2" y="T3"/>
                </a:cxn>
                <a:cxn ang="0">
                  <a:pos x="T4" y="T5"/>
                </a:cxn>
                <a:cxn ang="0">
                  <a:pos x="T6" y="T7"/>
                </a:cxn>
                <a:cxn ang="0">
                  <a:pos x="T8" y="T9"/>
                </a:cxn>
              </a:cxnLst>
              <a:rect l="0" t="0" r="r" b="b"/>
              <a:pathLst>
                <a:path w="448" h="311">
                  <a:moveTo>
                    <a:pt x="448" y="16"/>
                  </a:moveTo>
                  <a:cubicBezTo>
                    <a:pt x="448" y="16"/>
                    <a:pt x="46" y="189"/>
                    <a:pt x="24" y="311"/>
                  </a:cubicBezTo>
                  <a:cubicBezTo>
                    <a:pt x="0" y="311"/>
                    <a:pt x="0" y="311"/>
                    <a:pt x="0" y="311"/>
                  </a:cubicBezTo>
                  <a:cubicBezTo>
                    <a:pt x="0" y="311"/>
                    <a:pt x="34" y="192"/>
                    <a:pt x="432" y="0"/>
                  </a:cubicBezTo>
                  <a:lnTo>
                    <a:pt x="448"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4" name="Freeform 17"/>
            <p:cNvSpPr>
              <a:spLocks/>
            </p:cNvSpPr>
            <p:nvPr/>
          </p:nvSpPr>
          <p:spPr bwMode="auto">
            <a:xfrm>
              <a:off x="4740275" y="5984875"/>
              <a:ext cx="2025650" cy="896938"/>
            </a:xfrm>
            <a:custGeom>
              <a:avLst/>
              <a:gdLst>
                <a:gd name="T0" fmla="*/ 217 w 992"/>
                <a:gd name="T1" fmla="*/ 0 h 439"/>
                <a:gd name="T2" fmla="*/ 0 w 992"/>
                <a:gd name="T3" fmla="*/ 180 h 439"/>
                <a:gd name="T4" fmla="*/ 309 w 992"/>
                <a:gd name="T5" fmla="*/ 169 h 439"/>
                <a:gd name="T6" fmla="*/ 709 w 992"/>
                <a:gd name="T7" fmla="*/ 233 h 439"/>
                <a:gd name="T8" fmla="*/ 872 w 992"/>
                <a:gd name="T9" fmla="*/ 439 h 439"/>
                <a:gd name="T10" fmla="*/ 992 w 992"/>
                <a:gd name="T11" fmla="*/ 439 h 439"/>
                <a:gd name="T12" fmla="*/ 744 w 992"/>
                <a:gd name="T13" fmla="*/ 174 h 439"/>
                <a:gd name="T14" fmla="*/ 376 w 992"/>
                <a:gd name="T15" fmla="*/ 73 h 439"/>
                <a:gd name="T16" fmla="*/ 217 w 992"/>
                <a:gd name="T17"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439">
                  <a:moveTo>
                    <a:pt x="217" y="0"/>
                  </a:moveTo>
                  <a:cubicBezTo>
                    <a:pt x="217" y="0"/>
                    <a:pt x="45" y="92"/>
                    <a:pt x="0" y="180"/>
                  </a:cubicBezTo>
                  <a:cubicBezTo>
                    <a:pt x="0" y="180"/>
                    <a:pt x="211" y="177"/>
                    <a:pt x="309" y="169"/>
                  </a:cubicBezTo>
                  <a:cubicBezTo>
                    <a:pt x="408" y="161"/>
                    <a:pt x="573" y="84"/>
                    <a:pt x="709" y="233"/>
                  </a:cubicBezTo>
                  <a:cubicBezTo>
                    <a:pt x="845" y="382"/>
                    <a:pt x="872" y="439"/>
                    <a:pt x="872" y="439"/>
                  </a:cubicBezTo>
                  <a:cubicBezTo>
                    <a:pt x="992" y="439"/>
                    <a:pt x="992" y="439"/>
                    <a:pt x="992" y="439"/>
                  </a:cubicBezTo>
                  <a:cubicBezTo>
                    <a:pt x="992" y="439"/>
                    <a:pt x="856" y="241"/>
                    <a:pt x="744" y="174"/>
                  </a:cubicBezTo>
                  <a:cubicBezTo>
                    <a:pt x="632" y="108"/>
                    <a:pt x="466" y="94"/>
                    <a:pt x="376" y="73"/>
                  </a:cubicBezTo>
                  <a:cubicBezTo>
                    <a:pt x="261" y="46"/>
                    <a:pt x="217" y="0"/>
                    <a:pt x="21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5" name="Freeform 18"/>
            <p:cNvSpPr>
              <a:spLocks/>
            </p:cNvSpPr>
            <p:nvPr/>
          </p:nvSpPr>
          <p:spPr bwMode="auto">
            <a:xfrm>
              <a:off x="5668963" y="3657600"/>
              <a:ext cx="781050" cy="1543050"/>
            </a:xfrm>
            <a:custGeom>
              <a:avLst/>
              <a:gdLst>
                <a:gd name="T0" fmla="*/ 92 w 382"/>
                <a:gd name="T1" fmla="*/ 357 h 756"/>
                <a:gd name="T2" fmla="*/ 92 w 382"/>
                <a:gd name="T3" fmla="*/ 0 h 756"/>
                <a:gd name="T4" fmla="*/ 382 w 382"/>
                <a:gd name="T5" fmla="*/ 0 h 756"/>
                <a:gd name="T6" fmla="*/ 286 w 382"/>
                <a:gd name="T7" fmla="*/ 430 h 756"/>
                <a:gd name="T8" fmla="*/ 289 w 382"/>
                <a:gd name="T9" fmla="*/ 688 h 756"/>
                <a:gd name="T10" fmla="*/ 0 w 382"/>
                <a:gd name="T11" fmla="*/ 635 h 756"/>
                <a:gd name="T12" fmla="*/ 92 w 382"/>
                <a:gd name="T13" fmla="*/ 357 h 756"/>
              </a:gdLst>
              <a:ahLst/>
              <a:cxnLst>
                <a:cxn ang="0">
                  <a:pos x="T0" y="T1"/>
                </a:cxn>
                <a:cxn ang="0">
                  <a:pos x="T2" y="T3"/>
                </a:cxn>
                <a:cxn ang="0">
                  <a:pos x="T4" y="T5"/>
                </a:cxn>
                <a:cxn ang="0">
                  <a:pos x="T6" y="T7"/>
                </a:cxn>
                <a:cxn ang="0">
                  <a:pos x="T8" y="T9"/>
                </a:cxn>
                <a:cxn ang="0">
                  <a:pos x="T10" y="T11"/>
                </a:cxn>
                <a:cxn ang="0">
                  <a:pos x="T12" y="T13"/>
                </a:cxn>
              </a:cxnLst>
              <a:rect l="0" t="0" r="r" b="b"/>
              <a:pathLst>
                <a:path w="382" h="756">
                  <a:moveTo>
                    <a:pt x="92" y="357"/>
                  </a:moveTo>
                  <a:cubicBezTo>
                    <a:pt x="92" y="357"/>
                    <a:pt x="97" y="82"/>
                    <a:pt x="92" y="0"/>
                  </a:cubicBezTo>
                  <a:cubicBezTo>
                    <a:pt x="92" y="0"/>
                    <a:pt x="342" y="10"/>
                    <a:pt x="382" y="0"/>
                  </a:cubicBezTo>
                  <a:cubicBezTo>
                    <a:pt x="382" y="0"/>
                    <a:pt x="315" y="330"/>
                    <a:pt x="286" y="430"/>
                  </a:cubicBezTo>
                  <a:cubicBezTo>
                    <a:pt x="257" y="530"/>
                    <a:pt x="306" y="643"/>
                    <a:pt x="289" y="688"/>
                  </a:cubicBezTo>
                  <a:cubicBezTo>
                    <a:pt x="263" y="756"/>
                    <a:pt x="128" y="755"/>
                    <a:pt x="0" y="635"/>
                  </a:cubicBezTo>
                  <a:lnTo>
                    <a:pt x="92"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6" name="Freeform 19"/>
            <p:cNvSpPr>
              <a:spLocks/>
            </p:cNvSpPr>
            <p:nvPr/>
          </p:nvSpPr>
          <p:spPr bwMode="auto">
            <a:xfrm>
              <a:off x="5611813" y="4314825"/>
              <a:ext cx="800100" cy="719138"/>
            </a:xfrm>
            <a:custGeom>
              <a:avLst/>
              <a:gdLst>
                <a:gd name="T0" fmla="*/ 66 w 392"/>
                <a:gd name="T1" fmla="*/ 14 h 352"/>
                <a:gd name="T2" fmla="*/ 226 w 392"/>
                <a:gd name="T3" fmla="*/ 27 h 352"/>
                <a:gd name="T4" fmla="*/ 280 w 392"/>
                <a:gd name="T5" fmla="*/ 91 h 352"/>
                <a:gd name="T6" fmla="*/ 264 w 392"/>
                <a:gd name="T7" fmla="*/ 107 h 352"/>
                <a:gd name="T8" fmla="*/ 312 w 392"/>
                <a:gd name="T9" fmla="*/ 107 h 352"/>
                <a:gd name="T10" fmla="*/ 336 w 392"/>
                <a:gd name="T11" fmla="*/ 59 h 352"/>
                <a:gd name="T12" fmla="*/ 392 w 392"/>
                <a:gd name="T13" fmla="*/ 108 h 352"/>
                <a:gd name="T14" fmla="*/ 336 w 392"/>
                <a:gd name="T15" fmla="*/ 144 h 352"/>
                <a:gd name="T16" fmla="*/ 298 w 392"/>
                <a:gd name="T17" fmla="*/ 251 h 352"/>
                <a:gd name="T18" fmla="*/ 285 w 392"/>
                <a:gd name="T19" fmla="*/ 208 h 352"/>
                <a:gd name="T20" fmla="*/ 208 w 392"/>
                <a:gd name="T21" fmla="*/ 227 h 352"/>
                <a:gd name="T22" fmla="*/ 170 w 392"/>
                <a:gd name="T23" fmla="*/ 286 h 352"/>
                <a:gd name="T24" fmla="*/ 98 w 392"/>
                <a:gd name="T25" fmla="*/ 331 h 352"/>
                <a:gd name="T26" fmla="*/ 45 w 392"/>
                <a:gd name="T27" fmla="*/ 352 h 352"/>
                <a:gd name="T28" fmla="*/ 5 w 392"/>
                <a:gd name="T29" fmla="*/ 222 h 352"/>
                <a:gd name="T30" fmla="*/ 20 w 392"/>
                <a:gd name="T31" fmla="*/ 134 h 352"/>
                <a:gd name="T32" fmla="*/ 45 w 392"/>
                <a:gd name="T33" fmla="*/ 59 h 352"/>
                <a:gd name="T34" fmla="*/ 66 w 392"/>
                <a:gd name="T35" fmla="*/ 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352">
                  <a:moveTo>
                    <a:pt x="66" y="14"/>
                  </a:moveTo>
                  <a:cubicBezTo>
                    <a:pt x="66" y="14"/>
                    <a:pt x="189" y="0"/>
                    <a:pt x="226" y="27"/>
                  </a:cubicBezTo>
                  <a:cubicBezTo>
                    <a:pt x="264" y="54"/>
                    <a:pt x="296" y="75"/>
                    <a:pt x="280" y="91"/>
                  </a:cubicBezTo>
                  <a:cubicBezTo>
                    <a:pt x="264" y="107"/>
                    <a:pt x="264" y="107"/>
                    <a:pt x="264" y="107"/>
                  </a:cubicBezTo>
                  <a:cubicBezTo>
                    <a:pt x="264" y="107"/>
                    <a:pt x="304" y="96"/>
                    <a:pt x="312" y="107"/>
                  </a:cubicBezTo>
                  <a:cubicBezTo>
                    <a:pt x="320" y="118"/>
                    <a:pt x="325" y="48"/>
                    <a:pt x="336" y="59"/>
                  </a:cubicBezTo>
                  <a:cubicBezTo>
                    <a:pt x="346" y="70"/>
                    <a:pt x="392" y="91"/>
                    <a:pt x="392" y="108"/>
                  </a:cubicBezTo>
                  <a:cubicBezTo>
                    <a:pt x="392" y="126"/>
                    <a:pt x="378" y="136"/>
                    <a:pt x="336" y="144"/>
                  </a:cubicBezTo>
                  <a:cubicBezTo>
                    <a:pt x="336" y="144"/>
                    <a:pt x="336" y="214"/>
                    <a:pt x="298" y="251"/>
                  </a:cubicBezTo>
                  <a:cubicBezTo>
                    <a:pt x="285" y="208"/>
                    <a:pt x="285" y="208"/>
                    <a:pt x="285" y="208"/>
                  </a:cubicBezTo>
                  <a:cubicBezTo>
                    <a:pt x="285" y="208"/>
                    <a:pt x="274" y="235"/>
                    <a:pt x="208" y="227"/>
                  </a:cubicBezTo>
                  <a:cubicBezTo>
                    <a:pt x="208" y="227"/>
                    <a:pt x="200" y="278"/>
                    <a:pt x="170" y="286"/>
                  </a:cubicBezTo>
                  <a:cubicBezTo>
                    <a:pt x="141" y="294"/>
                    <a:pt x="122" y="325"/>
                    <a:pt x="98" y="331"/>
                  </a:cubicBezTo>
                  <a:cubicBezTo>
                    <a:pt x="74" y="337"/>
                    <a:pt x="45" y="352"/>
                    <a:pt x="45" y="352"/>
                  </a:cubicBezTo>
                  <a:cubicBezTo>
                    <a:pt x="45" y="352"/>
                    <a:pt x="0" y="251"/>
                    <a:pt x="5" y="222"/>
                  </a:cubicBezTo>
                  <a:cubicBezTo>
                    <a:pt x="10" y="192"/>
                    <a:pt x="12" y="150"/>
                    <a:pt x="20" y="134"/>
                  </a:cubicBezTo>
                  <a:cubicBezTo>
                    <a:pt x="29" y="118"/>
                    <a:pt x="40" y="70"/>
                    <a:pt x="45" y="59"/>
                  </a:cubicBezTo>
                  <a:cubicBezTo>
                    <a:pt x="50" y="48"/>
                    <a:pt x="45" y="15"/>
                    <a:pt x="66" y="14"/>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7" name="Freeform 20"/>
            <p:cNvSpPr>
              <a:spLocks/>
            </p:cNvSpPr>
            <p:nvPr/>
          </p:nvSpPr>
          <p:spPr bwMode="auto">
            <a:xfrm>
              <a:off x="4959350" y="4287838"/>
              <a:ext cx="693738" cy="1138238"/>
            </a:xfrm>
            <a:custGeom>
              <a:avLst/>
              <a:gdLst>
                <a:gd name="T0" fmla="*/ 301 w 340"/>
                <a:gd name="T1" fmla="*/ 269 h 557"/>
                <a:gd name="T2" fmla="*/ 234 w 340"/>
                <a:gd name="T3" fmla="*/ 21 h 557"/>
                <a:gd name="T4" fmla="*/ 216 w 340"/>
                <a:gd name="T5" fmla="*/ 0 h 557"/>
                <a:gd name="T6" fmla="*/ 24 w 340"/>
                <a:gd name="T7" fmla="*/ 11 h 557"/>
                <a:gd name="T8" fmla="*/ 8 w 340"/>
                <a:gd name="T9" fmla="*/ 53 h 557"/>
                <a:gd name="T10" fmla="*/ 128 w 340"/>
                <a:gd name="T11" fmla="*/ 524 h 557"/>
                <a:gd name="T12" fmla="*/ 208 w 340"/>
                <a:gd name="T13" fmla="*/ 549 h 557"/>
                <a:gd name="T14" fmla="*/ 340 w 340"/>
                <a:gd name="T15" fmla="*/ 485 h 557"/>
                <a:gd name="T16" fmla="*/ 301 w 340"/>
                <a:gd name="T17" fmla="*/ 26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557">
                  <a:moveTo>
                    <a:pt x="301" y="269"/>
                  </a:moveTo>
                  <a:cubicBezTo>
                    <a:pt x="234" y="21"/>
                    <a:pt x="234" y="21"/>
                    <a:pt x="234" y="21"/>
                  </a:cubicBezTo>
                  <a:cubicBezTo>
                    <a:pt x="234" y="21"/>
                    <a:pt x="232" y="0"/>
                    <a:pt x="216" y="0"/>
                  </a:cubicBezTo>
                  <a:cubicBezTo>
                    <a:pt x="200" y="0"/>
                    <a:pt x="24" y="11"/>
                    <a:pt x="24" y="11"/>
                  </a:cubicBezTo>
                  <a:cubicBezTo>
                    <a:pt x="24" y="11"/>
                    <a:pt x="0" y="24"/>
                    <a:pt x="8" y="53"/>
                  </a:cubicBezTo>
                  <a:cubicBezTo>
                    <a:pt x="16" y="83"/>
                    <a:pt x="128" y="524"/>
                    <a:pt x="128" y="524"/>
                  </a:cubicBezTo>
                  <a:cubicBezTo>
                    <a:pt x="128" y="524"/>
                    <a:pt x="154" y="557"/>
                    <a:pt x="208" y="549"/>
                  </a:cubicBezTo>
                  <a:cubicBezTo>
                    <a:pt x="261" y="541"/>
                    <a:pt x="340" y="485"/>
                    <a:pt x="340" y="485"/>
                  </a:cubicBezTo>
                  <a:lnTo>
                    <a:pt x="301" y="26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8" name="Freeform 21"/>
            <p:cNvSpPr>
              <a:spLocks/>
            </p:cNvSpPr>
            <p:nvPr/>
          </p:nvSpPr>
          <p:spPr bwMode="auto">
            <a:xfrm>
              <a:off x="5159375" y="3527425"/>
              <a:ext cx="4454525" cy="3411538"/>
            </a:xfrm>
            <a:custGeom>
              <a:avLst/>
              <a:gdLst>
                <a:gd name="T0" fmla="*/ 1811 w 2182"/>
                <a:gd name="T1" fmla="*/ 184 h 1671"/>
                <a:gd name="T2" fmla="*/ 1544 w 2182"/>
                <a:gd name="T3" fmla="*/ 672 h 1671"/>
                <a:gd name="T4" fmla="*/ 1451 w 2182"/>
                <a:gd name="T5" fmla="*/ 1157 h 1671"/>
                <a:gd name="T6" fmla="*/ 1400 w 2182"/>
                <a:gd name="T7" fmla="*/ 1242 h 1671"/>
                <a:gd name="T8" fmla="*/ 606 w 2182"/>
                <a:gd name="T9" fmla="*/ 994 h 1671"/>
                <a:gd name="T10" fmla="*/ 419 w 2182"/>
                <a:gd name="T11" fmla="*/ 813 h 1671"/>
                <a:gd name="T12" fmla="*/ 203 w 2182"/>
                <a:gd name="T13" fmla="*/ 642 h 1671"/>
                <a:gd name="T14" fmla="*/ 203 w 2182"/>
                <a:gd name="T15" fmla="*/ 733 h 1671"/>
                <a:gd name="T16" fmla="*/ 72 w 2182"/>
                <a:gd name="T17" fmla="*/ 672 h 1671"/>
                <a:gd name="T18" fmla="*/ 32 w 2182"/>
                <a:gd name="T19" fmla="*/ 713 h 1671"/>
                <a:gd name="T20" fmla="*/ 29 w 2182"/>
                <a:gd name="T21" fmla="*/ 781 h 1671"/>
                <a:gd name="T22" fmla="*/ 72 w 2182"/>
                <a:gd name="T23" fmla="*/ 897 h 1671"/>
                <a:gd name="T24" fmla="*/ 120 w 2182"/>
                <a:gd name="T25" fmla="*/ 1018 h 1671"/>
                <a:gd name="T26" fmla="*/ 242 w 2182"/>
                <a:gd name="T27" fmla="*/ 1197 h 1671"/>
                <a:gd name="T28" fmla="*/ 432 w 2182"/>
                <a:gd name="T29" fmla="*/ 1229 h 1671"/>
                <a:gd name="T30" fmla="*/ 779 w 2182"/>
                <a:gd name="T31" fmla="*/ 1354 h 1671"/>
                <a:gd name="T32" fmla="*/ 1523 w 2182"/>
                <a:gd name="T33" fmla="*/ 1641 h 1671"/>
                <a:gd name="T34" fmla="*/ 2046 w 2182"/>
                <a:gd name="T35" fmla="*/ 672 h 1671"/>
                <a:gd name="T36" fmla="*/ 1923 w 2182"/>
                <a:gd name="T37" fmla="*/ 0 h 1671"/>
                <a:gd name="T38" fmla="*/ 1811 w 2182"/>
                <a:gd name="T39" fmla="*/ 18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2" h="1671">
                  <a:moveTo>
                    <a:pt x="1811" y="184"/>
                  </a:moveTo>
                  <a:cubicBezTo>
                    <a:pt x="1544" y="672"/>
                    <a:pt x="1544" y="672"/>
                    <a:pt x="1544" y="672"/>
                  </a:cubicBezTo>
                  <a:cubicBezTo>
                    <a:pt x="1544" y="672"/>
                    <a:pt x="1467" y="1074"/>
                    <a:pt x="1451" y="1157"/>
                  </a:cubicBezTo>
                  <a:cubicBezTo>
                    <a:pt x="1435" y="1240"/>
                    <a:pt x="1400" y="1242"/>
                    <a:pt x="1400" y="1242"/>
                  </a:cubicBezTo>
                  <a:cubicBezTo>
                    <a:pt x="1400" y="1242"/>
                    <a:pt x="1035" y="1256"/>
                    <a:pt x="606" y="994"/>
                  </a:cubicBezTo>
                  <a:cubicBezTo>
                    <a:pt x="606" y="994"/>
                    <a:pt x="512" y="872"/>
                    <a:pt x="419" y="813"/>
                  </a:cubicBezTo>
                  <a:cubicBezTo>
                    <a:pt x="326" y="754"/>
                    <a:pt x="203" y="642"/>
                    <a:pt x="203" y="642"/>
                  </a:cubicBezTo>
                  <a:cubicBezTo>
                    <a:pt x="203" y="642"/>
                    <a:pt x="152" y="680"/>
                    <a:pt x="203" y="733"/>
                  </a:cubicBezTo>
                  <a:cubicBezTo>
                    <a:pt x="203" y="733"/>
                    <a:pt x="107" y="709"/>
                    <a:pt x="72" y="672"/>
                  </a:cubicBezTo>
                  <a:cubicBezTo>
                    <a:pt x="72" y="672"/>
                    <a:pt x="16" y="664"/>
                    <a:pt x="32" y="713"/>
                  </a:cubicBezTo>
                  <a:cubicBezTo>
                    <a:pt x="32" y="713"/>
                    <a:pt x="0" y="725"/>
                    <a:pt x="29" y="781"/>
                  </a:cubicBezTo>
                  <a:cubicBezTo>
                    <a:pt x="29" y="781"/>
                    <a:pt x="43" y="864"/>
                    <a:pt x="72" y="897"/>
                  </a:cubicBezTo>
                  <a:cubicBezTo>
                    <a:pt x="72" y="897"/>
                    <a:pt x="99" y="970"/>
                    <a:pt x="120" y="1018"/>
                  </a:cubicBezTo>
                  <a:cubicBezTo>
                    <a:pt x="120" y="1018"/>
                    <a:pt x="191" y="1170"/>
                    <a:pt x="242" y="1197"/>
                  </a:cubicBezTo>
                  <a:cubicBezTo>
                    <a:pt x="294" y="1224"/>
                    <a:pt x="374" y="1237"/>
                    <a:pt x="432" y="1229"/>
                  </a:cubicBezTo>
                  <a:cubicBezTo>
                    <a:pt x="491" y="1221"/>
                    <a:pt x="654" y="1280"/>
                    <a:pt x="779" y="1354"/>
                  </a:cubicBezTo>
                  <a:cubicBezTo>
                    <a:pt x="904" y="1429"/>
                    <a:pt x="1293" y="1671"/>
                    <a:pt x="1523" y="1641"/>
                  </a:cubicBezTo>
                  <a:cubicBezTo>
                    <a:pt x="1752" y="1610"/>
                    <a:pt x="1910" y="874"/>
                    <a:pt x="2046" y="672"/>
                  </a:cubicBezTo>
                  <a:cubicBezTo>
                    <a:pt x="2182" y="469"/>
                    <a:pt x="1923" y="0"/>
                    <a:pt x="1923" y="0"/>
                  </a:cubicBezTo>
                  <a:lnTo>
                    <a:pt x="1811" y="184"/>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9" name="Freeform 22"/>
            <p:cNvSpPr>
              <a:spLocks/>
            </p:cNvSpPr>
            <p:nvPr/>
          </p:nvSpPr>
          <p:spPr bwMode="auto">
            <a:xfrm>
              <a:off x="7043738" y="1652588"/>
              <a:ext cx="2857500" cy="3516313"/>
            </a:xfrm>
            <a:custGeom>
              <a:avLst/>
              <a:gdLst>
                <a:gd name="T0" fmla="*/ 328 w 1400"/>
                <a:gd name="T1" fmla="*/ 227 h 1722"/>
                <a:gd name="T2" fmla="*/ 696 w 1400"/>
                <a:gd name="T3" fmla="*/ 395 h 1722"/>
                <a:gd name="T4" fmla="*/ 845 w 1400"/>
                <a:gd name="T5" fmla="*/ 632 h 1722"/>
                <a:gd name="T6" fmla="*/ 776 w 1400"/>
                <a:gd name="T7" fmla="*/ 678 h 1722"/>
                <a:gd name="T8" fmla="*/ 749 w 1400"/>
                <a:gd name="T9" fmla="*/ 966 h 1722"/>
                <a:gd name="T10" fmla="*/ 845 w 1400"/>
                <a:gd name="T11" fmla="*/ 1120 h 1722"/>
                <a:gd name="T12" fmla="*/ 1061 w 1400"/>
                <a:gd name="T13" fmla="*/ 1216 h 1722"/>
                <a:gd name="T14" fmla="*/ 1059 w 1400"/>
                <a:gd name="T15" fmla="*/ 1722 h 1722"/>
                <a:gd name="T16" fmla="*/ 1288 w 1400"/>
                <a:gd name="T17" fmla="*/ 1051 h 1722"/>
                <a:gd name="T18" fmla="*/ 1048 w 1400"/>
                <a:gd name="T19" fmla="*/ 528 h 1722"/>
                <a:gd name="T20" fmla="*/ 544 w 1400"/>
                <a:gd name="T21" fmla="*/ 8 h 1722"/>
                <a:gd name="T22" fmla="*/ 149 w 1400"/>
                <a:gd name="T23" fmla="*/ 315 h 1722"/>
                <a:gd name="T24" fmla="*/ 27 w 1400"/>
                <a:gd name="T25" fmla="*/ 731 h 1722"/>
                <a:gd name="T26" fmla="*/ 240 w 1400"/>
                <a:gd name="T27" fmla="*/ 1112 h 1722"/>
                <a:gd name="T28" fmla="*/ 352 w 1400"/>
                <a:gd name="T29" fmla="*/ 1064 h 1722"/>
                <a:gd name="T30" fmla="*/ 244 w 1400"/>
                <a:gd name="T31" fmla="*/ 903 h 1722"/>
                <a:gd name="T32" fmla="*/ 176 w 1400"/>
                <a:gd name="T33" fmla="*/ 718 h 1722"/>
                <a:gd name="T34" fmla="*/ 179 w 1400"/>
                <a:gd name="T35" fmla="*/ 547 h 1722"/>
                <a:gd name="T36" fmla="*/ 261 w 1400"/>
                <a:gd name="T37" fmla="*/ 256 h 1722"/>
                <a:gd name="T38" fmla="*/ 328 w 1400"/>
                <a:gd name="T39" fmla="*/ 22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1722">
                  <a:moveTo>
                    <a:pt x="328" y="227"/>
                  </a:moveTo>
                  <a:cubicBezTo>
                    <a:pt x="391" y="228"/>
                    <a:pt x="597" y="278"/>
                    <a:pt x="696" y="395"/>
                  </a:cubicBezTo>
                  <a:cubicBezTo>
                    <a:pt x="795" y="512"/>
                    <a:pt x="837" y="624"/>
                    <a:pt x="845" y="632"/>
                  </a:cubicBezTo>
                  <a:cubicBezTo>
                    <a:pt x="845" y="632"/>
                    <a:pt x="837" y="672"/>
                    <a:pt x="776" y="678"/>
                  </a:cubicBezTo>
                  <a:cubicBezTo>
                    <a:pt x="776" y="678"/>
                    <a:pt x="723" y="880"/>
                    <a:pt x="749" y="966"/>
                  </a:cubicBezTo>
                  <a:cubicBezTo>
                    <a:pt x="776" y="1051"/>
                    <a:pt x="845" y="1120"/>
                    <a:pt x="845" y="1120"/>
                  </a:cubicBezTo>
                  <a:cubicBezTo>
                    <a:pt x="845" y="1120"/>
                    <a:pt x="1027" y="1131"/>
                    <a:pt x="1061" y="1216"/>
                  </a:cubicBezTo>
                  <a:cubicBezTo>
                    <a:pt x="1096" y="1302"/>
                    <a:pt x="1157" y="1454"/>
                    <a:pt x="1059" y="1722"/>
                  </a:cubicBezTo>
                  <a:cubicBezTo>
                    <a:pt x="1059" y="1722"/>
                    <a:pt x="1400" y="1446"/>
                    <a:pt x="1288" y="1051"/>
                  </a:cubicBezTo>
                  <a:cubicBezTo>
                    <a:pt x="1176" y="656"/>
                    <a:pt x="1109" y="656"/>
                    <a:pt x="1048" y="528"/>
                  </a:cubicBezTo>
                  <a:cubicBezTo>
                    <a:pt x="987" y="400"/>
                    <a:pt x="760" y="0"/>
                    <a:pt x="544" y="8"/>
                  </a:cubicBezTo>
                  <a:cubicBezTo>
                    <a:pt x="328" y="16"/>
                    <a:pt x="197" y="227"/>
                    <a:pt x="149" y="315"/>
                  </a:cubicBezTo>
                  <a:cubicBezTo>
                    <a:pt x="101" y="403"/>
                    <a:pt x="0" y="582"/>
                    <a:pt x="27" y="731"/>
                  </a:cubicBezTo>
                  <a:cubicBezTo>
                    <a:pt x="53" y="880"/>
                    <a:pt x="93" y="1014"/>
                    <a:pt x="240" y="1112"/>
                  </a:cubicBezTo>
                  <a:cubicBezTo>
                    <a:pt x="240" y="1112"/>
                    <a:pt x="328" y="1115"/>
                    <a:pt x="352" y="1064"/>
                  </a:cubicBezTo>
                  <a:cubicBezTo>
                    <a:pt x="352" y="1064"/>
                    <a:pt x="273" y="1020"/>
                    <a:pt x="244" y="903"/>
                  </a:cubicBezTo>
                  <a:cubicBezTo>
                    <a:pt x="215" y="786"/>
                    <a:pt x="189" y="763"/>
                    <a:pt x="176" y="718"/>
                  </a:cubicBezTo>
                  <a:cubicBezTo>
                    <a:pt x="163" y="672"/>
                    <a:pt x="179" y="547"/>
                    <a:pt x="179" y="547"/>
                  </a:cubicBezTo>
                  <a:cubicBezTo>
                    <a:pt x="179" y="547"/>
                    <a:pt x="115" y="438"/>
                    <a:pt x="261" y="256"/>
                  </a:cubicBezTo>
                  <a:cubicBezTo>
                    <a:pt x="273" y="242"/>
                    <a:pt x="310" y="226"/>
                    <a:pt x="328"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0" name="Freeform 23"/>
            <p:cNvSpPr>
              <a:spLocks/>
            </p:cNvSpPr>
            <p:nvPr/>
          </p:nvSpPr>
          <p:spPr bwMode="auto">
            <a:xfrm>
              <a:off x="7486650" y="3430588"/>
              <a:ext cx="350838" cy="471488"/>
            </a:xfrm>
            <a:custGeom>
              <a:avLst/>
              <a:gdLst>
                <a:gd name="T0" fmla="*/ 18 w 172"/>
                <a:gd name="T1" fmla="*/ 0 h 231"/>
                <a:gd name="T2" fmla="*/ 90 w 172"/>
                <a:gd name="T3" fmla="*/ 126 h 231"/>
                <a:gd name="T4" fmla="*/ 170 w 172"/>
                <a:gd name="T5" fmla="*/ 134 h 231"/>
                <a:gd name="T6" fmla="*/ 131 w 172"/>
                <a:gd name="T7" fmla="*/ 201 h 231"/>
                <a:gd name="T8" fmla="*/ 44 w 172"/>
                <a:gd name="T9" fmla="*/ 162 h 231"/>
                <a:gd name="T10" fmla="*/ 0 w 172"/>
                <a:gd name="T11" fmla="*/ 50 h 231"/>
                <a:gd name="T12" fmla="*/ 18 w 172"/>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72" h="231">
                  <a:moveTo>
                    <a:pt x="18" y="0"/>
                  </a:moveTo>
                  <a:cubicBezTo>
                    <a:pt x="18" y="0"/>
                    <a:pt x="46" y="118"/>
                    <a:pt x="90" y="126"/>
                  </a:cubicBezTo>
                  <a:cubicBezTo>
                    <a:pt x="135" y="134"/>
                    <a:pt x="170" y="134"/>
                    <a:pt x="170" y="134"/>
                  </a:cubicBezTo>
                  <a:cubicBezTo>
                    <a:pt x="170" y="134"/>
                    <a:pt x="172" y="171"/>
                    <a:pt x="131" y="201"/>
                  </a:cubicBezTo>
                  <a:cubicBezTo>
                    <a:pt x="89" y="231"/>
                    <a:pt x="44" y="162"/>
                    <a:pt x="44" y="162"/>
                  </a:cubicBezTo>
                  <a:cubicBezTo>
                    <a:pt x="0" y="50"/>
                    <a:pt x="0" y="50"/>
                    <a:pt x="0" y="50"/>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1" name="Freeform 24"/>
            <p:cNvSpPr>
              <a:spLocks/>
            </p:cNvSpPr>
            <p:nvPr/>
          </p:nvSpPr>
          <p:spPr bwMode="auto">
            <a:xfrm>
              <a:off x="8448675" y="2271713"/>
              <a:ext cx="196850" cy="693738"/>
            </a:xfrm>
            <a:custGeom>
              <a:avLst/>
              <a:gdLst>
                <a:gd name="T0" fmla="*/ 17 w 97"/>
                <a:gd name="T1" fmla="*/ 178 h 340"/>
                <a:gd name="T2" fmla="*/ 32 w 97"/>
                <a:gd name="T3" fmla="*/ 340 h 340"/>
                <a:gd name="T4" fmla="*/ 80 w 97"/>
                <a:gd name="T5" fmla="*/ 109 h 340"/>
                <a:gd name="T6" fmla="*/ 0 w 97"/>
                <a:gd name="T7" fmla="*/ 83 h 340"/>
                <a:gd name="T8" fmla="*/ 17 w 97"/>
                <a:gd name="T9" fmla="*/ 178 h 340"/>
              </a:gdLst>
              <a:ahLst/>
              <a:cxnLst>
                <a:cxn ang="0">
                  <a:pos x="T0" y="T1"/>
                </a:cxn>
                <a:cxn ang="0">
                  <a:pos x="T2" y="T3"/>
                </a:cxn>
                <a:cxn ang="0">
                  <a:pos x="T4" y="T5"/>
                </a:cxn>
                <a:cxn ang="0">
                  <a:pos x="T6" y="T7"/>
                </a:cxn>
                <a:cxn ang="0">
                  <a:pos x="T8" y="T9"/>
                </a:cxn>
              </a:cxnLst>
              <a:rect l="0" t="0" r="r" b="b"/>
              <a:pathLst>
                <a:path w="97" h="340">
                  <a:moveTo>
                    <a:pt x="17" y="178"/>
                  </a:moveTo>
                  <a:cubicBezTo>
                    <a:pt x="17" y="178"/>
                    <a:pt x="56" y="270"/>
                    <a:pt x="32" y="340"/>
                  </a:cubicBezTo>
                  <a:cubicBezTo>
                    <a:pt x="32" y="340"/>
                    <a:pt x="97" y="218"/>
                    <a:pt x="80" y="109"/>
                  </a:cubicBezTo>
                  <a:cubicBezTo>
                    <a:pt x="63" y="0"/>
                    <a:pt x="0" y="83"/>
                    <a:pt x="0" y="83"/>
                  </a:cubicBezTo>
                  <a:lnTo>
                    <a:pt x="1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2" name="Freeform 25"/>
            <p:cNvSpPr>
              <a:spLocks/>
            </p:cNvSpPr>
            <p:nvPr/>
          </p:nvSpPr>
          <p:spPr bwMode="auto">
            <a:xfrm>
              <a:off x="7659688" y="2090738"/>
              <a:ext cx="684213" cy="381000"/>
            </a:xfrm>
            <a:custGeom>
              <a:avLst/>
              <a:gdLst>
                <a:gd name="T0" fmla="*/ 26 w 335"/>
                <a:gd name="T1" fmla="*/ 12 h 186"/>
                <a:gd name="T2" fmla="*/ 323 w 335"/>
                <a:gd name="T3" fmla="*/ 186 h 186"/>
                <a:gd name="T4" fmla="*/ 335 w 335"/>
                <a:gd name="T5" fmla="*/ 164 h 186"/>
                <a:gd name="T6" fmla="*/ 0 w 335"/>
                <a:gd name="T7" fmla="*/ 0 h 186"/>
                <a:gd name="T8" fmla="*/ 26 w 335"/>
                <a:gd name="T9" fmla="*/ 12 h 186"/>
              </a:gdLst>
              <a:ahLst/>
              <a:cxnLst>
                <a:cxn ang="0">
                  <a:pos x="T0" y="T1"/>
                </a:cxn>
                <a:cxn ang="0">
                  <a:pos x="T2" y="T3"/>
                </a:cxn>
                <a:cxn ang="0">
                  <a:pos x="T4" y="T5"/>
                </a:cxn>
                <a:cxn ang="0">
                  <a:pos x="T6" y="T7"/>
                </a:cxn>
                <a:cxn ang="0">
                  <a:pos x="T8" y="T9"/>
                </a:cxn>
              </a:cxnLst>
              <a:rect l="0" t="0" r="r" b="b"/>
              <a:pathLst>
                <a:path w="335" h="186">
                  <a:moveTo>
                    <a:pt x="26" y="12"/>
                  </a:moveTo>
                  <a:cubicBezTo>
                    <a:pt x="26" y="12"/>
                    <a:pt x="234" y="80"/>
                    <a:pt x="323" y="186"/>
                  </a:cubicBezTo>
                  <a:cubicBezTo>
                    <a:pt x="335" y="164"/>
                    <a:pt x="335" y="164"/>
                    <a:pt x="335" y="164"/>
                  </a:cubicBezTo>
                  <a:cubicBezTo>
                    <a:pt x="335" y="164"/>
                    <a:pt x="173" y="18"/>
                    <a:pt x="0" y="0"/>
                  </a:cubicBezTo>
                  <a:lnTo>
                    <a:pt x="2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3" name="Freeform 26"/>
            <p:cNvSpPr>
              <a:spLocks/>
            </p:cNvSpPr>
            <p:nvPr/>
          </p:nvSpPr>
          <p:spPr bwMode="auto">
            <a:xfrm>
              <a:off x="7200900" y="2493963"/>
              <a:ext cx="1425575" cy="635000"/>
            </a:xfrm>
            <a:custGeom>
              <a:avLst/>
              <a:gdLst>
                <a:gd name="T0" fmla="*/ 638 w 698"/>
                <a:gd name="T1" fmla="*/ 84 h 311"/>
                <a:gd name="T2" fmla="*/ 534 w 698"/>
                <a:gd name="T3" fmla="*/ 140 h 311"/>
                <a:gd name="T4" fmla="*/ 492 w 698"/>
                <a:gd name="T5" fmla="*/ 80 h 311"/>
                <a:gd name="T6" fmla="*/ 278 w 698"/>
                <a:gd name="T7" fmla="*/ 103 h 311"/>
                <a:gd name="T8" fmla="*/ 261 w 698"/>
                <a:gd name="T9" fmla="*/ 152 h 311"/>
                <a:gd name="T10" fmla="*/ 221 w 698"/>
                <a:gd name="T11" fmla="*/ 145 h 311"/>
                <a:gd name="T12" fmla="*/ 116 w 698"/>
                <a:gd name="T13" fmla="*/ 70 h 311"/>
                <a:gd name="T14" fmla="*/ 8 w 698"/>
                <a:gd name="T15" fmla="*/ 78 h 311"/>
                <a:gd name="T16" fmla="*/ 9 w 698"/>
                <a:gd name="T17" fmla="*/ 176 h 311"/>
                <a:gd name="T18" fmla="*/ 79 w 698"/>
                <a:gd name="T19" fmla="*/ 263 h 311"/>
                <a:gd name="T20" fmla="*/ 206 w 698"/>
                <a:gd name="T21" fmla="*/ 238 h 311"/>
                <a:gd name="T22" fmla="*/ 223 w 698"/>
                <a:gd name="T23" fmla="*/ 167 h 311"/>
                <a:gd name="T24" fmla="*/ 262 w 698"/>
                <a:gd name="T25" fmla="*/ 167 h 311"/>
                <a:gd name="T26" fmla="*/ 326 w 698"/>
                <a:gd name="T27" fmla="*/ 276 h 311"/>
                <a:gd name="T28" fmla="*/ 529 w 698"/>
                <a:gd name="T29" fmla="*/ 268 h 311"/>
                <a:gd name="T30" fmla="*/ 538 w 698"/>
                <a:gd name="T31" fmla="*/ 173 h 311"/>
                <a:gd name="T32" fmla="*/ 698 w 698"/>
                <a:gd name="T33" fmla="*/ 91 h 311"/>
                <a:gd name="T34" fmla="*/ 678 w 698"/>
                <a:gd name="T35" fmla="*/ 0 h 311"/>
                <a:gd name="T36" fmla="*/ 638 w 698"/>
                <a:gd name="T37" fmla="*/ 8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311">
                  <a:moveTo>
                    <a:pt x="638" y="84"/>
                  </a:moveTo>
                  <a:cubicBezTo>
                    <a:pt x="534" y="140"/>
                    <a:pt x="534" y="140"/>
                    <a:pt x="534" y="140"/>
                  </a:cubicBezTo>
                  <a:cubicBezTo>
                    <a:pt x="534" y="140"/>
                    <a:pt x="510" y="78"/>
                    <a:pt x="492" y="80"/>
                  </a:cubicBezTo>
                  <a:cubicBezTo>
                    <a:pt x="474" y="82"/>
                    <a:pt x="299" y="76"/>
                    <a:pt x="278" y="103"/>
                  </a:cubicBezTo>
                  <a:cubicBezTo>
                    <a:pt x="256" y="130"/>
                    <a:pt x="261" y="152"/>
                    <a:pt x="261" y="152"/>
                  </a:cubicBezTo>
                  <a:cubicBezTo>
                    <a:pt x="221" y="145"/>
                    <a:pt x="221" y="145"/>
                    <a:pt x="221" y="145"/>
                  </a:cubicBezTo>
                  <a:cubicBezTo>
                    <a:pt x="221" y="145"/>
                    <a:pt x="205" y="82"/>
                    <a:pt x="116" y="70"/>
                  </a:cubicBezTo>
                  <a:cubicBezTo>
                    <a:pt x="27" y="58"/>
                    <a:pt x="16" y="66"/>
                    <a:pt x="8" y="78"/>
                  </a:cubicBezTo>
                  <a:cubicBezTo>
                    <a:pt x="0" y="90"/>
                    <a:pt x="4" y="158"/>
                    <a:pt x="9" y="176"/>
                  </a:cubicBezTo>
                  <a:cubicBezTo>
                    <a:pt x="17" y="200"/>
                    <a:pt x="15" y="236"/>
                    <a:pt x="79" y="263"/>
                  </a:cubicBezTo>
                  <a:cubicBezTo>
                    <a:pt x="143" y="290"/>
                    <a:pt x="194" y="270"/>
                    <a:pt x="206" y="238"/>
                  </a:cubicBezTo>
                  <a:cubicBezTo>
                    <a:pt x="218" y="206"/>
                    <a:pt x="223" y="167"/>
                    <a:pt x="223" y="167"/>
                  </a:cubicBezTo>
                  <a:cubicBezTo>
                    <a:pt x="262" y="167"/>
                    <a:pt x="262" y="167"/>
                    <a:pt x="262" y="167"/>
                  </a:cubicBezTo>
                  <a:cubicBezTo>
                    <a:pt x="262" y="167"/>
                    <a:pt x="267" y="241"/>
                    <a:pt x="326" y="276"/>
                  </a:cubicBezTo>
                  <a:cubicBezTo>
                    <a:pt x="385" y="311"/>
                    <a:pt x="506" y="294"/>
                    <a:pt x="529" y="268"/>
                  </a:cubicBezTo>
                  <a:cubicBezTo>
                    <a:pt x="552" y="242"/>
                    <a:pt x="538" y="173"/>
                    <a:pt x="538" y="173"/>
                  </a:cubicBezTo>
                  <a:cubicBezTo>
                    <a:pt x="698" y="91"/>
                    <a:pt x="698" y="91"/>
                    <a:pt x="698" y="91"/>
                  </a:cubicBezTo>
                  <a:cubicBezTo>
                    <a:pt x="678" y="0"/>
                    <a:pt x="678" y="0"/>
                    <a:pt x="678" y="0"/>
                  </a:cubicBezTo>
                  <a:lnTo>
                    <a:pt x="638" y="8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4" name="Freeform 27"/>
            <p:cNvSpPr>
              <a:spLocks/>
            </p:cNvSpPr>
            <p:nvPr/>
          </p:nvSpPr>
          <p:spPr bwMode="auto">
            <a:xfrm>
              <a:off x="7743825" y="2693988"/>
              <a:ext cx="541338" cy="403225"/>
            </a:xfrm>
            <a:custGeom>
              <a:avLst/>
              <a:gdLst>
                <a:gd name="T0" fmla="*/ 227 w 265"/>
                <a:gd name="T1" fmla="*/ 0 h 198"/>
                <a:gd name="T2" fmla="*/ 25 w 265"/>
                <a:gd name="T3" fmla="*/ 16 h 198"/>
                <a:gd name="T4" fmla="*/ 65 w 265"/>
                <a:gd name="T5" fmla="*/ 162 h 198"/>
                <a:gd name="T6" fmla="*/ 252 w 265"/>
                <a:gd name="T7" fmla="*/ 154 h 198"/>
                <a:gd name="T8" fmla="*/ 227 w 265"/>
                <a:gd name="T9" fmla="*/ 0 h 198"/>
              </a:gdLst>
              <a:ahLst/>
              <a:cxnLst>
                <a:cxn ang="0">
                  <a:pos x="T0" y="T1"/>
                </a:cxn>
                <a:cxn ang="0">
                  <a:pos x="T2" y="T3"/>
                </a:cxn>
                <a:cxn ang="0">
                  <a:pos x="T4" y="T5"/>
                </a:cxn>
                <a:cxn ang="0">
                  <a:pos x="T6" y="T7"/>
                </a:cxn>
                <a:cxn ang="0">
                  <a:pos x="T8" y="T9"/>
                </a:cxn>
              </a:cxnLst>
              <a:rect l="0" t="0" r="r" b="b"/>
              <a:pathLst>
                <a:path w="265" h="198">
                  <a:moveTo>
                    <a:pt x="227" y="0"/>
                  </a:moveTo>
                  <a:cubicBezTo>
                    <a:pt x="227" y="0"/>
                    <a:pt x="44" y="2"/>
                    <a:pt x="25" y="16"/>
                  </a:cubicBezTo>
                  <a:cubicBezTo>
                    <a:pt x="6" y="29"/>
                    <a:pt x="0" y="109"/>
                    <a:pt x="65" y="162"/>
                  </a:cubicBezTo>
                  <a:cubicBezTo>
                    <a:pt x="108" y="198"/>
                    <a:pt x="238" y="178"/>
                    <a:pt x="252" y="154"/>
                  </a:cubicBezTo>
                  <a:cubicBezTo>
                    <a:pt x="265" y="130"/>
                    <a:pt x="250" y="37"/>
                    <a:pt x="227"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5" name="Freeform 28"/>
            <p:cNvSpPr>
              <a:spLocks/>
            </p:cNvSpPr>
            <p:nvPr/>
          </p:nvSpPr>
          <p:spPr bwMode="auto">
            <a:xfrm>
              <a:off x="7189788" y="2660650"/>
              <a:ext cx="425450" cy="385763"/>
            </a:xfrm>
            <a:custGeom>
              <a:avLst/>
              <a:gdLst>
                <a:gd name="T0" fmla="*/ 25 w 208"/>
                <a:gd name="T1" fmla="*/ 2 h 189"/>
                <a:gd name="T2" fmla="*/ 83 w 208"/>
                <a:gd name="T3" fmla="*/ 165 h 189"/>
                <a:gd name="T4" fmla="*/ 203 w 208"/>
                <a:gd name="T5" fmla="*/ 98 h 189"/>
                <a:gd name="T6" fmla="*/ 25 w 208"/>
                <a:gd name="T7" fmla="*/ 2 h 189"/>
              </a:gdLst>
              <a:ahLst/>
              <a:cxnLst>
                <a:cxn ang="0">
                  <a:pos x="T0" y="T1"/>
                </a:cxn>
                <a:cxn ang="0">
                  <a:pos x="T2" y="T3"/>
                </a:cxn>
                <a:cxn ang="0">
                  <a:pos x="T4" y="T5"/>
                </a:cxn>
                <a:cxn ang="0">
                  <a:pos x="T6" y="T7"/>
                </a:cxn>
              </a:cxnLst>
              <a:rect l="0" t="0" r="r" b="b"/>
              <a:pathLst>
                <a:path w="208" h="189">
                  <a:moveTo>
                    <a:pt x="25" y="2"/>
                  </a:moveTo>
                  <a:cubicBezTo>
                    <a:pt x="25" y="2"/>
                    <a:pt x="0" y="141"/>
                    <a:pt x="83" y="165"/>
                  </a:cubicBezTo>
                  <a:cubicBezTo>
                    <a:pt x="165" y="189"/>
                    <a:pt x="208" y="178"/>
                    <a:pt x="203" y="98"/>
                  </a:cubicBezTo>
                  <a:cubicBezTo>
                    <a:pt x="197" y="18"/>
                    <a:pt x="143" y="0"/>
                    <a:pt x="25" y="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6" name="Freeform 29"/>
            <p:cNvSpPr>
              <a:spLocks/>
            </p:cNvSpPr>
            <p:nvPr/>
          </p:nvSpPr>
          <p:spPr bwMode="auto">
            <a:xfrm>
              <a:off x="8193088" y="2051050"/>
              <a:ext cx="623888" cy="642938"/>
            </a:xfrm>
            <a:custGeom>
              <a:avLst/>
              <a:gdLst>
                <a:gd name="T0" fmla="*/ 170 w 306"/>
                <a:gd name="T1" fmla="*/ 60 h 315"/>
                <a:gd name="T2" fmla="*/ 74 w 306"/>
                <a:gd name="T3" fmla="*/ 16 h 315"/>
                <a:gd name="T4" fmla="*/ 84 w 306"/>
                <a:gd name="T5" fmla="*/ 123 h 315"/>
                <a:gd name="T6" fmla="*/ 8 w 306"/>
                <a:gd name="T7" fmla="*/ 200 h 315"/>
                <a:gd name="T8" fmla="*/ 101 w 306"/>
                <a:gd name="T9" fmla="*/ 229 h 315"/>
                <a:gd name="T10" fmla="*/ 157 w 306"/>
                <a:gd name="T11" fmla="*/ 315 h 315"/>
                <a:gd name="T12" fmla="*/ 212 w 306"/>
                <a:gd name="T13" fmla="*/ 240 h 315"/>
                <a:gd name="T14" fmla="*/ 306 w 306"/>
                <a:gd name="T15" fmla="*/ 208 h 315"/>
                <a:gd name="T16" fmla="*/ 260 w 306"/>
                <a:gd name="T17" fmla="*/ 149 h 315"/>
                <a:gd name="T18" fmla="*/ 272 w 306"/>
                <a:gd name="T19" fmla="*/ 52 h 315"/>
                <a:gd name="T20" fmla="*/ 170 w 306"/>
                <a:gd name="T21" fmla="*/ 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15">
                  <a:moveTo>
                    <a:pt x="170" y="60"/>
                  </a:moveTo>
                  <a:cubicBezTo>
                    <a:pt x="170" y="60"/>
                    <a:pt x="133" y="0"/>
                    <a:pt x="74" y="16"/>
                  </a:cubicBezTo>
                  <a:cubicBezTo>
                    <a:pt x="74" y="16"/>
                    <a:pt x="57" y="67"/>
                    <a:pt x="84" y="123"/>
                  </a:cubicBezTo>
                  <a:cubicBezTo>
                    <a:pt x="84" y="123"/>
                    <a:pt x="0" y="136"/>
                    <a:pt x="8" y="200"/>
                  </a:cubicBezTo>
                  <a:cubicBezTo>
                    <a:pt x="8" y="200"/>
                    <a:pt x="40" y="237"/>
                    <a:pt x="101" y="229"/>
                  </a:cubicBezTo>
                  <a:cubicBezTo>
                    <a:pt x="101" y="229"/>
                    <a:pt x="93" y="291"/>
                    <a:pt x="157" y="315"/>
                  </a:cubicBezTo>
                  <a:cubicBezTo>
                    <a:pt x="157" y="315"/>
                    <a:pt x="204" y="293"/>
                    <a:pt x="212" y="240"/>
                  </a:cubicBezTo>
                  <a:cubicBezTo>
                    <a:pt x="212" y="240"/>
                    <a:pt x="282" y="264"/>
                    <a:pt x="306" y="208"/>
                  </a:cubicBezTo>
                  <a:cubicBezTo>
                    <a:pt x="306" y="208"/>
                    <a:pt x="286" y="160"/>
                    <a:pt x="260" y="149"/>
                  </a:cubicBezTo>
                  <a:cubicBezTo>
                    <a:pt x="260" y="149"/>
                    <a:pt x="290" y="72"/>
                    <a:pt x="272" y="52"/>
                  </a:cubicBezTo>
                  <a:cubicBezTo>
                    <a:pt x="255" y="35"/>
                    <a:pt x="181" y="39"/>
                    <a:pt x="170" y="60"/>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7" name="Group 286"/>
          <p:cNvGrpSpPr/>
          <p:nvPr/>
        </p:nvGrpSpPr>
        <p:grpSpPr>
          <a:xfrm flipH="1">
            <a:off x="4038226" y="4365105"/>
            <a:ext cx="2730017" cy="2628292"/>
            <a:chOff x="4653532" y="2243484"/>
            <a:chExt cx="4903155" cy="4912662"/>
          </a:xfrm>
        </p:grpSpPr>
        <p:sp>
          <p:nvSpPr>
            <p:cNvPr id="288" name="Freeform 7"/>
            <p:cNvSpPr>
              <a:spLocks/>
            </p:cNvSpPr>
            <p:nvPr/>
          </p:nvSpPr>
          <p:spPr bwMode="auto">
            <a:xfrm flipH="1">
              <a:off x="4755519" y="5090477"/>
              <a:ext cx="3998236" cy="2065669"/>
            </a:xfrm>
            <a:custGeom>
              <a:avLst/>
              <a:gdLst>
                <a:gd name="T0" fmla="*/ 1091 w 1957"/>
                <a:gd name="T1" fmla="*/ 251 h 1011"/>
                <a:gd name="T2" fmla="*/ 1192 w 1957"/>
                <a:gd name="T3" fmla="*/ 233 h 1011"/>
                <a:gd name="T4" fmla="*/ 1576 w 1957"/>
                <a:gd name="T5" fmla="*/ 118 h 1011"/>
                <a:gd name="T6" fmla="*/ 1818 w 1957"/>
                <a:gd name="T7" fmla="*/ 60 h 1011"/>
                <a:gd name="T8" fmla="*/ 1936 w 1957"/>
                <a:gd name="T9" fmla="*/ 264 h 1011"/>
                <a:gd name="T10" fmla="*/ 1708 w 1957"/>
                <a:gd name="T11" fmla="*/ 592 h 1011"/>
                <a:gd name="T12" fmla="*/ 1634 w 1957"/>
                <a:gd name="T13" fmla="*/ 739 h 1011"/>
                <a:gd name="T14" fmla="*/ 1625 w 1957"/>
                <a:gd name="T15" fmla="*/ 868 h 1011"/>
                <a:gd name="T16" fmla="*/ 1595 w 1957"/>
                <a:gd name="T17" fmla="*/ 910 h 1011"/>
                <a:gd name="T18" fmla="*/ 1312 w 1957"/>
                <a:gd name="T19" fmla="*/ 974 h 1011"/>
                <a:gd name="T20" fmla="*/ 955 w 1957"/>
                <a:gd name="T21" fmla="*/ 923 h 1011"/>
                <a:gd name="T22" fmla="*/ 890 w 1957"/>
                <a:gd name="T23" fmla="*/ 883 h 1011"/>
                <a:gd name="T24" fmla="*/ 245 w 1957"/>
                <a:gd name="T25" fmla="*/ 880 h 1011"/>
                <a:gd name="T26" fmla="*/ 0 w 1957"/>
                <a:gd name="T27" fmla="*/ 646 h 1011"/>
                <a:gd name="T28" fmla="*/ 40 w 1957"/>
                <a:gd name="T29" fmla="*/ 316 h 1011"/>
                <a:gd name="T30" fmla="*/ 112 w 1957"/>
                <a:gd name="T31" fmla="*/ 0 h 1011"/>
                <a:gd name="T32" fmla="*/ 982 w 1957"/>
                <a:gd name="T33" fmla="*/ 76 h 1011"/>
                <a:gd name="T34" fmla="*/ 1133 w 1957"/>
                <a:gd name="T35" fmla="*/ 123 h 1011"/>
                <a:gd name="T36" fmla="*/ 1091 w 1957"/>
                <a:gd name="T37" fmla="*/ 25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7" h="1011">
                  <a:moveTo>
                    <a:pt x="1091" y="251"/>
                  </a:moveTo>
                  <a:cubicBezTo>
                    <a:pt x="1192" y="233"/>
                    <a:pt x="1192" y="233"/>
                    <a:pt x="1192" y="233"/>
                  </a:cubicBezTo>
                  <a:cubicBezTo>
                    <a:pt x="1192" y="233"/>
                    <a:pt x="1453" y="163"/>
                    <a:pt x="1576" y="118"/>
                  </a:cubicBezTo>
                  <a:cubicBezTo>
                    <a:pt x="1698" y="73"/>
                    <a:pt x="1778" y="31"/>
                    <a:pt x="1818" y="60"/>
                  </a:cubicBezTo>
                  <a:cubicBezTo>
                    <a:pt x="1858" y="89"/>
                    <a:pt x="1957" y="202"/>
                    <a:pt x="1936" y="264"/>
                  </a:cubicBezTo>
                  <a:cubicBezTo>
                    <a:pt x="1914" y="326"/>
                    <a:pt x="1890" y="373"/>
                    <a:pt x="1708" y="592"/>
                  </a:cubicBezTo>
                  <a:cubicBezTo>
                    <a:pt x="1525" y="811"/>
                    <a:pt x="1634" y="739"/>
                    <a:pt x="1634" y="739"/>
                  </a:cubicBezTo>
                  <a:cubicBezTo>
                    <a:pt x="1625" y="868"/>
                    <a:pt x="1625" y="868"/>
                    <a:pt x="1625" y="868"/>
                  </a:cubicBezTo>
                  <a:cubicBezTo>
                    <a:pt x="1595" y="910"/>
                    <a:pt x="1595" y="910"/>
                    <a:pt x="1595" y="910"/>
                  </a:cubicBezTo>
                  <a:cubicBezTo>
                    <a:pt x="1595" y="910"/>
                    <a:pt x="1480" y="1011"/>
                    <a:pt x="1312" y="974"/>
                  </a:cubicBezTo>
                  <a:cubicBezTo>
                    <a:pt x="1144" y="937"/>
                    <a:pt x="1019" y="963"/>
                    <a:pt x="955" y="923"/>
                  </a:cubicBezTo>
                  <a:cubicBezTo>
                    <a:pt x="890" y="883"/>
                    <a:pt x="890" y="883"/>
                    <a:pt x="890" y="883"/>
                  </a:cubicBezTo>
                  <a:cubicBezTo>
                    <a:pt x="890" y="883"/>
                    <a:pt x="379" y="868"/>
                    <a:pt x="245" y="880"/>
                  </a:cubicBezTo>
                  <a:cubicBezTo>
                    <a:pt x="111" y="892"/>
                    <a:pt x="0" y="646"/>
                    <a:pt x="0" y="646"/>
                  </a:cubicBezTo>
                  <a:cubicBezTo>
                    <a:pt x="40" y="316"/>
                    <a:pt x="40" y="316"/>
                    <a:pt x="40" y="316"/>
                  </a:cubicBezTo>
                  <a:cubicBezTo>
                    <a:pt x="112" y="0"/>
                    <a:pt x="112" y="0"/>
                    <a:pt x="112" y="0"/>
                  </a:cubicBezTo>
                  <a:cubicBezTo>
                    <a:pt x="982" y="76"/>
                    <a:pt x="982" y="76"/>
                    <a:pt x="982" y="76"/>
                  </a:cubicBezTo>
                  <a:cubicBezTo>
                    <a:pt x="1133" y="123"/>
                    <a:pt x="1133" y="123"/>
                    <a:pt x="1133" y="123"/>
                  </a:cubicBezTo>
                  <a:lnTo>
                    <a:pt x="1091" y="2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9" name="Freeform 8"/>
            <p:cNvSpPr>
              <a:spLocks/>
            </p:cNvSpPr>
            <p:nvPr/>
          </p:nvSpPr>
          <p:spPr bwMode="auto">
            <a:xfrm flipH="1">
              <a:off x="5374356" y="6365315"/>
              <a:ext cx="1575613" cy="584265"/>
            </a:xfrm>
            <a:custGeom>
              <a:avLst/>
              <a:gdLst>
                <a:gd name="T0" fmla="*/ 99 w 771"/>
                <a:gd name="T1" fmla="*/ 101 h 286"/>
                <a:gd name="T2" fmla="*/ 10 w 771"/>
                <a:gd name="T3" fmla="*/ 212 h 286"/>
                <a:gd name="T4" fmla="*/ 88 w 771"/>
                <a:gd name="T5" fmla="*/ 170 h 286"/>
                <a:gd name="T6" fmla="*/ 323 w 771"/>
                <a:gd name="T7" fmla="*/ 180 h 286"/>
                <a:gd name="T8" fmla="*/ 668 w 771"/>
                <a:gd name="T9" fmla="*/ 156 h 286"/>
                <a:gd name="T10" fmla="*/ 712 w 771"/>
                <a:gd name="T11" fmla="*/ 286 h 286"/>
                <a:gd name="T12" fmla="*/ 770 w 771"/>
                <a:gd name="T13" fmla="*/ 194 h 286"/>
                <a:gd name="T14" fmla="*/ 754 w 771"/>
                <a:gd name="T15" fmla="*/ 125 h 286"/>
                <a:gd name="T16" fmla="*/ 693 w 771"/>
                <a:gd name="T17" fmla="*/ 93 h 286"/>
                <a:gd name="T18" fmla="*/ 543 w 771"/>
                <a:gd name="T19" fmla="*/ 82 h 286"/>
                <a:gd name="T20" fmla="*/ 519 w 771"/>
                <a:gd name="T21" fmla="*/ 64 h 286"/>
                <a:gd name="T22" fmla="*/ 486 w 771"/>
                <a:gd name="T23" fmla="*/ 53 h 286"/>
                <a:gd name="T24" fmla="*/ 453 w 771"/>
                <a:gd name="T25" fmla="*/ 17 h 286"/>
                <a:gd name="T26" fmla="*/ 323 w 771"/>
                <a:gd name="T27" fmla="*/ 0 h 286"/>
                <a:gd name="T28" fmla="*/ 246 w 771"/>
                <a:gd name="T29" fmla="*/ 92 h 286"/>
                <a:gd name="T30" fmla="*/ 146 w 771"/>
                <a:gd name="T31" fmla="*/ 92 h 286"/>
                <a:gd name="T32" fmla="*/ 99 w 771"/>
                <a:gd name="T3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286">
                  <a:moveTo>
                    <a:pt x="99" y="101"/>
                  </a:moveTo>
                  <a:cubicBezTo>
                    <a:pt x="99" y="101"/>
                    <a:pt x="0" y="148"/>
                    <a:pt x="10" y="212"/>
                  </a:cubicBezTo>
                  <a:cubicBezTo>
                    <a:pt x="10" y="212"/>
                    <a:pt x="34" y="154"/>
                    <a:pt x="88" y="170"/>
                  </a:cubicBezTo>
                  <a:cubicBezTo>
                    <a:pt x="142" y="186"/>
                    <a:pt x="235" y="218"/>
                    <a:pt x="323" y="180"/>
                  </a:cubicBezTo>
                  <a:cubicBezTo>
                    <a:pt x="412" y="142"/>
                    <a:pt x="626" y="137"/>
                    <a:pt x="668" y="156"/>
                  </a:cubicBezTo>
                  <a:cubicBezTo>
                    <a:pt x="710" y="176"/>
                    <a:pt x="752" y="242"/>
                    <a:pt x="712" y="286"/>
                  </a:cubicBezTo>
                  <a:cubicBezTo>
                    <a:pt x="712" y="286"/>
                    <a:pt x="769" y="264"/>
                    <a:pt x="770" y="194"/>
                  </a:cubicBezTo>
                  <a:cubicBezTo>
                    <a:pt x="771" y="125"/>
                    <a:pt x="754" y="125"/>
                    <a:pt x="754" y="125"/>
                  </a:cubicBezTo>
                  <a:cubicBezTo>
                    <a:pt x="693" y="93"/>
                    <a:pt x="693" y="93"/>
                    <a:pt x="693" y="93"/>
                  </a:cubicBezTo>
                  <a:cubicBezTo>
                    <a:pt x="543" y="82"/>
                    <a:pt x="543" y="82"/>
                    <a:pt x="543" y="82"/>
                  </a:cubicBezTo>
                  <a:cubicBezTo>
                    <a:pt x="519" y="64"/>
                    <a:pt x="519" y="64"/>
                    <a:pt x="519" y="64"/>
                  </a:cubicBezTo>
                  <a:cubicBezTo>
                    <a:pt x="486" y="53"/>
                    <a:pt x="486" y="53"/>
                    <a:pt x="486" y="53"/>
                  </a:cubicBezTo>
                  <a:cubicBezTo>
                    <a:pt x="453" y="17"/>
                    <a:pt x="453" y="17"/>
                    <a:pt x="453" y="17"/>
                  </a:cubicBezTo>
                  <a:cubicBezTo>
                    <a:pt x="323" y="0"/>
                    <a:pt x="323" y="0"/>
                    <a:pt x="323" y="0"/>
                  </a:cubicBezTo>
                  <a:cubicBezTo>
                    <a:pt x="323" y="0"/>
                    <a:pt x="250" y="86"/>
                    <a:pt x="246" y="92"/>
                  </a:cubicBezTo>
                  <a:cubicBezTo>
                    <a:pt x="242" y="98"/>
                    <a:pt x="146" y="92"/>
                    <a:pt x="146" y="92"/>
                  </a:cubicBezTo>
                  <a:lnTo>
                    <a:pt x="99"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0" name="Freeform 9"/>
            <p:cNvSpPr>
              <a:spLocks/>
            </p:cNvSpPr>
            <p:nvPr/>
          </p:nvSpPr>
          <p:spPr bwMode="auto">
            <a:xfrm flipH="1">
              <a:off x="4653532" y="6299628"/>
              <a:ext cx="829725" cy="686252"/>
            </a:xfrm>
            <a:custGeom>
              <a:avLst/>
              <a:gdLst>
                <a:gd name="T0" fmla="*/ 11 w 406"/>
                <a:gd name="T1" fmla="*/ 97 h 336"/>
                <a:gd name="T2" fmla="*/ 61 w 406"/>
                <a:gd name="T3" fmla="*/ 47 h 336"/>
                <a:gd name="T4" fmla="*/ 107 w 406"/>
                <a:gd name="T5" fmla="*/ 0 h 336"/>
                <a:gd name="T6" fmla="*/ 137 w 406"/>
                <a:gd name="T7" fmla="*/ 4 h 336"/>
                <a:gd name="T8" fmla="*/ 164 w 406"/>
                <a:gd name="T9" fmla="*/ 3 h 336"/>
                <a:gd name="T10" fmla="*/ 199 w 406"/>
                <a:gd name="T11" fmla="*/ 17 h 336"/>
                <a:gd name="T12" fmla="*/ 217 w 406"/>
                <a:gd name="T13" fmla="*/ 25 h 336"/>
                <a:gd name="T14" fmla="*/ 240 w 406"/>
                <a:gd name="T15" fmla="*/ 25 h 336"/>
                <a:gd name="T16" fmla="*/ 267 w 406"/>
                <a:gd name="T17" fmla="*/ 41 h 336"/>
                <a:gd name="T18" fmla="*/ 300 w 406"/>
                <a:gd name="T19" fmla="*/ 25 h 336"/>
                <a:gd name="T20" fmla="*/ 404 w 406"/>
                <a:gd name="T21" fmla="*/ 114 h 336"/>
                <a:gd name="T22" fmla="*/ 24 w 406"/>
                <a:gd name="T23" fmla="*/ 276 h 336"/>
                <a:gd name="T24" fmla="*/ 11 w 406"/>
                <a:gd name="T25" fmla="*/ 214 h 336"/>
                <a:gd name="T26" fmla="*/ 0 w 406"/>
                <a:gd name="T27" fmla="*/ 175 h 336"/>
                <a:gd name="T28" fmla="*/ 11 w 406"/>
                <a:gd name="T29" fmla="*/ 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336">
                  <a:moveTo>
                    <a:pt x="11" y="97"/>
                  </a:moveTo>
                  <a:cubicBezTo>
                    <a:pt x="61" y="47"/>
                    <a:pt x="61" y="47"/>
                    <a:pt x="61" y="47"/>
                  </a:cubicBezTo>
                  <a:cubicBezTo>
                    <a:pt x="107" y="0"/>
                    <a:pt x="107" y="0"/>
                    <a:pt x="107" y="0"/>
                  </a:cubicBezTo>
                  <a:cubicBezTo>
                    <a:pt x="137" y="4"/>
                    <a:pt x="137" y="4"/>
                    <a:pt x="137" y="4"/>
                  </a:cubicBezTo>
                  <a:cubicBezTo>
                    <a:pt x="164" y="3"/>
                    <a:pt x="164" y="3"/>
                    <a:pt x="164" y="3"/>
                  </a:cubicBezTo>
                  <a:cubicBezTo>
                    <a:pt x="199" y="17"/>
                    <a:pt x="199" y="17"/>
                    <a:pt x="199" y="17"/>
                  </a:cubicBezTo>
                  <a:cubicBezTo>
                    <a:pt x="217" y="25"/>
                    <a:pt x="217" y="25"/>
                    <a:pt x="217" y="25"/>
                  </a:cubicBezTo>
                  <a:cubicBezTo>
                    <a:pt x="240" y="25"/>
                    <a:pt x="240" y="25"/>
                    <a:pt x="240" y="25"/>
                  </a:cubicBezTo>
                  <a:cubicBezTo>
                    <a:pt x="267" y="41"/>
                    <a:pt x="267" y="41"/>
                    <a:pt x="267" y="41"/>
                  </a:cubicBezTo>
                  <a:cubicBezTo>
                    <a:pt x="300" y="25"/>
                    <a:pt x="300" y="25"/>
                    <a:pt x="300" y="25"/>
                  </a:cubicBezTo>
                  <a:cubicBezTo>
                    <a:pt x="300" y="25"/>
                    <a:pt x="406" y="72"/>
                    <a:pt x="404" y="114"/>
                  </a:cubicBezTo>
                  <a:cubicBezTo>
                    <a:pt x="402" y="156"/>
                    <a:pt x="228" y="336"/>
                    <a:pt x="24" y="276"/>
                  </a:cubicBezTo>
                  <a:cubicBezTo>
                    <a:pt x="11" y="214"/>
                    <a:pt x="11" y="214"/>
                    <a:pt x="11" y="214"/>
                  </a:cubicBezTo>
                  <a:cubicBezTo>
                    <a:pt x="0" y="175"/>
                    <a:pt x="0" y="175"/>
                    <a:pt x="0" y="175"/>
                  </a:cubicBezTo>
                  <a:lnTo>
                    <a:pt x="1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1" name="Freeform 10"/>
            <p:cNvSpPr>
              <a:spLocks/>
            </p:cNvSpPr>
            <p:nvPr/>
          </p:nvSpPr>
          <p:spPr bwMode="auto">
            <a:xfrm flipH="1">
              <a:off x="7020841" y="3208039"/>
              <a:ext cx="1687971" cy="2227292"/>
            </a:xfrm>
            <a:custGeom>
              <a:avLst/>
              <a:gdLst>
                <a:gd name="T0" fmla="*/ 631 w 826"/>
                <a:gd name="T1" fmla="*/ 236 h 1090"/>
                <a:gd name="T2" fmla="*/ 461 w 826"/>
                <a:gd name="T3" fmla="*/ 116 h 1090"/>
                <a:gd name="T4" fmla="*/ 111 w 826"/>
                <a:gd name="T5" fmla="*/ 0 h 1090"/>
                <a:gd name="T6" fmla="*/ 0 w 826"/>
                <a:gd name="T7" fmla="*/ 290 h 1090"/>
                <a:gd name="T8" fmla="*/ 28 w 826"/>
                <a:gd name="T9" fmla="*/ 639 h 1090"/>
                <a:gd name="T10" fmla="*/ 74 w 826"/>
                <a:gd name="T11" fmla="*/ 1090 h 1090"/>
                <a:gd name="T12" fmla="*/ 801 w 826"/>
                <a:gd name="T13" fmla="*/ 981 h 1090"/>
                <a:gd name="T14" fmla="*/ 826 w 826"/>
                <a:gd name="T15" fmla="*/ 656 h 1090"/>
                <a:gd name="T16" fmla="*/ 711 w 826"/>
                <a:gd name="T17" fmla="*/ 423 h 1090"/>
                <a:gd name="T18" fmla="*/ 631 w 826"/>
                <a:gd name="T19" fmla="*/ 23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6" h="1090">
                  <a:moveTo>
                    <a:pt x="631" y="236"/>
                  </a:moveTo>
                  <a:cubicBezTo>
                    <a:pt x="461" y="116"/>
                    <a:pt x="461" y="116"/>
                    <a:pt x="461" y="116"/>
                  </a:cubicBezTo>
                  <a:cubicBezTo>
                    <a:pt x="111" y="0"/>
                    <a:pt x="111" y="0"/>
                    <a:pt x="111" y="0"/>
                  </a:cubicBezTo>
                  <a:cubicBezTo>
                    <a:pt x="0" y="290"/>
                    <a:pt x="0" y="290"/>
                    <a:pt x="0" y="290"/>
                  </a:cubicBezTo>
                  <a:cubicBezTo>
                    <a:pt x="28" y="639"/>
                    <a:pt x="28" y="639"/>
                    <a:pt x="28" y="639"/>
                  </a:cubicBezTo>
                  <a:cubicBezTo>
                    <a:pt x="74" y="1090"/>
                    <a:pt x="74" y="1090"/>
                    <a:pt x="74" y="1090"/>
                  </a:cubicBezTo>
                  <a:cubicBezTo>
                    <a:pt x="801" y="981"/>
                    <a:pt x="801" y="981"/>
                    <a:pt x="801" y="981"/>
                  </a:cubicBezTo>
                  <a:cubicBezTo>
                    <a:pt x="826" y="656"/>
                    <a:pt x="826" y="656"/>
                    <a:pt x="826" y="656"/>
                  </a:cubicBezTo>
                  <a:cubicBezTo>
                    <a:pt x="826" y="656"/>
                    <a:pt x="706" y="431"/>
                    <a:pt x="711" y="423"/>
                  </a:cubicBezTo>
                  <a:cubicBezTo>
                    <a:pt x="716" y="415"/>
                    <a:pt x="631" y="236"/>
                    <a:pt x="631" y="236"/>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2" name="Freeform 11"/>
            <p:cNvSpPr>
              <a:spLocks/>
            </p:cNvSpPr>
            <p:nvPr/>
          </p:nvSpPr>
          <p:spPr bwMode="auto">
            <a:xfrm flipH="1">
              <a:off x="7059734" y="4877860"/>
              <a:ext cx="1694021" cy="1172851"/>
            </a:xfrm>
            <a:custGeom>
              <a:avLst/>
              <a:gdLst>
                <a:gd name="T0" fmla="*/ 729 w 829"/>
                <a:gd name="T1" fmla="*/ 261 h 574"/>
                <a:gd name="T2" fmla="*/ 581 w 829"/>
                <a:gd name="T3" fmla="*/ 368 h 574"/>
                <a:gd name="T4" fmla="*/ 104 w 829"/>
                <a:gd name="T5" fmla="*/ 505 h 574"/>
                <a:gd name="T6" fmla="*/ 0 w 829"/>
                <a:gd name="T7" fmla="*/ 209 h 574"/>
                <a:gd name="T8" fmla="*/ 56 w 829"/>
                <a:gd name="T9" fmla="*/ 0 h 574"/>
                <a:gd name="T10" fmla="*/ 829 w 829"/>
                <a:gd name="T11" fmla="*/ 85 h 574"/>
                <a:gd name="T12" fmla="*/ 729 w 829"/>
                <a:gd name="T13" fmla="*/ 261 h 574"/>
              </a:gdLst>
              <a:ahLst/>
              <a:cxnLst>
                <a:cxn ang="0">
                  <a:pos x="T0" y="T1"/>
                </a:cxn>
                <a:cxn ang="0">
                  <a:pos x="T2" y="T3"/>
                </a:cxn>
                <a:cxn ang="0">
                  <a:pos x="T4" y="T5"/>
                </a:cxn>
                <a:cxn ang="0">
                  <a:pos x="T6" y="T7"/>
                </a:cxn>
                <a:cxn ang="0">
                  <a:pos x="T8" y="T9"/>
                </a:cxn>
                <a:cxn ang="0">
                  <a:pos x="T10" y="T11"/>
                </a:cxn>
                <a:cxn ang="0">
                  <a:pos x="T12" y="T13"/>
                </a:cxn>
              </a:cxnLst>
              <a:rect l="0" t="0" r="r" b="b"/>
              <a:pathLst>
                <a:path w="829" h="574">
                  <a:moveTo>
                    <a:pt x="729" y="261"/>
                  </a:moveTo>
                  <a:cubicBezTo>
                    <a:pt x="729" y="261"/>
                    <a:pt x="629" y="293"/>
                    <a:pt x="581" y="368"/>
                  </a:cubicBezTo>
                  <a:cubicBezTo>
                    <a:pt x="533" y="443"/>
                    <a:pt x="181" y="574"/>
                    <a:pt x="104" y="505"/>
                  </a:cubicBezTo>
                  <a:cubicBezTo>
                    <a:pt x="26" y="435"/>
                    <a:pt x="0" y="209"/>
                    <a:pt x="0" y="209"/>
                  </a:cubicBezTo>
                  <a:cubicBezTo>
                    <a:pt x="56" y="0"/>
                    <a:pt x="56" y="0"/>
                    <a:pt x="56" y="0"/>
                  </a:cubicBezTo>
                  <a:cubicBezTo>
                    <a:pt x="829" y="85"/>
                    <a:pt x="829" y="85"/>
                    <a:pt x="829" y="85"/>
                  </a:cubicBezTo>
                  <a:lnTo>
                    <a:pt x="729" y="261"/>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3" name="Freeform 12"/>
            <p:cNvSpPr>
              <a:spLocks/>
            </p:cNvSpPr>
            <p:nvPr/>
          </p:nvSpPr>
          <p:spPr bwMode="auto">
            <a:xfrm flipH="1">
              <a:off x="5832433" y="6317778"/>
              <a:ext cx="915290" cy="345719"/>
            </a:xfrm>
            <a:custGeom>
              <a:avLst/>
              <a:gdLst>
                <a:gd name="T0" fmla="*/ 448 w 448"/>
                <a:gd name="T1" fmla="*/ 104 h 169"/>
                <a:gd name="T2" fmla="*/ 279 w 448"/>
                <a:gd name="T3" fmla="*/ 124 h 169"/>
                <a:gd name="T4" fmla="*/ 0 w 448"/>
                <a:gd name="T5" fmla="*/ 124 h 169"/>
                <a:gd name="T6" fmla="*/ 194 w 448"/>
                <a:gd name="T7" fmla="*/ 13 h 169"/>
                <a:gd name="T8" fmla="*/ 322 w 448"/>
                <a:gd name="T9" fmla="*/ 18 h 169"/>
                <a:gd name="T10" fmla="*/ 358 w 448"/>
                <a:gd name="T11" fmla="*/ 40 h 169"/>
                <a:gd name="T12" fmla="*/ 284 w 448"/>
                <a:gd name="T13" fmla="*/ 49 h 169"/>
                <a:gd name="T14" fmla="*/ 311 w 448"/>
                <a:gd name="T15" fmla="*/ 61 h 169"/>
                <a:gd name="T16" fmla="*/ 375 w 448"/>
                <a:gd name="T17" fmla="*/ 60 h 169"/>
                <a:gd name="T18" fmla="*/ 391 w 448"/>
                <a:gd name="T19" fmla="*/ 78 h 169"/>
                <a:gd name="T20" fmla="*/ 351 w 448"/>
                <a:gd name="T21" fmla="*/ 78 h 169"/>
                <a:gd name="T22" fmla="*/ 362 w 448"/>
                <a:gd name="T23" fmla="*/ 89 h 169"/>
                <a:gd name="T24" fmla="*/ 422 w 448"/>
                <a:gd name="T25" fmla="*/ 85 h 169"/>
                <a:gd name="T26" fmla="*/ 448 w 448"/>
                <a:gd name="T27" fmla="*/ 10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169">
                  <a:moveTo>
                    <a:pt x="448" y="104"/>
                  </a:moveTo>
                  <a:cubicBezTo>
                    <a:pt x="448" y="104"/>
                    <a:pt x="316" y="109"/>
                    <a:pt x="279" y="124"/>
                  </a:cubicBezTo>
                  <a:cubicBezTo>
                    <a:pt x="242" y="138"/>
                    <a:pt x="99" y="169"/>
                    <a:pt x="0" y="124"/>
                  </a:cubicBezTo>
                  <a:cubicBezTo>
                    <a:pt x="194" y="13"/>
                    <a:pt x="194" y="13"/>
                    <a:pt x="194" y="13"/>
                  </a:cubicBezTo>
                  <a:cubicBezTo>
                    <a:pt x="194" y="13"/>
                    <a:pt x="298" y="0"/>
                    <a:pt x="322" y="18"/>
                  </a:cubicBezTo>
                  <a:cubicBezTo>
                    <a:pt x="346" y="37"/>
                    <a:pt x="358" y="40"/>
                    <a:pt x="358" y="40"/>
                  </a:cubicBezTo>
                  <a:cubicBezTo>
                    <a:pt x="284" y="49"/>
                    <a:pt x="284" y="49"/>
                    <a:pt x="284" y="49"/>
                  </a:cubicBezTo>
                  <a:cubicBezTo>
                    <a:pt x="311" y="61"/>
                    <a:pt x="311" y="61"/>
                    <a:pt x="311" y="61"/>
                  </a:cubicBezTo>
                  <a:cubicBezTo>
                    <a:pt x="375" y="60"/>
                    <a:pt x="375" y="60"/>
                    <a:pt x="375" y="60"/>
                  </a:cubicBezTo>
                  <a:cubicBezTo>
                    <a:pt x="391" y="78"/>
                    <a:pt x="391" y="78"/>
                    <a:pt x="391" y="78"/>
                  </a:cubicBezTo>
                  <a:cubicBezTo>
                    <a:pt x="351" y="78"/>
                    <a:pt x="351" y="78"/>
                    <a:pt x="351" y="78"/>
                  </a:cubicBezTo>
                  <a:cubicBezTo>
                    <a:pt x="362" y="89"/>
                    <a:pt x="362" y="89"/>
                    <a:pt x="362" y="89"/>
                  </a:cubicBezTo>
                  <a:cubicBezTo>
                    <a:pt x="422" y="85"/>
                    <a:pt x="422" y="85"/>
                    <a:pt x="422" y="85"/>
                  </a:cubicBezTo>
                  <a:cubicBezTo>
                    <a:pt x="422" y="85"/>
                    <a:pt x="430" y="97"/>
                    <a:pt x="448" y="104"/>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4" name="Freeform 13"/>
            <p:cNvSpPr>
              <a:spLocks/>
            </p:cNvSpPr>
            <p:nvPr/>
          </p:nvSpPr>
          <p:spPr bwMode="auto">
            <a:xfrm flipH="1">
              <a:off x="4869606" y="6293578"/>
              <a:ext cx="664644" cy="500428"/>
            </a:xfrm>
            <a:custGeom>
              <a:avLst/>
              <a:gdLst>
                <a:gd name="T0" fmla="*/ 325 w 325"/>
                <a:gd name="T1" fmla="*/ 28 h 245"/>
                <a:gd name="T2" fmla="*/ 265 w 325"/>
                <a:gd name="T3" fmla="*/ 28 h 245"/>
                <a:gd name="T4" fmla="*/ 189 w 325"/>
                <a:gd name="T5" fmla="*/ 160 h 245"/>
                <a:gd name="T6" fmla="*/ 169 w 325"/>
                <a:gd name="T7" fmla="*/ 160 h 245"/>
                <a:gd name="T8" fmla="*/ 242 w 325"/>
                <a:gd name="T9" fmla="*/ 28 h 245"/>
                <a:gd name="T10" fmla="*/ 224 w 325"/>
                <a:gd name="T11" fmla="*/ 20 h 245"/>
                <a:gd name="T12" fmla="*/ 138 w 325"/>
                <a:gd name="T13" fmla="*/ 153 h 245"/>
                <a:gd name="T14" fmla="*/ 124 w 325"/>
                <a:gd name="T15" fmla="*/ 146 h 245"/>
                <a:gd name="T16" fmla="*/ 189 w 325"/>
                <a:gd name="T17" fmla="*/ 6 h 245"/>
                <a:gd name="T18" fmla="*/ 157 w 325"/>
                <a:gd name="T19" fmla="*/ 6 h 245"/>
                <a:gd name="T20" fmla="*/ 78 w 325"/>
                <a:gd name="T21" fmla="*/ 160 h 245"/>
                <a:gd name="T22" fmla="*/ 65 w 325"/>
                <a:gd name="T23" fmla="*/ 150 h 245"/>
                <a:gd name="T24" fmla="*/ 132 w 325"/>
                <a:gd name="T25" fmla="*/ 3 h 245"/>
                <a:gd name="T26" fmla="*/ 86 w 325"/>
                <a:gd name="T27" fmla="*/ 50 h 245"/>
                <a:gd name="T28" fmla="*/ 48 w 325"/>
                <a:gd name="T29" fmla="*/ 128 h 245"/>
                <a:gd name="T30" fmla="*/ 36 w 325"/>
                <a:gd name="T31" fmla="*/ 100 h 245"/>
                <a:gd name="T32" fmla="*/ 0 w 325"/>
                <a:gd name="T33" fmla="*/ 128 h 245"/>
                <a:gd name="T34" fmla="*/ 77 w 325"/>
                <a:gd name="T35" fmla="*/ 229 h 245"/>
                <a:gd name="T36" fmla="*/ 266 w 325"/>
                <a:gd name="T37" fmla="*/ 173 h 245"/>
                <a:gd name="T38" fmla="*/ 325 w 325"/>
                <a:gd name="T39" fmla="*/ 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245">
                  <a:moveTo>
                    <a:pt x="325" y="28"/>
                  </a:moveTo>
                  <a:cubicBezTo>
                    <a:pt x="325" y="28"/>
                    <a:pt x="285" y="33"/>
                    <a:pt x="265" y="28"/>
                  </a:cubicBezTo>
                  <a:cubicBezTo>
                    <a:pt x="265" y="28"/>
                    <a:pt x="216" y="85"/>
                    <a:pt x="189" y="160"/>
                  </a:cubicBezTo>
                  <a:cubicBezTo>
                    <a:pt x="169" y="160"/>
                    <a:pt x="169" y="160"/>
                    <a:pt x="169" y="160"/>
                  </a:cubicBezTo>
                  <a:cubicBezTo>
                    <a:pt x="169" y="160"/>
                    <a:pt x="177" y="104"/>
                    <a:pt x="242" y="28"/>
                  </a:cubicBezTo>
                  <a:cubicBezTo>
                    <a:pt x="224" y="20"/>
                    <a:pt x="224" y="20"/>
                    <a:pt x="224" y="20"/>
                  </a:cubicBezTo>
                  <a:cubicBezTo>
                    <a:pt x="224" y="20"/>
                    <a:pt x="149" y="117"/>
                    <a:pt x="138" y="153"/>
                  </a:cubicBezTo>
                  <a:cubicBezTo>
                    <a:pt x="124" y="146"/>
                    <a:pt x="124" y="146"/>
                    <a:pt x="124" y="146"/>
                  </a:cubicBezTo>
                  <a:cubicBezTo>
                    <a:pt x="124" y="146"/>
                    <a:pt x="165" y="46"/>
                    <a:pt x="189" y="6"/>
                  </a:cubicBezTo>
                  <a:cubicBezTo>
                    <a:pt x="189" y="6"/>
                    <a:pt x="162" y="0"/>
                    <a:pt x="157" y="6"/>
                  </a:cubicBezTo>
                  <a:cubicBezTo>
                    <a:pt x="152" y="13"/>
                    <a:pt x="82" y="135"/>
                    <a:pt x="78" y="160"/>
                  </a:cubicBezTo>
                  <a:cubicBezTo>
                    <a:pt x="65" y="150"/>
                    <a:pt x="65" y="150"/>
                    <a:pt x="65" y="150"/>
                  </a:cubicBezTo>
                  <a:cubicBezTo>
                    <a:pt x="65" y="150"/>
                    <a:pt x="113" y="32"/>
                    <a:pt x="132" y="3"/>
                  </a:cubicBezTo>
                  <a:cubicBezTo>
                    <a:pt x="86" y="50"/>
                    <a:pt x="86" y="50"/>
                    <a:pt x="86" y="50"/>
                  </a:cubicBezTo>
                  <a:cubicBezTo>
                    <a:pt x="86" y="50"/>
                    <a:pt x="49" y="109"/>
                    <a:pt x="48" y="128"/>
                  </a:cubicBezTo>
                  <a:cubicBezTo>
                    <a:pt x="36" y="100"/>
                    <a:pt x="36" y="100"/>
                    <a:pt x="36" y="100"/>
                  </a:cubicBezTo>
                  <a:cubicBezTo>
                    <a:pt x="0" y="128"/>
                    <a:pt x="0" y="128"/>
                    <a:pt x="0" y="128"/>
                  </a:cubicBezTo>
                  <a:cubicBezTo>
                    <a:pt x="0" y="128"/>
                    <a:pt x="84" y="176"/>
                    <a:pt x="77" y="229"/>
                  </a:cubicBezTo>
                  <a:cubicBezTo>
                    <a:pt x="77" y="229"/>
                    <a:pt x="176" y="245"/>
                    <a:pt x="266" y="173"/>
                  </a:cubicBezTo>
                  <a:cubicBezTo>
                    <a:pt x="266" y="173"/>
                    <a:pt x="258" y="92"/>
                    <a:pt x="325" y="28"/>
                  </a:cubicBez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5" name="Freeform 14"/>
            <p:cNvSpPr>
              <a:spLocks/>
            </p:cNvSpPr>
            <p:nvPr/>
          </p:nvSpPr>
          <p:spPr bwMode="auto">
            <a:xfrm flipH="1">
              <a:off x="8036389" y="3065430"/>
              <a:ext cx="1520298" cy="3226419"/>
            </a:xfrm>
            <a:custGeom>
              <a:avLst/>
              <a:gdLst>
                <a:gd name="T0" fmla="*/ 543 w 744"/>
                <a:gd name="T1" fmla="*/ 186 h 1579"/>
                <a:gd name="T2" fmla="*/ 650 w 744"/>
                <a:gd name="T3" fmla="*/ 645 h 1579"/>
                <a:gd name="T4" fmla="*/ 684 w 744"/>
                <a:gd name="T5" fmla="*/ 1017 h 1579"/>
                <a:gd name="T6" fmla="*/ 623 w 744"/>
                <a:gd name="T7" fmla="*/ 1142 h 1579"/>
                <a:gd name="T8" fmla="*/ 590 w 744"/>
                <a:gd name="T9" fmla="*/ 1321 h 1579"/>
                <a:gd name="T10" fmla="*/ 64 w 744"/>
                <a:gd name="T11" fmla="*/ 1367 h 1579"/>
                <a:gd name="T12" fmla="*/ 88 w 744"/>
                <a:gd name="T13" fmla="*/ 819 h 1579"/>
                <a:gd name="T14" fmla="*/ 190 w 744"/>
                <a:gd name="T15" fmla="*/ 398 h 1579"/>
                <a:gd name="T16" fmla="*/ 190 w 744"/>
                <a:gd name="T17" fmla="*/ 273 h 1579"/>
                <a:gd name="T18" fmla="*/ 370 w 744"/>
                <a:gd name="T19" fmla="*/ 85 h 1579"/>
                <a:gd name="T20" fmla="*/ 621 w 744"/>
                <a:gd name="T21" fmla="*/ 2 h 1579"/>
                <a:gd name="T22" fmla="*/ 718 w 744"/>
                <a:gd name="T23" fmla="*/ 83 h 1579"/>
                <a:gd name="T24" fmla="*/ 650 w 744"/>
                <a:gd name="T25" fmla="*/ 207 h 1579"/>
                <a:gd name="T26" fmla="*/ 543 w 744"/>
                <a:gd name="T27" fmla="*/ 186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 h="1579">
                  <a:moveTo>
                    <a:pt x="543" y="186"/>
                  </a:moveTo>
                  <a:cubicBezTo>
                    <a:pt x="543" y="186"/>
                    <a:pt x="556" y="465"/>
                    <a:pt x="650" y="645"/>
                  </a:cubicBezTo>
                  <a:cubicBezTo>
                    <a:pt x="744" y="825"/>
                    <a:pt x="684" y="1017"/>
                    <a:pt x="684" y="1017"/>
                  </a:cubicBezTo>
                  <a:cubicBezTo>
                    <a:pt x="623" y="1142"/>
                    <a:pt x="623" y="1142"/>
                    <a:pt x="623" y="1142"/>
                  </a:cubicBezTo>
                  <a:cubicBezTo>
                    <a:pt x="590" y="1321"/>
                    <a:pt x="590" y="1321"/>
                    <a:pt x="590" y="1321"/>
                  </a:cubicBezTo>
                  <a:cubicBezTo>
                    <a:pt x="590" y="1321"/>
                    <a:pt x="128" y="1579"/>
                    <a:pt x="64" y="1367"/>
                  </a:cubicBezTo>
                  <a:cubicBezTo>
                    <a:pt x="0" y="1155"/>
                    <a:pt x="68" y="932"/>
                    <a:pt x="88" y="819"/>
                  </a:cubicBezTo>
                  <a:cubicBezTo>
                    <a:pt x="108" y="705"/>
                    <a:pt x="96" y="487"/>
                    <a:pt x="190" y="398"/>
                  </a:cubicBezTo>
                  <a:cubicBezTo>
                    <a:pt x="190" y="398"/>
                    <a:pt x="138" y="349"/>
                    <a:pt x="190" y="273"/>
                  </a:cubicBezTo>
                  <a:cubicBezTo>
                    <a:pt x="242" y="197"/>
                    <a:pt x="312" y="135"/>
                    <a:pt x="370" y="85"/>
                  </a:cubicBezTo>
                  <a:cubicBezTo>
                    <a:pt x="428" y="35"/>
                    <a:pt x="565" y="0"/>
                    <a:pt x="621" y="2"/>
                  </a:cubicBezTo>
                  <a:cubicBezTo>
                    <a:pt x="676" y="3"/>
                    <a:pt x="718" y="83"/>
                    <a:pt x="718" y="83"/>
                  </a:cubicBezTo>
                  <a:cubicBezTo>
                    <a:pt x="650" y="207"/>
                    <a:pt x="650" y="207"/>
                    <a:pt x="650" y="207"/>
                  </a:cubicBezTo>
                  <a:lnTo>
                    <a:pt x="543" y="1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6" name="Freeform 15"/>
            <p:cNvSpPr>
              <a:spLocks/>
            </p:cNvSpPr>
            <p:nvPr/>
          </p:nvSpPr>
          <p:spPr bwMode="auto">
            <a:xfrm flipH="1">
              <a:off x="6863539" y="3381763"/>
              <a:ext cx="903190" cy="1364724"/>
            </a:xfrm>
            <a:custGeom>
              <a:avLst/>
              <a:gdLst>
                <a:gd name="T0" fmla="*/ 70 w 442"/>
                <a:gd name="T1" fmla="*/ 151 h 668"/>
                <a:gd name="T2" fmla="*/ 156 w 442"/>
                <a:gd name="T3" fmla="*/ 336 h 668"/>
                <a:gd name="T4" fmla="*/ 246 w 442"/>
                <a:gd name="T5" fmla="*/ 596 h 668"/>
                <a:gd name="T6" fmla="*/ 442 w 442"/>
                <a:gd name="T7" fmla="*/ 616 h 668"/>
                <a:gd name="T8" fmla="*/ 384 w 442"/>
                <a:gd name="T9" fmla="*/ 466 h 668"/>
                <a:gd name="T10" fmla="*/ 320 w 442"/>
                <a:gd name="T11" fmla="*/ 172 h 668"/>
                <a:gd name="T12" fmla="*/ 104 w 442"/>
                <a:gd name="T13" fmla="*/ 18 h 668"/>
                <a:gd name="T14" fmla="*/ 0 w 442"/>
                <a:gd name="T15" fmla="*/ 31 h 668"/>
                <a:gd name="T16" fmla="*/ 70 w 442"/>
                <a:gd name="T17" fmla="*/ 15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668">
                  <a:moveTo>
                    <a:pt x="70" y="151"/>
                  </a:moveTo>
                  <a:cubicBezTo>
                    <a:pt x="70" y="151"/>
                    <a:pt x="118" y="266"/>
                    <a:pt x="156" y="336"/>
                  </a:cubicBezTo>
                  <a:cubicBezTo>
                    <a:pt x="194" y="406"/>
                    <a:pt x="235" y="524"/>
                    <a:pt x="246" y="596"/>
                  </a:cubicBezTo>
                  <a:cubicBezTo>
                    <a:pt x="258" y="668"/>
                    <a:pt x="442" y="616"/>
                    <a:pt x="442" y="616"/>
                  </a:cubicBezTo>
                  <a:cubicBezTo>
                    <a:pt x="442" y="616"/>
                    <a:pt x="398" y="534"/>
                    <a:pt x="384" y="466"/>
                  </a:cubicBezTo>
                  <a:cubicBezTo>
                    <a:pt x="370" y="398"/>
                    <a:pt x="405" y="274"/>
                    <a:pt x="320" y="172"/>
                  </a:cubicBezTo>
                  <a:cubicBezTo>
                    <a:pt x="234" y="70"/>
                    <a:pt x="158" y="36"/>
                    <a:pt x="104" y="18"/>
                  </a:cubicBezTo>
                  <a:cubicBezTo>
                    <a:pt x="50" y="0"/>
                    <a:pt x="0" y="31"/>
                    <a:pt x="0" y="31"/>
                  </a:cubicBezTo>
                  <a:lnTo>
                    <a:pt x="70" y="15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7" name="Freeform 16"/>
            <p:cNvSpPr>
              <a:spLocks/>
            </p:cNvSpPr>
            <p:nvPr/>
          </p:nvSpPr>
          <p:spPr bwMode="auto">
            <a:xfrm flipH="1">
              <a:off x="6373483" y="4877860"/>
              <a:ext cx="878990" cy="494378"/>
            </a:xfrm>
            <a:custGeom>
              <a:avLst/>
              <a:gdLst>
                <a:gd name="T0" fmla="*/ 258 w 430"/>
                <a:gd name="T1" fmla="*/ 0 h 242"/>
                <a:gd name="T2" fmla="*/ 320 w 430"/>
                <a:gd name="T3" fmla="*/ 66 h 242"/>
                <a:gd name="T4" fmla="*/ 418 w 430"/>
                <a:gd name="T5" fmla="*/ 140 h 242"/>
                <a:gd name="T6" fmla="*/ 208 w 430"/>
                <a:gd name="T7" fmla="*/ 242 h 242"/>
                <a:gd name="T8" fmla="*/ 22 w 430"/>
                <a:gd name="T9" fmla="*/ 132 h 242"/>
                <a:gd name="T10" fmla="*/ 122 w 430"/>
                <a:gd name="T11" fmla="*/ 38 h 242"/>
                <a:gd name="T12" fmla="*/ 258 w 430"/>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30" h="242">
                  <a:moveTo>
                    <a:pt x="258" y="0"/>
                  </a:moveTo>
                  <a:cubicBezTo>
                    <a:pt x="258" y="0"/>
                    <a:pt x="314" y="32"/>
                    <a:pt x="320" y="66"/>
                  </a:cubicBezTo>
                  <a:cubicBezTo>
                    <a:pt x="320" y="66"/>
                    <a:pt x="430" y="56"/>
                    <a:pt x="418" y="140"/>
                  </a:cubicBezTo>
                  <a:cubicBezTo>
                    <a:pt x="406" y="224"/>
                    <a:pt x="208" y="242"/>
                    <a:pt x="208" y="242"/>
                  </a:cubicBezTo>
                  <a:cubicBezTo>
                    <a:pt x="208" y="242"/>
                    <a:pt x="0" y="140"/>
                    <a:pt x="22" y="132"/>
                  </a:cubicBezTo>
                  <a:cubicBezTo>
                    <a:pt x="44" y="124"/>
                    <a:pt x="122" y="38"/>
                    <a:pt x="122" y="38"/>
                  </a:cubicBezTo>
                  <a:lnTo>
                    <a:pt x="2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8" name="Freeform 17"/>
            <p:cNvSpPr>
              <a:spLocks/>
            </p:cNvSpPr>
            <p:nvPr/>
          </p:nvSpPr>
          <p:spPr bwMode="auto">
            <a:xfrm flipH="1">
              <a:off x="8253328" y="5212343"/>
              <a:ext cx="993077" cy="1773537"/>
            </a:xfrm>
            <a:custGeom>
              <a:avLst/>
              <a:gdLst>
                <a:gd name="T0" fmla="*/ 486 w 486"/>
                <a:gd name="T1" fmla="*/ 222 h 868"/>
                <a:gd name="T2" fmla="*/ 400 w 486"/>
                <a:gd name="T3" fmla="*/ 560 h 868"/>
                <a:gd name="T4" fmla="*/ 412 w 486"/>
                <a:gd name="T5" fmla="*/ 786 h 868"/>
                <a:gd name="T6" fmla="*/ 486 w 486"/>
                <a:gd name="T7" fmla="*/ 820 h 868"/>
                <a:gd name="T8" fmla="*/ 92 w 486"/>
                <a:gd name="T9" fmla="*/ 780 h 868"/>
                <a:gd name="T10" fmla="*/ 50 w 486"/>
                <a:gd name="T11" fmla="*/ 340 h 868"/>
                <a:gd name="T12" fmla="*/ 154 w 486"/>
                <a:gd name="T13" fmla="*/ 91 h 868"/>
                <a:gd name="T14" fmla="*/ 326 w 486"/>
                <a:gd name="T15" fmla="*/ 0 h 868"/>
                <a:gd name="T16" fmla="*/ 486 w 486"/>
                <a:gd name="T17" fmla="*/ 2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868">
                  <a:moveTo>
                    <a:pt x="486" y="222"/>
                  </a:moveTo>
                  <a:cubicBezTo>
                    <a:pt x="486" y="222"/>
                    <a:pt x="390" y="424"/>
                    <a:pt x="400" y="560"/>
                  </a:cubicBezTo>
                  <a:cubicBezTo>
                    <a:pt x="410" y="696"/>
                    <a:pt x="370" y="742"/>
                    <a:pt x="412" y="786"/>
                  </a:cubicBezTo>
                  <a:cubicBezTo>
                    <a:pt x="454" y="830"/>
                    <a:pt x="486" y="820"/>
                    <a:pt x="486" y="820"/>
                  </a:cubicBezTo>
                  <a:cubicBezTo>
                    <a:pt x="486" y="820"/>
                    <a:pt x="184" y="868"/>
                    <a:pt x="92" y="780"/>
                  </a:cubicBezTo>
                  <a:cubicBezTo>
                    <a:pt x="0" y="692"/>
                    <a:pt x="58" y="466"/>
                    <a:pt x="50" y="340"/>
                  </a:cubicBezTo>
                  <a:cubicBezTo>
                    <a:pt x="42" y="214"/>
                    <a:pt x="154" y="91"/>
                    <a:pt x="154" y="91"/>
                  </a:cubicBezTo>
                  <a:cubicBezTo>
                    <a:pt x="326" y="0"/>
                    <a:pt x="326" y="0"/>
                    <a:pt x="326" y="0"/>
                  </a:cubicBezTo>
                  <a:lnTo>
                    <a:pt x="486" y="22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9" name="Freeform 18"/>
            <p:cNvSpPr>
              <a:spLocks/>
            </p:cNvSpPr>
            <p:nvPr/>
          </p:nvSpPr>
          <p:spPr bwMode="auto">
            <a:xfrm flipH="1">
              <a:off x="5919727" y="4481148"/>
              <a:ext cx="2302486" cy="1217794"/>
            </a:xfrm>
            <a:custGeom>
              <a:avLst/>
              <a:gdLst>
                <a:gd name="T0" fmla="*/ 1127 w 1127"/>
                <a:gd name="T1" fmla="*/ 396 h 596"/>
                <a:gd name="T2" fmla="*/ 889 w 1127"/>
                <a:gd name="T3" fmla="*/ 300 h 596"/>
                <a:gd name="T4" fmla="*/ 757 w 1127"/>
                <a:gd name="T5" fmla="*/ 299 h 596"/>
                <a:gd name="T6" fmla="*/ 817 w 1127"/>
                <a:gd name="T7" fmla="*/ 0 h 596"/>
                <a:gd name="T8" fmla="*/ 311 w 1127"/>
                <a:gd name="T9" fmla="*/ 42 h 596"/>
                <a:gd name="T10" fmla="*/ 183 w 1127"/>
                <a:gd name="T11" fmla="*/ 370 h 596"/>
                <a:gd name="T12" fmla="*/ 0 w 1127"/>
                <a:gd name="T13" fmla="*/ 380 h 596"/>
                <a:gd name="T14" fmla="*/ 49 w 1127"/>
                <a:gd name="T15" fmla="*/ 402 h 596"/>
                <a:gd name="T16" fmla="*/ 845 w 1127"/>
                <a:gd name="T17" fmla="*/ 596 h 596"/>
                <a:gd name="T18" fmla="*/ 861 w 1127"/>
                <a:gd name="T19" fmla="*/ 576 h 596"/>
                <a:gd name="T20" fmla="*/ 835 w 1127"/>
                <a:gd name="T21" fmla="*/ 412 h 596"/>
                <a:gd name="T22" fmla="*/ 831 w 1127"/>
                <a:gd name="T23" fmla="*/ 408 h 596"/>
                <a:gd name="T24" fmla="*/ 875 w 1127"/>
                <a:gd name="T25" fmla="*/ 436 h 596"/>
                <a:gd name="T26" fmla="*/ 951 w 1127"/>
                <a:gd name="T27" fmla="*/ 400 h 596"/>
                <a:gd name="T28" fmla="*/ 1127 w 1127"/>
                <a:gd name="T29" fmla="*/ 3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7" h="596">
                  <a:moveTo>
                    <a:pt x="1127" y="396"/>
                  </a:moveTo>
                  <a:cubicBezTo>
                    <a:pt x="1127" y="396"/>
                    <a:pt x="1017" y="286"/>
                    <a:pt x="889" y="300"/>
                  </a:cubicBezTo>
                  <a:cubicBezTo>
                    <a:pt x="761" y="314"/>
                    <a:pt x="757" y="299"/>
                    <a:pt x="757" y="299"/>
                  </a:cubicBezTo>
                  <a:cubicBezTo>
                    <a:pt x="757" y="299"/>
                    <a:pt x="783" y="102"/>
                    <a:pt x="817" y="0"/>
                  </a:cubicBezTo>
                  <a:cubicBezTo>
                    <a:pt x="311" y="42"/>
                    <a:pt x="311" y="42"/>
                    <a:pt x="311" y="42"/>
                  </a:cubicBezTo>
                  <a:cubicBezTo>
                    <a:pt x="311" y="42"/>
                    <a:pt x="183" y="208"/>
                    <a:pt x="183" y="370"/>
                  </a:cubicBezTo>
                  <a:cubicBezTo>
                    <a:pt x="183" y="370"/>
                    <a:pt x="36" y="362"/>
                    <a:pt x="0" y="380"/>
                  </a:cubicBezTo>
                  <a:cubicBezTo>
                    <a:pt x="49" y="402"/>
                    <a:pt x="49" y="402"/>
                    <a:pt x="49" y="402"/>
                  </a:cubicBezTo>
                  <a:cubicBezTo>
                    <a:pt x="49" y="402"/>
                    <a:pt x="709" y="414"/>
                    <a:pt x="845" y="596"/>
                  </a:cubicBezTo>
                  <a:cubicBezTo>
                    <a:pt x="861" y="576"/>
                    <a:pt x="861" y="576"/>
                    <a:pt x="861" y="576"/>
                  </a:cubicBezTo>
                  <a:cubicBezTo>
                    <a:pt x="861" y="576"/>
                    <a:pt x="835" y="444"/>
                    <a:pt x="835" y="412"/>
                  </a:cubicBezTo>
                  <a:cubicBezTo>
                    <a:pt x="835" y="380"/>
                    <a:pt x="831" y="408"/>
                    <a:pt x="831" y="408"/>
                  </a:cubicBezTo>
                  <a:cubicBezTo>
                    <a:pt x="875" y="436"/>
                    <a:pt x="875" y="436"/>
                    <a:pt x="875" y="436"/>
                  </a:cubicBezTo>
                  <a:cubicBezTo>
                    <a:pt x="951" y="400"/>
                    <a:pt x="951" y="400"/>
                    <a:pt x="951" y="400"/>
                  </a:cubicBezTo>
                  <a:cubicBezTo>
                    <a:pt x="951" y="400"/>
                    <a:pt x="1057" y="386"/>
                    <a:pt x="1127"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0" name="Freeform 19"/>
            <p:cNvSpPr>
              <a:spLocks/>
            </p:cNvSpPr>
            <p:nvPr/>
          </p:nvSpPr>
          <p:spPr bwMode="auto">
            <a:xfrm flipH="1">
              <a:off x="6479791" y="5245186"/>
              <a:ext cx="1552277" cy="490921"/>
            </a:xfrm>
            <a:custGeom>
              <a:avLst/>
              <a:gdLst>
                <a:gd name="T0" fmla="*/ 752 w 760"/>
                <a:gd name="T1" fmla="*/ 222 h 240"/>
                <a:gd name="T2" fmla="*/ 668 w 760"/>
                <a:gd name="T3" fmla="*/ 240 h 240"/>
                <a:gd name="T4" fmla="*/ 564 w 760"/>
                <a:gd name="T5" fmla="*/ 142 h 240"/>
                <a:gd name="T6" fmla="*/ 338 w 760"/>
                <a:gd name="T7" fmla="*/ 100 h 240"/>
                <a:gd name="T8" fmla="*/ 146 w 760"/>
                <a:gd name="T9" fmla="*/ 99 h 240"/>
                <a:gd name="T10" fmla="*/ 10 w 760"/>
                <a:gd name="T11" fmla="*/ 75 h 240"/>
                <a:gd name="T12" fmla="*/ 0 w 760"/>
                <a:gd name="T13" fmla="*/ 18 h 240"/>
                <a:gd name="T14" fmla="*/ 420 w 760"/>
                <a:gd name="T15" fmla="*/ 0 h 240"/>
                <a:gd name="T16" fmla="*/ 586 w 760"/>
                <a:gd name="T17" fmla="*/ 44 h 240"/>
                <a:gd name="T18" fmla="*/ 726 w 760"/>
                <a:gd name="T19" fmla="*/ 75 h 240"/>
                <a:gd name="T20" fmla="*/ 760 w 760"/>
                <a:gd name="T21" fmla="*/ 162 h 240"/>
                <a:gd name="T22" fmla="*/ 752 w 760"/>
                <a:gd name="T23"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240">
                  <a:moveTo>
                    <a:pt x="752" y="222"/>
                  </a:moveTo>
                  <a:cubicBezTo>
                    <a:pt x="668" y="240"/>
                    <a:pt x="668" y="240"/>
                    <a:pt x="668" y="240"/>
                  </a:cubicBezTo>
                  <a:cubicBezTo>
                    <a:pt x="668" y="240"/>
                    <a:pt x="630" y="154"/>
                    <a:pt x="564" y="142"/>
                  </a:cubicBezTo>
                  <a:cubicBezTo>
                    <a:pt x="498" y="130"/>
                    <a:pt x="374" y="92"/>
                    <a:pt x="338" y="100"/>
                  </a:cubicBezTo>
                  <a:cubicBezTo>
                    <a:pt x="302" y="108"/>
                    <a:pt x="146" y="99"/>
                    <a:pt x="146" y="99"/>
                  </a:cubicBezTo>
                  <a:cubicBezTo>
                    <a:pt x="10" y="75"/>
                    <a:pt x="10" y="75"/>
                    <a:pt x="10" y="75"/>
                  </a:cubicBezTo>
                  <a:cubicBezTo>
                    <a:pt x="0" y="18"/>
                    <a:pt x="0" y="18"/>
                    <a:pt x="0" y="18"/>
                  </a:cubicBezTo>
                  <a:cubicBezTo>
                    <a:pt x="420" y="0"/>
                    <a:pt x="420" y="0"/>
                    <a:pt x="420" y="0"/>
                  </a:cubicBezTo>
                  <a:cubicBezTo>
                    <a:pt x="420" y="0"/>
                    <a:pt x="580" y="42"/>
                    <a:pt x="586" y="44"/>
                  </a:cubicBezTo>
                  <a:cubicBezTo>
                    <a:pt x="592" y="46"/>
                    <a:pt x="726" y="75"/>
                    <a:pt x="726" y="75"/>
                  </a:cubicBezTo>
                  <a:cubicBezTo>
                    <a:pt x="760" y="162"/>
                    <a:pt x="760" y="162"/>
                    <a:pt x="760" y="162"/>
                  </a:cubicBezTo>
                  <a:lnTo>
                    <a:pt x="75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1" name="Freeform 20"/>
            <p:cNvSpPr>
              <a:spLocks/>
            </p:cNvSpPr>
            <p:nvPr/>
          </p:nvSpPr>
          <p:spPr bwMode="auto">
            <a:xfrm flipH="1">
              <a:off x="7174685" y="2603031"/>
              <a:ext cx="1362131" cy="1352624"/>
            </a:xfrm>
            <a:custGeom>
              <a:avLst/>
              <a:gdLst>
                <a:gd name="T0" fmla="*/ 547 w 667"/>
                <a:gd name="T1" fmla="*/ 87 h 662"/>
                <a:gd name="T2" fmla="*/ 463 w 667"/>
                <a:gd name="T3" fmla="*/ 0 h 662"/>
                <a:gd name="T4" fmla="*/ 303 w 667"/>
                <a:gd name="T5" fmla="*/ 20 h 662"/>
                <a:gd name="T6" fmla="*/ 283 w 667"/>
                <a:gd name="T7" fmla="*/ 65 h 662"/>
                <a:gd name="T8" fmla="*/ 163 w 667"/>
                <a:gd name="T9" fmla="*/ 91 h 662"/>
                <a:gd name="T10" fmla="*/ 124 w 667"/>
                <a:gd name="T11" fmla="*/ 152 h 662"/>
                <a:gd name="T12" fmla="*/ 130 w 667"/>
                <a:gd name="T13" fmla="*/ 268 h 662"/>
                <a:gd name="T14" fmla="*/ 58 w 667"/>
                <a:gd name="T15" fmla="*/ 339 h 662"/>
                <a:gd name="T16" fmla="*/ 245 w 667"/>
                <a:gd name="T17" fmla="*/ 602 h 662"/>
                <a:gd name="T18" fmla="*/ 284 w 667"/>
                <a:gd name="T19" fmla="*/ 609 h 662"/>
                <a:gd name="T20" fmla="*/ 300 w 667"/>
                <a:gd name="T21" fmla="*/ 624 h 662"/>
                <a:gd name="T22" fmla="*/ 432 w 667"/>
                <a:gd name="T23" fmla="*/ 585 h 662"/>
                <a:gd name="T24" fmla="*/ 528 w 667"/>
                <a:gd name="T25" fmla="*/ 467 h 662"/>
                <a:gd name="T26" fmla="*/ 595 w 667"/>
                <a:gd name="T27" fmla="*/ 371 h 662"/>
                <a:gd name="T28" fmla="*/ 667 w 667"/>
                <a:gd name="T29" fmla="*/ 224 h 662"/>
                <a:gd name="T30" fmla="*/ 547 w 667"/>
                <a:gd name="T31" fmla="*/ 8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662">
                  <a:moveTo>
                    <a:pt x="547" y="87"/>
                  </a:moveTo>
                  <a:cubicBezTo>
                    <a:pt x="463" y="0"/>
                    <a:pt x="463" y="0"/>
                    <a:pt x="463" y="0"/>
                  </a:cubicBezTo>
                  <a:cubicBezTo>
                    <a:pt x="303" y="20"/>
                    <a:pt x="303" y="20"/>
                    <a:pt x="303" y="20"/>
                  </a:cubicBezTo>
                  <a:cubicBezTo>
                    <a:pt x="303" y="20"/>
                    <a:pt x="295" y="38"/>
                    <a:pt x="283" y="65"/>
                  </a:cubicBezTo>
                  <a:cubicBezTo>
                    <a:pt x="163" y="91"/>
                    <a:pt x="163" y="91"/>
                    <a:pt x="163" y="91"/>
                  </a:cubicBezTo>
                  <a:cubicBezTo>
                    <a:pt x="163" y="91"/>
                    <a:pt x="138" y="100"/>
                    <a:pt x="124" y="152"/>
                  </a:cubicBezTo>
                  <a:cubicBezTo>
                    <a:pt x="111" y="204"/>
                    <a:pt x="130" y="268"/>
                    <a:pt x="130" y="268"/>
                  </a:cubicBezTo>
                  <a:cubicBezTo>
                    <a:pt x="130" y="268"/>
                    <a:pt x="75" y="319"/>
                    <a:pt x="58" y="339"/>
                  </a:cubicBezTo>
                  <a:cubicBezTo>
                    <a:pt x="40" y="359"/>
                    <a:pt x="0" y="536"/>
                    <a:pt x="245" y="602"/>
                  </a:cubicBezTo>
                  <a:cubicBezTo>
                    <a:pt x="259" y="606"/>
                    <a:pt x="272" y="608"/>
                    <a:pt x="284" y="609"/>
                  </a:cubicBezTo>
                  <a:cubicBezTo>
                    <a:pt x="289" y="614"/>
                    <a:pt x="295" y="619"/>
                    <a:pt x="300" y="624"/>
                  </a:cubicBezTo>
                  <a:cubicBezTo>
                    <a:pt x="344" y="662"/>
                    <a:pt x="354" y="649"/>
                    <a:pt x="432" y="585"/>
                  </a:cubicBezTo>
                  <a:cubicBezTo>
                    <a:pt x="510" y="521"/>
                    <a:pt x="528" y="467"/>
                    <a:pt x="528" y="467"/>
                  </a:cubicBezTo>
                  <a:cubicBezTo>
                    <a:pt x="528" y="467"/>
                    <a:pt x="552" y="414"/>
                    <a:pt x="595" y="371"/>
                  </a:cubicBezTo>
                  <a:cubicBezTo>
                    <a:pt x="638" y="328"/>
                    <a:pt x="667" y="224"/>
                    <a:pt x="667" y="224"/>
                  </a:cubicBezTo>
                  <a:lnTo>
                    <a:pt x="547" y="8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2" name="Freeform 21"/>
            <p:cNvSpPr>
              <a:spLocks/>
            </p:cNvSpPr>
            <p:nvPr/>
          </p:nvSpPr>
          <p:spPr bwMode="auto">
            <a:xfrm flipH="1">
              <a:off x="7666470" y="5030841"/>
              <a:ext cx="923933" cy="747617"/>
            </a:xfrm>
            <a:custGeom>
              <a:avLst/>
              <a:gdLst>
                <a:gd name="T0" fmla="*/ 101 w 452"/>
                <a:gd name="T1" fmla="*/ 60 h 366"/>
                <a:gd name="T2" fmla="*/ 294 w 452"/>
                <a:gd name="T3" fmla="*/ 0 h 366"/>
                <a:gd name="T4" fmla="*/ 250 w 452"/>
                <a:gd name="T5" fmla="*/ 83 h 366"/>
                <a:gd name="T6" fmla="*/ 180 w 452"/>
                <a:gd name="T7" fmla="*/ 111 h 366"/>
                <a:gd name="T8" fmla="*/ 390 w 452"/>
                <a:gd name="T9" fmla="*/ 152 h 366"/>
                <a:gd name="T10" fmla="*/ 448 w 452"/>
                <a:gd name="T11" fmla="*/ 187 h 366"/>
                <a:gd name="T12" fmla="*/ 385 w 452"/>
                <a:gd name="T13" fmla="*/ 208 h 366"/>
                <a:gd name="T14" fmla="*/ 292 w 452"/>
                <a:gd name="T15" fmla="*/ 210 h 366"/>
                <a:gd name="T16" fmla="*/ 282 w 452"/>
                <a:gd name="T17" fmla="*/ 254 h 366"/>
                <a:gd name="T18" fmla="*/ 256 w 452"/>
                <a:gd name="T19" fmla="*/ 287 h 366"/>
                <a:gd name="T20" fmla="*/ 242 w 452"/>
                <a:gd name="T21" fmla="*/ 324 h 366"/>
                <a:gd name="T22" fmla="*/ 108 w 452"/>
                <a:gd name="T23" fmla="*/ 358 h 366"/>
                <a:gd name="T24" fmla="*/ 101 w 452"/>
                <a:gd name="T25" fmla="*/ 6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 h="366">
                  <a:moveTo>
                    <a:pt x="101" y="60"/>
                  </a:moveTo>
                  <a:cubicBezTo>
                    <a:pt x="294" y="0"/>
                    <a:pt x="294" y="0"/>
                    <a:pt x="294" y="0"/>
                  </a:cubicBezTo>
                  <a:cubicBezTo>
                    <a:pt x="294" y="0"/>
                    <a:pt x="321" y="55"/>
                    <a:pt x="250" y="83"/>
                  </a:cubicBezTo>
                  <a:cubicBezTo>
                    <a:pt x="180" y="111"/>
                    <a:pt x="180" y="111"/>
                    <a:pt x="180" y="111"/>
                  </a:cubicBezTo>
                  <a:cubicBezTo>
                    <a:pt x="180" y="111"/>
                    <a:pt x="370" y="148"/>
                    <a:pt x="390" y="152"/>
                  </a:cubicBezTo>
                  <a:cubicBezTo>
                    <a:pt x="410" y="156"/>
                    <a:pt x="452" y="166"/>
                    <a:pt x="448" y="187"/>
                  </a:cubicBezTo>
                  <a:cubicBezTo>
                    <a:pt x="444" y="208"/>
                    <a:pt x="404" y="214"/>
                    <a:pt x="385" y="208"/>
                  </a:cubicBezTo>
                  <a:cubicBezTo>
                    <a:pt x="366" y="203"/>
                    <a:pt x="292" y="210"/>
                    <a:pt x="292" y="210"/>
                  </a:cubicBezTo>
                  <a:cubicBezTo>
                    <a:pt x="292" y="210"/>
                    <a:pt x="312" y="230"/>
                    <a:pt x="282" y="254"/>
                  </a:cubicBezTo>
                  <a:cubicBezTo>
                    <a:pt x="282" y="254"/>
                    <a:pt x="272" y="276"/>
                    <a:pt x="256" y="287"/>
                  </a:cubicBezTo>
                  <a:cubicBezTo>
                    <a:pt x="256" y="287"/>
                    <a:pt x="268" y="308"/>
                    <a:pt x="242" y="324"/>
                  </a:cubicBezTo>
                  <a:cubicBezTo>
                    <a:pt x="217" y="340"/>
                    <a:pt x="168" y="366"/>
                    <a:pt x="108" y="358"/>
                  </a:cubicBezTo>
                  <a:cubicBezTo>
                    <a:pt x="48" y="350"/>
                    <a:pt x="0" y="82"/>
                    <a:pt x="101"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22"/>
            <p:cNvSpPr>
              <a:spLocks/>
            </p:cNvSpPr>
            <p:nvPr/>
          </p:nvSpPr>
          <p:spPr bwMode="auto">
            <a:xfrm flipH="1">
              <a:off x="6202352" y="5192464"/>
              <a:ext cx="350904" cy="437334"/>
            </a:xfrm>
            <a:custGeom>
              <a:avLst/>
              <a:gdLst>
                <a:gd name="T0" fmla="*/ 56 w 172"/>
                <a:gd name="T1" fmla="*/ 56 h 214"/>
                <a:gd name="T2" fmla="*/ 44 w 172"/>
                <a:gd name="T3" fmla="*/ 0 h 214"/>
                <a:gd name="T4" fmla="*/ 156 w 172"/>
                <a:gd name="T5" fmla="*/ 101 h 214"/>
                <a:gd name="T6" fmla="*/ 128 w 172"/>
                <a:gd name="T7" fmla="*/ 154 h 214"/>
                <a:gd name="T8" fmla="*/ 114 w 172"/>
                <a:gd name="T9" fmla="*/ 188 h 214"/>
                <a:gd name="T10" fmla="*/ 74 w 172"/>
                <a:gd name="T11" fmla="*/ 214 h 214"/>
                <a:gd name="T12" fmla="*/ 44 w 172"/>
                <a:gd name="T13" fmla="*/ 214 h 214"/>
                <a:gd name="T14" fmla="*/ 18 w 172"/>
                <a:gd name="T15" fmla="*/ 64 h 214"/>
                <a:gd name="T16" fmla="*/ 56 w 172"/>
                <a:gd name="T17" fmla="*/ 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14">
                  <a:moveTo>
                    <a:pt x="56" y="56"/>
                  </a:moveTo>
                  <a:cubicBezTo>
                    <a:pt x="44" y="0"/>
                    <a:pt x="44" y="0"/>
                    <a:pt x="44" y="0"/>
                  </a:cubicBezTo>
                  <a:cubicBezTo>
                    <a:pt x="44" y="0"/>
                    <a:pt x="172" y="50"/>
                    <a:pt x="156" y="101"/>
                  </a:cubicBezTo>
                  <a:cubicBezTo>
                    <a:pt x="140" y="152"/>
                    <a:pt x="128" y="154"/>
                    <a:pt x="128" y="154"/>
                  </a:cubicBezTo>
                  <a:cubicBezTo>
                    <a:pt x="128" y="154"/>
                    <a:pt x="132" y="172"/>
                    <a:pt x="114" y="188"/>
                  </a:cubicBezTo>
                  <a:cubicBezTo>
                    <a:pt x="114" y="188"/>
                    <a:pt x="94" y="206"/>
                    <a:pt x="74" y="214"/>
                  </a:cubicBezTo>
                  <a:cubicBezTo>
                    <a:pt x="44" y="214"/>
                    <a:pt x="44" y="214"/>
                    <a:pt x="44" y="214"/>
                  </a:cubicBezTo>
                  <a:cubicBezTo>
                    <a:pt x="44" y="214"/>
                    <a:pt x="0" y="166"/>
                    <a:pt x="18" y="64"/>
                  </a:cubicBezTo>
                  <a:cubicBezTo>
                    <a:pt x="18" y="64"/>
                    <a:pt x="36" y="56"/>
                    <a:pt x="56" y="5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4" name="Freeform 23"/>
            <p:cNvSpPr>
              <a:spLocks/>
            </p:cNvSpPr>
            <p:nvPr/>
          </p:nvSpPr>
          <p:spPr bwMode="auto">
            <a:xfrm flipH="1">
              <a:off x="7037262" y="2243484"/>
              <a:ext cx="1166800" cy="964555"/>
            </a:xfrm>
            <a:custGeom>
              <a:avLst/>
              <a:gdLst>
                <a:gd name="T0" fmla="*/ 188 w 571"/>
                <a:gd name="T1" fmla="*/ 282 h 472"/>
                <a:gd name="T2" fmla="*/ 393 w 571"/>
                <a:gd name="T3" fmla="*/ 416 h 472"/>
                <a:gd name="T4" fmla="*/ 504 w 571"/>
                <a:gd name="T5" fmla="*/ 400 h 472"/>
                <a:gd name="T6" fmla="*/ 504 w 571"/>
                <a:gd name="T7" fmla="*/ 230 h 472"/>
                <a:gd name="T8" fmla="*/ 407 w 571"/>
                <a:gd name="T9" fmla="*/ 68 h 472"/>
                <a:gd name="T10" fmla="*/ 93 w 571"/>
                <a:gd name="T11" fmla="*/ 76 h 472"/>
                <a:gd name="T12" fmla="*/ 0 w 571"/>
                <a:gd name="T13" fmla="*/ 267 h 472"/>
                <a:gd name="T14" fmla="*/ 47 w 571"/>
                <a:gd name="T15" fmla="*/ 380 h 472"/>
                <a:gd name="T16" fmla="*/ 24 w 571"/>
                <a:gd name="T17" fmla="*/ 431 h 472"/>
                <a:gd name="T18" fmla="*/ 39 w 571"/>
                <a:gd name="T19" fmla="*/ 472 h 472"/>
                <a:gd name="T20" fmla="*/ 188 w 571"/>
                <a:gd name="T21" fmla="*/ 2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472">
                  <a:moveTo>
                    <a:pt x="188" y="282"/>
                  </a:moveTo>
                  <a:cubicBezTo>
                    <a:pt x="210" y="243"/>
                    <a:pt x="303" y="396"/>
                    <a:pt x="393" y="416"/>
                  </a:cubicBezTo>
                  <a:cubicBezTo>
                    <a:pt x="412" y="420"/>
                    <a:pt x="504" y="400"/>
                    <a:pt x="504" y="400"/>
                  </a:cubicBezTo>
                  <a:cubicBezTo>
                    <a:pt x="571" y="310"/>
                    <a:pt x="504" y="230"/>
                    <a:pt x="504" y="230"/>
                  </a:cubicBezTo>
                  <a:cubicBezTo>
                    <a:pt x="499" y="202"/>
                    <a:pt x="487" y="136"/>
                    <a:pt x="407" y="68"/>
                  </a:cubicBezTo>
                  <a:cubicBezTo>
                    <a:pt x="327" y="0"/>
                    <a:pt x="160" y="6"/>
                    <a:pt x="93" y="76"/>
                  </a:cubicBezTo>
                  <a:cubicBezTo>
                    <a:pt x="27" y="147"/>
                    <a:pt x="0" y="267"/>
                    <a:pt x="0" y="267"/>
                  </a:cubicBezTo>
                  <a:cubicBezTo>
                    <a:pt x="61" y="270"/>
                    <a:pt x="47" y="380"/>
                    <a:pt x="47" y="380"/>
                  </a:cubicBezTo>
                  <a:cubicBezTo>
                    <a:pt x="24" y="431"/>
                    <a:pt x="24" y="431"/>
                    <a:pt x="24" y="431"/>
                  </a:cubicBezTo>
                  <a:cubicBezTo>
                    <a:pt x="39" y="472"/>
                    <a:pt x="39" y="472"/>
                    <a:pt x="39" y="472"/>
                  </a:cubicBezTo>
                  <a:cubicBezTo>
                    <a:pt x="39" y="472"/>
                    <a:pt x="159" y="335"/>
                    <a:pt x="188" y="2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5" name="Freeform 24"/>
            <p:cNvSpPr>
              <a:spLocks noEditPoints="1"/>
            </p:cNvSpPr>
            <p:nvPr/>
          </p:nvSpPr>
          <p:spPr bwMode="auto">
            <a:xfrm flipH="1">
              <a:off x="7630170" y="3444856"/>
              <a:ext cx="598093" cy="495242"/>
            </a:xfrm>
            <a:custGeom>
              <a:avLst/>
              <a:gdLst>
                <a:gd name="T0" fmla="*/ 225 w 293"/>
                <a:gd name="T1" fmla="*/ 87 h 242"/>
                <a:gd name="T2" fmla="*/ 103 w 293"/>
                <a:gd name="T3" fmla="*/ 143 h 242"/>
                <a:gd name="T4" fmla="*/ 0 w 293"/>
                <a:gd name="T5" fmla="*/ 0 h 242"/>
                <a:gd name="T6" fmla="*/ 67 w 293"/>
                <a:gd name="T7" fmla="*/ 162 h 242"/>
                <a:gd name="T8" fmla="*/ 189 w 293"/>
                <a:gd name="T9" fmla="*/ 239 h 242"/>
                <a:gd name="T10" fmla="*/ 280 w 293"/>
                <a:gd name="T11" fmla="*/ 174 h 242"/>
                <a:gd name="T12" fmla="*/ 225 w 293"/>
                <a:gd name="T13" fmla="*/ 87 h 242"/>
                <a:gd name="T14" fmla="*/ 271 w 293"/>
                <a:gd name="T15" fmla="*/ 176 h 242"/>
                <a:gd name="T16" fmla="*/ 221 w 293"/>
                <a:gd name="T17" fmla="*/ 215 h 242"/>
                <a:gd name="T18" fmla="*/ 123 w 293"/>
                <a:gd name="T19" fmla="*/ 162 h 242"/>
                <a:gd name="T20" fmla="*/ 244 w 293"/>
                <a:gd name="T21" fmla="*/ 120 h 242"/>
                <a:gd name="T22" fmla="*/ 271 w 293"/>
                <a:gd name="T23"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2">
                  <a:moveTo>
                    <a:pt x="225" y="87"/>
                  </a:moveTo>
                  <a:cubicBezTo>
                    <a:pt x="147" y="58"/>
                    <a:pt x="103" y="143"/>
                    <a:pt x="103" y="143"/>
                  </a:cubicBezTo>
                  <a:cubicBezTo>
                    <a:pt x="52" y="116"/>
                    <a:pt x="0" y="0"/>
                    <a:pt x="0" y="0"/>
                  </a:cubicBezTo>
                  <a:cubicBezTo>
                    <a:pt x="3" y="66"/>
                    <a:pt x="39" y="132"/>
                    <a:pt x="67" y="162"/>
                  </a:cubicBezTo>
                  <a:cubicBezTo>
                    <a:pt x="95" y="191"/>
                    <a:pt x="139" y="242"/>
                    <a:pt x="189" y="239"/>
                  </a:cubicBezTo>
                  <a:cubicBezTo>
                    <a:pt x="240" y="236"/>
                    <a:pt x="280" y="174"/>
                    <a:pt x="280" y="174"/>
                  </a:cubicBezTo>
                  <a:cubicBezTo>
                    <a:pt x="280" y="174"/>
                    <a:pt x="293" y="112"/>
                    <a:pt x="225" y="87"/>
                  </a:cubicBezTo>
                  <a:close/>
                  <a:moveTo>
                    <a:pt x="271" y="176"/>
                  </a:moveTo>
                  <a:cubicBezTo>
                    <a:pt x="271" y="176"/>
                    <a:pt x="247" y="206"/>
                    <a:pt x="221" y="215"/>
                  </a:cubicBezTo>
                  <a:cubicBezTo>
                    <a:pt x="196" y="224"/>
                    <a:pt x="123" y="162"/>
                    <a:pt x="123" y="162"/>
                  </a:cubicBezTo>
                  <a:cubicBezTo>
                    <a:pt x="123" y="162"/>
                    <a:pt x="148" y="70"/>
                    <a:pt x="244" y="120"/>
                  </a:cubicBezTo>
                  <a:cubicBezTo>
                    <a:pt x="244" y="120"/>
                    <a:pt x="272" y="145"/>
                    <a:pt x="271" y="1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97041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24944"/>
            <a:ext cx="2087724" cy="394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6" y="1275337"/>
            <a:ext cx="6013158" cy="548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40252" y="488866"/>
            <a:ext cx="2279791" cy="707886"/>
          </a:xfrm>
          <a:prstGeom prst="rect">
            <a:avLst/>
          </a:prstGeom>
        </p:spPr>
        <p:txBody>
          <a:bodyPr wrap="none">
            <a:spAutoFit/>
          </a:bodyPr>
          <a:lstStyle/>
          <a:p>
            <a:pPr algn="r"/>
            <a:r>
              <a:rPr lang="en-GB" sz="2000" b="1" dirty="0" smtClean="0"/>
              <a:t>A </a:t>
            </a:r>
            <a:r>
              <a:rPr lang="en-GB" sz="2000" b="1" dirty="0"/>
              <a:t>digital </a:t>
            </a:r>
            <a:r>
              <a:rPr lang="en-GB" sz="2000" b="1" dirty="0" err="1"/>
              <a:t>comms</a:t>
            </a:r>
            <a:r>
              <a:rPr lang="en-GB" sz="2000" b="1" dirty="0"/>
              <a:t> </a:t>
            </a:r>
            <a:endParaRPr lang="en-GB" sz="2000" b="1" dirty="0" smtClean="0"/>
          </a:p>
          <a:p>
            <a:pPr algn="r"/>
            <a:r>
              <a:rPr lang="en-GB" sz="2000" b="1" dirty="0" smtClean="0"/>
              <a:t>framework </a:t>
            </a:r>
            <a:endParaRPr lang="en-GB" sz="2000" b="1" dirty="0"/>
          </a:p>
        </p:txBody>
      </p:sp>
    </p:spTree>
    <p:extLst>
      <p:ext uri="{BB962C8B-B14F-4D97-AF65-F5344CB8AC3E}">
        <p14:creationId xmlns:p14="http://schemas.microsoft.com/office/powerpoint/2010/main" val="1016053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83868" y="188640"/>
            <a:ext cx="3279270" cy="6547493"/>
            <a:chOff x="3041780" y="1368400"/>
            <a:chExt cx="2817844" cy="6233369"/>
          </a:xfrm>
        </p:grpSpPr>
        <p:pic>
          <p:nvPicPr>
            <p:cNvPr id="7193"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l="33797" t="27855" r="34893" b="9970"/>
            <a:stretch/>
          </p:blipFill>
          <p:spPr bwMode="auto">
            <a:xfrm>
              <a:off x="3041780" y="1368400"/>
              <a:ext cx="2817844" cy="305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4" name="Picture 26"/>
            <p:cNvPicPr>
              <a:picLocks noChangeAspect="1" noChangeArrowheads="1"/>
            </p:cNvPicPr>
            <p:nvPr/>
          </p:nvPicPr>
          <p:blipFill rotWithShape="1">
            <a:blip r:embed="rId4">
              <a:extLst>
                <a:ext uri="{28A0092B-C50C-407E-A947-70E740481C1C}">
                  <a14:useLocalDpi xmlns:a14="http://schemas.microsoft.com/office/drawing/2010/main" val="0"/>
                </a:ext>
              </a:extLst>
            </a:blip>
            <a:srcRect l="33803" t="23370" r="34887" b="9277"/>
            <a:stretch/>
          </p:blipFill>
          <p:spPr bwMode="auto">
            <a:xfrm>
              <a:off x="3041780" y="4293097"/>
              <a:ext cx="2817844" cy="330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508" y="1772816"/>
            <a:ext cx="3276364"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287524" y="1846247"/>
            <a:ext cx="2874509" cy="4932548"/>
            <a:chOff x="330373" y="861855"/>
            <a:chExt cx="3386176" cy="5768278"/>
          </a:xfrm>
        </p:grpSpPr>
        <p:sp>
          <p:nvSpPr>
            <p:cNvPr id="32" name="Rectangle 58"/>
            <p:cNvSpPr>
              <a:spLocks noChangeArrowheads="1"/>
            </p:cNvSpPr>
            <p:nvPr/>
          </p:nvSpPr>
          <p:spPr bwMode="auto">
            <a:xfrm rot="5400000">
              <a:off x="2314275" y="2734808"/>
              <a:ext cx="184731"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fontAlgn="base">
                <a:spcBef>
                  <a:spcPct val="0"/>
                </a:spcBef>
                <a:spcAft>
                  <a:spcPct val="0"/>
                </a:spcAft>
              </a:pPr>
              <a:endParaRPr lang="en-GB" sz="1400" dirty="0">
                <a:solidFill>
                  <a:schemeClr val="tx2"/>
                </a:solidFill>
                <a:cs typeface="Arial" charset="0"/>
              </a:endParaRPr>
            </a:p>
          </p:txBody>
        </p:sp>
        <p:pic>
          <p:nvPicPr>
            <p:cNvPr id="3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73" y="1664804"/>
              <a:ext cx="3386176" cy="4965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0" descr="http://ppa.msgfocus.com/files/amf_ppa/project_42/PPA_Marketing_Images/Template/HeaderNew.jpg"/>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330373" y="861855"/>
              <a:ext cx="3386176" cy="8389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36" name="Rectangle 35"/>
          <p:cNvSpPr/>
          <p:nvPr/>
        </p:nvSpPr>
        <p:spPr>
          <a:xfrm>
            <a:off x="6552220" y="488866"/>
            <a:ext cx="2507417" cy="707886"/>
          </a:xfrm>
          <a:prstGeom prst="rect">
            <a:avLst/>
          </a:prstGeom>
        </p:spPr>
        <p:txBody>
          <a:bodyPr wrap="none">
            <a:spAutoFit/>
          </a:bodyPr>
          <a:lstStyle/>
          <a:p>
            <a:pPr algn="r"/>
            <a:r>
              <a:rPr lang="en-GB" sz="2000" b="1" dirty="0" smtClean="0"/>
              <a:t>Evolved content &amp;</a:t>
            </a:r>
          </a:p>
          <a:p>
            <a:pPr algn="r"/>
            <a:r>
              <a:rPr lang="en-GB" sz="2000" b="1" dirty="0" smtClean="0"/>
              <a:t>design</a:t>
            </a:r>
            <a:endParaRPr lang="en-GB" sz="2000" b="1" dirty="0"/>
          </a:p>
        </p:txBody>
      </p:sp>
    </p:spTree>
    <p:extLst>
      <p:ext uri="{BB962C8B-B14F-4D97-AF65-F5344CB8AC3E}">
        <p14:creationId xmlns:p14="http://schemas.microsoft.com/office/powerpoint/2010/main" val="19656146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24944"/>
            <a:ext cx="2087724" cy="394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36"/>
          <p:cNvSpPr>
            <a:spLocks/>
          </p:cNvSpPr>
          <p:nvPr/>
        </p:nvSpPr>
        <p:spPr bwMode="auto">
          <a:xfrm>
            <a:off x="6259513" y="2447925"/>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57" y="1476465"/>
            <a:ext cx="4158443" cy="512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96036" y="3320988"/>
            <a:ext cx="4572000" cy="276999"/>
          </a:xfrm>
          <a:prstGeom prst="rect">
            <a:avLst/>
          </a:prstGeom>
        </p:spPr>
        <p:txBody>
          <a:bodyPr>
            <a:spAutoFit/>
          </a:bodyPr>
          <a:lstStyle/>
          <a:p>
            <a:r>
              <a:rPr lang="en-GB" sz="1200" u="sng" dirty="0">
                <a:hlinkClick r:id="rId4"/>
              </a:rPr>
              <a:t>http://www.pinterest.com/ppamarketing</a:t>
            </a:r>
            <a:r>
              <a:rPr lang="en-GB" sz="1200" u="sng" dirty="0" smtClean="0">
                <a:hlinkClick r:id="rId4"/>
              </a:rPr>
              <a:t>/</a:t>
            </a:r>
            <a:r>
              <a:rPr lang="en-GB" sz="1200" dirty="0"/>
              <a:t>  </a:t>
            </a:r>
          </a:p>
        </p:txBody>
      </p:sp>
      <p:sp>
        <p:nvSpPr>
          <p:cNvPr id="13" name="Rectangle 12"/>
          <p:cNvSpPr/>
          <p:nvPr/>
        </p:nvSpPr>
        <p:spPr>
          <a:xfrm>
            <a:off x="4896036" y="4041068"/>
            <a:ext cx="4572000" cy="276999"/>
          </a:xfrm>
          <a:prstGeom prst="rect">
            <a:avLst/>
          </a:prstGeom>
        </p:spPr>
        <p:txBody>
          <a:bodyPr>
            <a:spAutoFit/>
          </a:bodyPr>
          <a:lstStyle/>
          <a:p>
            <a:r>
              <a:rPr lang="en-GB" sz="1200" u="sng" dirty="0"/>
              <a:t>http://</a:t>
            </a:r>
            <a:r>
              <a:rPr lang="en-GB" sz="1200" u="sng" dirty="0" smtClean="0"/>
              <a:t>www.pinterest.com/ppamarketing/covers</a:t>
            </a:r>
            <a:r>
              <a:rPr lang="en-GB" sz="1200" dirty="0"/>
              <a:t>  </a:t>
            </a:r>
          </a:p>
        </p:txBody>
      </p:sp>
      <p:sp>
        <p:nvSpPr>
          <p:cNvPr id="9" name="Rectangle 8"/>
          <p:cNvSpPr/>
          <p:nvPr/>
        </p:nvSpPr>
        <p:spPr>
          <a:xfrm>
            <a:off x="4884839" y="2470150"/>
            <a:ext cx="4572000" cy="276999"/>
          </a:xfrm>
          <a:prstGeom prst="rect">
            <a:avLst/>
          </a:prstGeom>
        </p:spPr>
        <p:txBody>
          <a:bodyPr>
            <a:spAutoFit/>
          </a:bodyPr>
          <a:lstStyle/>
          <a:p>
            <a:r>
              <a:rPr lang="en-GB" sz="1200" u="sng" dirty="0">
                <a:hlinkClick r:id="rId5"/>
              </a:rPr>
              <a:t>http://</a:t>
            </a:r>
            <a:r>
              <a:rPr lang="en-GB" sz="1200" u="sng" dirty="0" smtClean="0">
                <a:hlinkClick r:id="rId5"/>
              </a:rPr>
              <a:t>www.ppa.co.uk/marketing</a:t>
            </a:r>
            <a:endParaRPr lang="en-GB" sz="1200" dirty="0"/>
          </a:p>
        </p:txBody>
      </p:sp>
      <p:sp>
        <p:nvSpPr>
          <p:cNvPr id="11" name="Rectangle 10"/>
          <p:cNvSpPr/>
          <p:nvPr/>
        </p:nvSpPr>
        <p:spPr>
          <a:xfrm>
            <a:off x="6374286" y="488866"/>
            <a:ext cx="2685351" cy="707886"/>
          </a:xfrm>
          <a:prstGeom prst="rect">
            <a:avLst/>
          </a:prstGeom>
        </p:spPr>
        <p:txBody>
          <a:bodyPr wrap="none">
            <a:spAutoFit/>
          </a:bodyPr>
          <a:lstStyle/>
          <a:p>
            <a:pPr algn="r"/>
            <a:r>
              <a:rPr lang="en-GB" sz="2000" b="1" dirty="0" smtClean="0"/>
              <a:t>Evolved content &amp;</a:t>
            </a:r>
          </a:p>
          <a:p>
            <a:pPr algn="r"/>
            <a:r>
              <a:rPr lang="en-GB" sz="2000" b="1" dirty="0" smtClean="0"/>
              <a:t>Design &amp; distribution</a:t>
            </a:r>
            <a:endParaRPr lang="en-GB" sz="2000" b="1" dirty="0"/>
          </a:p>
        </p:txBody>
      </p:sp>
    </p:spTree>
    <p:extLst>
      <p:ext uri="{BB962C8B-B14F-4D97-AF65-F5344CB8AC3E}">
        <p14:creationId xmlns:p14="http://schemas.microsoft.com/office/powerpoint/2010/main" val="1865344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6"/>
          <p:cNvSpPr>
            <a:spLocks/>
          </p:cNvSpPr>
          <p:nvPr/>
        </p:nvSpPr>
        <p:spPr bwMode="auto">
          <a:xfrm>
            <a:off x="6259513" y="2447925"/>
            <a:ext cx="14287" cy="22225"/>
          </a:xfrm>
          <a:custGeom>
            <a:avLst/>
            <a:gdLst>
              <a:gd name="T0" fmla="*/ 0 w 4"/>
              <a:gd name="T1" fmla="*/ 2147483647 h 6"/>
              <a:gd name="T2" fmla="*/ 2147483647 w 4"/>
              <a:gd name="T3" fmla="*/ 2147483647 h 6"/>
              <a:gd name="T4" fmla="*/ 0 w 4"/>
              <a:gd name="T5" fmla="*/ 214748364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3"/>
                </a:moveTo>
                <a:cubicBezTo>
                  <a:pt x="1" y="0"/>
                  <a:pt x="4" y="1"/>
                  <a:pt x="3" y="5"/>
                </a:cubicBezTo>
                <a:cubicBezTo>
                  <a:pt x="1" y="6"/>
                  <a:pt x="2" y="3"/>
                  <a:pt x="0" y="3"/>
                </a:cubicBezTo>
                <a:close/>
              </a:path>
            </a:pathLst>
          </a:custGeom>
          <a:solidFill>
            <a:srgbClr val="887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 name="Rectangle 1"/>
          <p:cNvSpPr/>
          <p:nvPr/>
        </p:nvSpPr>
        <p:spPr>
          <a:xfrm>
            <a:off x="179388" y="1160748"/>
            <a:ext cx="8821737"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7"/>
          <p:cNvSpPr>
            <a:spLocks noChangeArrowheads="1"/>
          </p:cNvSpPr>
          <p:nvPr/>
        </p:nvSpPr>
        <p:spPr bwMode="auto">
          <a:xfrm>
            <a:off x="2087724" y="2789124"/>
            <a:ext cx="66607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800" dirty="0" smtClean="0"/>
              <a:t>EXAMPLE:</a:t>
            </a:r>
          </a:p>
          <a:p>
            <a:r>
              <a:rPr lang="en-GB" sz="2800" dirty="0" smtClean="0"/>
              <a:t>CLIENT-SIDE PRESENTATION </a:t>
            </a:r>
          </a:p>
        </p:txBody>
      </p:sp>
    </p:spTree>
    <p:extLst>
      <p:ext uri="{BB962C8B-B14F-4D97-AF65-F5344CB8AC3E}">
        <p14:creationId xmlns:p14="http://schemas.microsoft.com/office/powerpoint/2010/main" val="4026945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910dc829e2bf28c79a4c2c12e434ada404844"/>
</p:tagLst>
</file>

<file path=ppt/theme/theme1.xml><?xml version="1.0" encoding="utf-8"?>
<a:theme xmlns:a="http://schemas.openxmlformats.org/drawingml/2006/main" name="Vapor Trail">
  <a:themeElements>
    <a:clrScheme name="Custom 13">
      <a:dk1>
        <a:sysClr val="windowText" lastClr="000000"/>
      </a:dk1>
      <a:lt1>
        <a:sysClr val="window" lastClr="FFFFFF"/>
      </a:lt1>
      <a:dk2>
        <a:srgbClr val="454545"/>
      </a:dk2>
      <a:lt2>
        <a:srgbClr val="DADADA"/>
      </a:lt2>
      <a:accent1>
        <a:srgbClr val="DF2E28"/>
      </a:accent1>
      <a:accent2>
        <a:srgbClr val="FE801A"/>
      </a:accent2>
      <a:accent3>
        <a:srgbClr val="E9BF35"/>
      </a:accent3>
      <a:accent4>
        <a:srgbClr val="30AE56"/>
      </a:accent4>
      <a:accent5>
        <a:srgbClr val="00CC9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TC104033937[[fn=Vapor Trail]]</Template>
  <TotalTime>6592</TotalTime>
  <Words>2352</Words>
  <Application>Microsoft Office PowerPoint</Application>
  <PresentationFormat>On-screen Show (4:3)</PresentationFormat>
  <Paragraphs>493</Paragraphs>
  <Slides>54</Slides>
  <Notes>53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Papworth</dc:creator>
  <cp:lastModifiedBy>Grace</cp:lastModifiedBy>
  <cp:revision>904</cp:revision>
  <cp:lastPrinted>2014-03-03T14:51:38Z</cp:lastPrinted>
  <dcterms:created xsi:type="dcterms:W3CDTF">2013-09-06T09:39:59Z</dcterms:created>
  <dcterms:modified xsi:type="dcterms:W3CDTF">2014-03-07T14:42:28Z</dcterms:modified>
</cp:coreProperties>
</file>